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</p:sldMasterIdLst>
  <p:notesMasterIdLst>
    <p:notesMasterId r:id="rId34"/>
  </p:notesMasterIdLst>
  <p:sldIdLst>
    <p:sldId id="311" r:id="rId2"/>
    <p:sldId id="312" r:id="rId3"/>
    <p:sldId id="317" r:id="rId4"/>
    <p:sldId id="319" r:id="rId5"/>
    <p:sldId id="263" r:id="rId6"/>
    <p:sldId id="313" r:id="rId7"/>
    <p:sldId id="321" r:id="rId8"/>
    <p:sldId id="322" r:id="rId9"/>
    <p:sldId id="323" r:id="rId10"/>
    <p:sldId id="316" r:id="rId11"/>
    <p:sldId id="324" r:id="rId12"/>
    <p:sldId id="325" r:id="rId13"/>
    <p:sldId id="336" r:id="rId14"/>
    <p:sldId id="314" r:id="rId15"/>
    <p:sldId id="327" r:id="rId16"/>
    <p:sldId id="326" r:id="rId17"/>
    <p:sldId id="328" r:id="rId18"/>
    <p:sldId id="315" r:id="rId19"/>
    <p:sldId id="329" r:id="rId20"/>
    <p:sldId id="339" r:id="rId21"/>
    <p:sldId id="330" r:id="rId22"/>
    <p:sldId id="331" r:id="rId23"/>
    <p:sldId id="337" r:id="rId24"/>
    <p:sldId id="332" r:id="rId25"/>
    <p:sldId id="333" r:id="rId26"/>
    <p:sldId id="338" r:id="rId27"/>
    <p:sldId id="340" r:id="rId28"/>
    <p:sldId id="318" r:id="rId29"/>
    <p:sldId id="342" r:id="rId30"/>
    <p:sldId id="343" r:id="rId31"/>
    <p:sldId id="344" r:id="rId32"/>
    <p:sldId id="341" r:id="rId33"/>
  </p:sldIdLst>
  <p:sldSz cx="9144000" cy="5143500" type="screen16x9"/>
  <p:notesSz cx="6858000" cy="9144000"/>
  <p:embeddedFontLst>
    <p:embeddedFont>
      <p:font typeface="DM Sans" panose="020B0604020202020204" charset="0"/>
      <p:regular r:id="rId35"/>
      <p:bold r:id="rId36"/>
      <p:italic r:id="rId37"/>
      <p:boldItalic r:id="rId38"/>
    </p:embeddedFont>
    <p:embeddedFont>
      <p:font typeface="Viga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61">
          <p15:clr>
            <a:srgbClr val="9AA0A6"/>
          </p15:clr>
        </p15:guide>
        <p15:guide id="2" pos="2880">
          <p15:clr>
            <a:srgbClr val="9AA0A6"/>
          </p15:clr>
        </p15:guide>
        <p15:guide id="3" pos="456">
          <p15:clr>
            <a:srgbClr val="9AA0A6"/>
          </p15:clr>
        </p15:guide>
        <p15:guide id="4" orient="horz" pos="1732">
          <p15:clr>
            <a:srgbClr val="9AA0A6"/>
          </p15:clr>
        </p15:guide>
        <p15:guide id="5" orient="horz" pos="26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1C51"/>
    <a:srgbClr val="007B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5B0BEE-9834-4192-BF37-CEEE74E4C8C5}" v="1869" dt="2023-12-21T19:12:36.189"/>
    <p1510:client id="{9D513F0B-20BF-4ADF-A7C6-CC942505693F}" v="1669" dt="2023-12-21T19:14:20.763"/>
  </p1510:revLst>
</p1510:revInfo>
</file>

<file path=ppt/tableStyles.xml><?xml version="1.0" encoding="utf-8"?>
<a:tblStyleLst xmlns:a="http://schemas.openxmlformats.org/drawingml/2006/main" def="{849C2EB3-C5A6-45B2-BD2D-218B77E0F382}">
  <a:tblStyle styleId="{849C2EB3-C5A6-45B2-BD2D-218B77E0F3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461"/>
        <p:guide pos="2880"/>
        <p:guide pos="456"/>
        <p:guide orient="horz" pos="1732"/>
        <p:guide orient="horz" pos="2664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Stephane" userId="5251397a-7f30-47d9-891a-dee56491de9b" providerId="ADAL" clId="{9D513F0B-20BF-4ADF-A7C6-CC942505693F}"/>
    <pc:docChg chg="undo redo custSel addSld delSld modSld sldOrd delMainMaster addSection delSection modSection">
      <pc:chgData name="SIMON Stephane" userId="5251397a-7f30-47d9-891a-dee56491de9b" providerId="ADAL" clId="{9D513F0B-20BF-4ADF-A7C6-CC942505693F}" dt="2023-12-21T19:14:20.763" v="4773" actId="1076"/>
      <pc:docMkLst>
        <pc:docMk/>
      </pc:docMkLst>
      <pc:sldChg chg="delSp modSp del modNotes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56"/>
        </pc:sldMkLst>
        <pc:spChg chg="mod topLvl">
          <ac:chgData name="SIMON Stephane" userId="5251397a-7f30-47d9-891a-dee56491de9b" providerId="ADAL" clId="{9D513F0B-20BF-4ADF-A7C6-CC942505693F}" dt="2023-12-17T10:30:04.077" v="432" actId="165"/>
          <ac:spMkLst>
            <pc:docMk/>
            <pc:sldMk cId="0" sldId="256"/>
            <ac:spMk id="16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6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6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6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6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6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7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8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19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0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1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2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3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4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5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6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7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8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8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8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8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7.314" v="433" actId="165"/>
          <ac:spMkLst>
            <pc:docMk/>
            <pc:sldMk cId="0" sldId="256"/>
            <ac:spMk id="28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4.077" v="432" actId="165"/>
          <ac:spMkLst>
            <pc:docMk/>
            <pc:sldMk cId="0" sldId="256"/>
            <ac:spMk id="28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4.077" v="432" actId="165"/>
          <ac:spMkLst>
            <pc:docMk/>
            <pc:sldMk cId="0" sldId="256"/>
            <ac:spMk id="28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4.077" v="432" actId="165"/>
          <ac:spMkLst>
            <pc:docMk/>
            <pc:sldMk cId="0" sldId="256"/>
            <ac:spMk id="28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4.077" v="432" actId="165"/>
          <ac:spMkLst>
            <pc:docMk/>
            <pc:sldMk cId="0" sldId="256"/>
            <ac:spMk id="29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04.077" v="432" actId="165"/>
          <ac:spMkLst>
            <pc:docMk/>
            <pc:sldMk cId="0" sldId="256"/>
            <ac:spMk id="291" creationId="{00000000-0000-0000-0000-000000000000}"/>
          </ac:spMkLst>
        </pc:spChg>
        <pc:grpChg chg="del">
          <ac:chgData name="SIMON Stephane" userId="5251397a-7f30-47d9-891a-dee56491de9b" providerId="ADAL" clId="{9D513F0B-20BF-4ADF-A7C6-CC942505693F}" dt="2023-12-17T10:30:00.441" v="431" actId="165"/>
          <ac:grpSpMkLst>
            <pc:docMk/>
            <pc:sldMk cId="0" sldId="256"/>
            <ac:grpSpMk id="161" creationId="{00000000-0000-0000-0000-000000000000}"/>
          </ac:grpSpMkLst>
        </pc:grpChg>
        <pc:grpChg chg="del mod topLvl">
          <ac:chgData name="SIMON Stephane" userId="5251397a-7f30-47d9-891a-dee56491de9b" providerId="ADAL" clId="{9D513F0B-20BF-4ADF-A7C6-CC942505693F}" dt="2023-12-17T10:30:04.077" v="432" actId="165"/>
          <ac:grpSpMkLst>
            <pc:docMk/>
            <pc:sldMk cId="0" sldId="256"/>
            <ac:grpSpMk id="162" creationId="{00000000-0000-0000-0000-000000000000}"/>
          </ac:grpSpMkLst>
        </pc:grpChg>
        <pc:grpChg chg="del mod topLvl">
          <ac:chgData name="SIMON Stephane" userId="5251397a-7f30-47d9-891a-dee56491de9b" providerId="ADAL" clId="{9D513F0B-20BF-4ADF-A7C6-CC942505693F}" dt="2023-12-17T10:30:07.314" v="433" actId="165"/>
          <ac:grpSpMkLst>
            <pc:docMk/>
            <pc:sldMk cId="0" sldId="256"/>
            <ac:grpSpMk id="164" creationId="{00000000-0000-0000-0000-000000000000}"/>
          </ac:grpSpMkLst>
        </pc:grpChg>
        <pc:grpChg chg="del mod topLvl">
          <ac:chgData name="SIMON Stephane" userId="5251397a-7f30-47d9-891a-dee56491de9b" providerId="ADAL" clId="{9D513F0B-20BF-4ADF-A7C6-CC942505693F}" dt="2023-12-17T10:30:04.077" v="432" actId="165"/>
          <ac:grpSpMkLst>
            <pc:docMk/>
            <pc:sldMk cId="0" sldId="256"/>
            <ac:grpSpMk id="285" creationId="{00000000-0000-0000-0000-000000000000}"/>
          </ac:grpSpMkLst>
        </pc:grpChg>
        <pc:grpChg chg="del mod topLvl">
          <ac:chgData name="SIMON Stephane" userId="5251397a-7f30-47d9-891a-dee56491de9b" providerId="ADAL" clId="{9D513F0B-20BF-4ADF-A7C6-CC942505693F}" dt="2023-12-17T10:30:04.077" v="432" actId="165"/>
          <ac:grpSpMkLst>
            <pc:docMk/>
            <pc:sldMk cId="0" sldId="256"/>
            <ac:grpSpMk id="288" creationId="{00000000-0000-0000-0000-000000000000}"/>
          </ac:grpSpMkLst>
        </pc:grpChg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57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58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59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60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61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62"/>
        </pc:sldMkLst>
      </pc:sldChg>
      <pc:sldChg chg="addSp modSp mod modTransition modAnim">
        <pc:chgData name="SIMON Stephane" userId="5251397a-7f30-47d9-891a-dee56491de9b" providerId="ADAL" clId="{9D513F0B-20BF-4ADF-A7C6-CC942505693F}" dt="2023-12-21T19:14:20.763" v="4773" actId="1076"/>
        <pc:sldMkLst>
          <pc:docMk/>
          <pc:sldMk cId="0" sldId="263"/>
        </pc:sldMkLst>
        <pc:spChg chg="add mod">
          <ac:chgData name="SIMON Stephane" userId="5251397a-7f30-47d9-891a-dee56491de9b" providerId="ADAL" clId="{9D513F0B-20BF-4ADF-A7C6-CC942505693F}" dt="2023-12-17T20:15:43.757" v="1767"/>
          <ac:spMkLst>
            <pc:docMk/>
            <pc:sldMk cId="0" sldId="263"/>
            <ac:spMk id="3" creationId="{9FE9D9F3-C561-2C48-CD60-FB55523B7F69}"/>
          </ac:spMkLst>
        </pc:spChg>
        <pc:spChg chg="mod">
          <ac:chgData name="SIMON Stephane" userId="5251397a-7f30-47d9-891a-dee56491de9b" providerId="ADAL" clId="{9D513F0B-20BF-4ADF-A7C6-CC942505693F}" dt="2023-12-21T19:14:20.763" v="4773" actId="1076"/>
          <ac:spMkLst>
            <pc:docMk/>
            <pc:sldMk cId="0" sldId="263"/>
            <ac:spMk id="626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21T19:13:26.126" v="4771" actId="20577"/>
          <ac:spMkLst>
            <pc:docMk/>
            <pc:sldMk cId="0" sldId="263"/>
            <ac:spMk id="629" creationId="{00000000-0000-0000-0000-000000000000}"/>
          </ac:spMkLst>
        </pc:spChg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64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65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66"/>
        </pc:sldMkLst>
      </pc:sldChg>
      <pc:sldChg chg="addSp delSp modSp del mod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67"/>
        </pc:sldMkLst>
        <pc:spChg chg="add del mod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3" creationId="{7058041F-E882-DDF2-BB8F-70C01C4E0071}"/>
          </ac:spMkLst>
        </pc:spChg>
        <pc:spChg chg="add del mod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5" creationId="{5EC7D352-DD38-7D05-F603-F966124B5775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8" creationId="{63647858-EB34-1F9C-CE10-C869DDBAFC0F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0" creationId="{75810CBA-0F5B-D070-6161-9747133C9BF7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1" creationId="{25033AD7-1900-3AB8-966A-1865926CF38C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2" creationId="{0A50700E-DA06-7206-F26C-F3D12F81E3C0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" creationId="{D1B803F1-B39C-B1CB-C7C1-32576DC56D62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4" creationId="{9078B41C-BAC4-1BF9-55F7-A8DDB9F27C24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5" creationId="{1394783F-ACFA-6153-5F8D-FDF228544A8D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6" creationId="{25FAE14F-FA6E-B1FB-F200-00FD9C6C4B7B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7" creationId="{6C798F04-AB2B-A9BD-8123-3C674EE5C333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8" creationId="{D5D6729B-4E6E-8A52-EA3C-3CD2255465CD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9" creationId="{270B310B-A030-00DB-20E8-628B0258963B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0" creationId="{6D872F51-82E2-175F-037C-208BD794101A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1" creationId="{471A9469-6237-5DAC-58CC-DEBCE41478D8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2" creationId="{E86A92D6-48EF-EC8E-3D84-355AE78CB29E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3" creationId="{B491B8A2-33BD-A5FF-C1FA-A879CD8DF586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4" creationId="{CC99812D-A6C9-CA68-4BEE-A581B20D11FC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5" creationId="{5E3A9F03-FDB3-9982-0C4E-67C9B89CDCF3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6" creationId="{14BB499B-A660-3202-7E88-1FB0CDC8C8CF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7" creationId="{D2FE8C10-0C99-DBC1-ECA8-7B70A755B555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8" creationId="{2662B24B-9818-4A09-A655-C19886F1E551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29" creationId="{1B925300-88A7-B181-7CC0-D3CE7FDE9C1A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30" creationId="{1B91EE74-C311-22C9-A4D9-4E0C106B5CB3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31" creationId="{B5A13FC8-905E-85D0-7A34-76398B2687BE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32" creationId="{5193AC13-CCB6-4FFB-4EED-E832EF5C15D7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33" creationId="{87C7263F-D0DC-0055-1251-8FE0850D5079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34" creationId="{1D1BB93E-8D1E-C695-DF53-554F6229EF42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36" creationId="{FC7BA286-576A-3468-65DA-79884AA9F353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37" creationId="{8502E298-336C-DF6F-D817-AE41077FCA9A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39" creationId="{17F776C0-091D-ED92-07D9-D60F87B967BE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40" creationId="{80669555-6397-0A95-2DEE-B5F81E8B007D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41" creationId="{8E427905-E5F9-024B-961E-14A9CD4FEDAE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42" creationId="{ECA98947-97CD-F8F2-1585-2684E85FABA2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43" creationId="{BD32A18D-80B1-CCBA-AED7-C3972712DF48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44" creationId="{16B61220-DC58-C3F9-FE03-659EBAC7541B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45" creationId="{3789D171-3272-CD74-2CCD-0BFA55381439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46" creationId="{884AA3F2-A56B-9AF4-DF23-2BBA17BB985F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47" creationId="{00294578-F7C7-0D1D-E9A7-105E1FA36B4D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48" creationId="{7E0EB280-52D4-6464-FCB2-A5635B70BDCA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50" creationId="{FB0BD7FB-162C-C483-109E-9E30A050B2A3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51" creationId="{BD2880CA-5FDB-9FB4-BBF5-0553ED72B074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52" creationId="{4BE4D3AF-B3E8-3B04-2805-0BA77EF12162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53" creationId="{291DBAE9-2D41-AFED-42A2-408943336A2E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55" creationId="{0429A1CA-70CE-3EED-A5C9-62360A8BBA82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56" creationId="{936A4670-C601-84EC-11C9-1A79A2BB4206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57" creationId="{3701AE00-9F8B-A727-FF75-62FFF7F2112C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58" creationId="{94D64182-CE52-4BD6-D994-57C9B3961E98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59" creationId="{C331E918-DCFB-211A-055F-285DEA44F57B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60" creationId="{0850816F-AA80-5119-0215-806D2E5FF183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61" creationId="{EBD9433C-FD39-DDE0-0ACB-C7A0F023CF62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63" creationId="{4D2C3F1B-B54A-506C-4EB6-9B7700EAFB7A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291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8T12:10:28.108" v="4266" actId="1076"/>
          <ac:spMkLst>
            <pc:docMk/>
            <pc:sldMk cId="0" sldId="267"/>
            <ac:spMk id="1292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27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28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29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30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31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32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37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55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56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57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64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8T12:10:35.538" v="4270" actId="21"/>
          <ac:spMkLst>
            <pc:docMk/>
            <pc:sldMk cId="0" sldId="267"/>
            <ac:spMk id="1365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66" creationId="{24909B83-3F18-39C4-2963-E0825F9881A3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68" creationId="{40791107-6E48-88C0-278E-63B201D1EA23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69" creationId="{27DFCC7B-3723-C816-9656-DA32315589BA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71" creationId="{1756C949-C01C-1E32-042D-5FBC5810AF3D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72" creationId="{44DD9166-9649-6557-F82A-FA6DA7601496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1373" creationId="{17EF02CB-9AF5-74A3-45AA-D3553BBE0F1D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1374" creationId="{A92FC5B2-0115-8D2A-C826-008426B5B7EB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1375" creationId="{07B76799-B3A8-7275-81B9-366F8EC7DE38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77" creationId="{F85E4415-A156-5264-5873-C53BD3BBFF90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78" creationId="{7CFAF644-0A3F-FD87-031E-492A9164771B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80" creationId="{F2314492-AB02-93F0-104E-594B35A156DC}"/>
          </ac:spMkLst>
        </pc:spChg>
        <pc:spChg chg="mod">
          <ac:chgData name="SIMON Stephane" userId="5251397a-7f30-47d9-891a-dee56491de9b" providerId="ADAL" clId="{9D513F0B-20BF-4ADF-A7C6-CC942505693F}" dt="2023-12-18T12:10:32.930" v="4268"/>
          <ac:spMkLst>
            <pc:docMk/>
            <pc:sldMk cId="0" sldId="267"/>
            <ac:spMk id="1381" creationId="{0B103E44-511E-60FA-A9F8-C0C1346894E2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1382" creationId="{40056E06-ED3A-615B-03DE-7BF37EB49FA7}"/>
          </ac:spMkLst>
        </pc:spChg>
        <pc:spChg chg="add del mod">
          <ac:chgData name="SIMON Stephane" userId="5251397a-7f30-47d9-891a-dee56491de9b" providerId="ADAL" clId="{9D513F0B-20BF-4ADF-A7C6-CC942505693F}" dt="2023-12-18T12:10:35.148" v="4269"/>
          <ac:spMkLst>
            <pc:docMk/>
            <pc:sldMk cId="0" sldId="267"/>
            <ac:spMk id="1383" creationId="{3C9FB3F8-F6A7-DE66-4879-053362EF8B77}"/>
          </ac:spMkLst>
        </pc:s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9" creationId="{07D8AF34-3D12-F6F3-EA29-D4F1A74BD3EA}"/>
          </ac:grpSpMkLst>
        </pc:gr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35" creationId="{045FDE16-291A-AF46-762D-DF726E531762}"/>
          </ac:grpSpMkLst>
        </pc:gr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38" creationId="{5727A958-C76A-64A2-C7E4-8299589E9D1A}"/>
          </ac:grpSpMkLst>
        </pc:gr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49" creationId="{4F79D826-9B41-703F-8E23-2DF3A654792A}"/>
          </ac:grpSpMkLst>
        </pc:gr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54" creationId="{A79BA4C5-2F0B-7E51-A8D1-318E80C28646}"/>
          </ac:grpSpMkLst>
        </pc:gr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62" creationId="{4DD7B54A-529C-6C9D-5DF7-41EB0A93CEF2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293" creationId="{00000000-0000-0000-0000-000000000000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319" creationId="{00000000-0000-0000-0000-000000000000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322" creationId="{00000000-0000-0000-0000-000000000000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333" creationId="{00000000-0000-0000-0000-000000000000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338" creationId="{00000000-0000-0000-0000-000000000000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346" creationId="{00000000-0000-0000-0000-000000000000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349" creationId="{00000000-0000-0000-0000-000000000000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352" creationId="{00000000-0000-0000-0000-000000000000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358" creationId="{00000000-0000-0000-0000-000000000000}"/>
          </ac:grpSpMkLst>
        </pc:grpChg>
        <pc:grpChg chg="add del">
          <ac:chgData name="SIMON Stephane" userId="5251397a-7f30-47d9-891a-dee56491de9b" providerId="ADAL" clId="{9D513F0B-20BF-4ADF-A7C6-CC942505693F}" dt="2023-12-18T12:10:35.538" v="4270" actId="21"/>
          <ac:grpSpMkLst>
            <pc:docMk/>
            <pc:sldMk cId="0" sldId="267"/>
            <ac:grpSpMk id="1361" creationId="{00000000-0000-0000-0000-000000000000}"/>
          </ac:grpSpMkLst>
        </pc:gr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1367" creationId="{F15A472D-ED49-082A-D330-8AB2A515AA45}"/>
          </ac:grpSpMkLst>
        </pc:gr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1370" creationId="{286E2155-0AA1-55B8-475C-0FDFAB73B23B}"/>
          </ac:grpSpMkLst>
        </pc:gr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1376" creationId="{446F6CF6-7EBC-AFCC-84CB-594ADCF6C2E1}"/>
          </ac:grpSpMkLst>
        </pc:grpChg>
        <pc:grpChg chg="add del mod">
          <ac:chgData name="SIMON Stephane" userId="5251397a-7f30-47d9-891a-dee56491de9b" providerId="ADAL" clId="{9D513F0B-20BF-4ADF-A7C6-CC942505693F}" dt="2023-12-18T12:10:35.148" v="4269"/>
          <ac:grpSpMkLst>
            <pc:docMk/>
            <pc:sldMk cId="0" sldId="267"/>
            <ac:grpSpMk id="1379" creationId="{46C28A87-DF07-3580-07E4-82CD8BACA347}"/>
          </ac:grpSpMkLst>
        </pc:grpChg>
        <pc:cxnChg chg="add del mod">
          <ac:chgData name="SIMON Stephane" userId="5251397a-7f30-47d9-891a-dee56491de9b" providerId="ADAL" clId="{9D513F0B-20BF-4ADF-A7C6-CC942505693F}" dt="2023-12-18T12:10:35.148" v="4269"/>
          <ac:cxnSpMkLst>
            <pc:docMk/>
            <pc:sldMk cId="0" sldId="267"/>
            <ac:cxnSpMk id="6" creationId="{49AB3123-480F-3B90-4490-CFFDE26BC6C6}"/>
          </ac:cxnSpMkLst>
        </pc:cxnChg>
        <pc:cxnChg chg="add del mod">
          <ac:chgData name="SIMON Stephane" userId="5251397a-7f30-47d9-891a-dee56491de9b" providerId="ADAL" clId="{9D513F0B-20BF-4ADF-A7C6-CC942505693F}" dt="2023-12-18T12:10:35.148" v="4269"/>
          <ac:cxnSpMkLst>
            <pc:docMk/>
            <pc:sldMk cId="0" sldId="267"/>
            <ac:cxnSpMk id="7" creationId="{8130A96A-BD8D-2BD9-798D-B0F47085187E}"/>
          </ac:cxnSpMkLst>
        </pc:cxnChg>
        <pc:cxnChg chg="add del">
          <ac:chgData name="SIMON Stephane" userId="5251397a-7f30-47d9-891a-dee56491de9b" providerId="ADAL" clId="{9D513F0B-20BF-4ADF-A7C6-CC942505693F}" dt="2023-12-18T12:10:35.538" v="4270" actId="21"/>
          <ac:cxnSpMkLst>
            <pc:docMk/>
            <pc:sldMk cId="0" sldId="267"/>
            <ac:cxnSpMk id="1289" creationId="{00000000-0000-0000-0000-000000000000}"/>
          </ac:cxnSpMkLst>
        </pc:cxnChg>
        <pc:cxnChg chg="add del">
          <ac:chgData name="SIMON Stephane" userId="5251397a-7f30-47d9-891a-dee56491de9b" providerId="ADAL" clId="{9D513F0B-20BF-4ADF-A7C6-CC942505693F}" dt="2023-12-18T12:10:35.538" v="4270" actId="21"/>
          <ac:cxnSpMkLst>
            <pc:docMk/>
            <pc:sldMk cId="0" sldId="267"/>
            <ac:cxnSpMk id="1290" creationId="{00000000-0000-0000-0000-000000000000}"/>
          </ac:cxnSpMkLst>
        </pc:cxnChg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68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69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0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1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2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3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4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5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6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7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8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79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0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1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2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3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4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5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6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7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8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89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0"/>
        </pc:sldMkLst>
      </pc:sldChg>
      <pc:sldChg chg="modSp del mod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1"/>
        </pc:sldMkLst>
        <pc:grpChg chg="mod">
          <ac:chgData name="SIMON Stephane" userId="5251397a-7f30-47d9-891a-dee56491de9b" providerId="ADAL" clId="{9D513F0B-20BF-4ADF-A7C6-CC942505693F}" dt="2023-12-17T10:32:51.729" v="505" actId="1076"/>
          <ac:grpSpMkLst>
            <pc:docMk/>
            <pc:sldMk cId="0" sldId="291"/>
            <ac:grpSpMk id="3133" creationId="{00000000-0000-0000-0000-000000000000}"/>
          </ac:grpSpMkLst>
        </pc:grpChg>
      </pc:sldChg>
      <pc:sldChg chg="modSp del mod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2"/>
        </pc:sldMkLst>
        <pc:spChg chg="mod">
          <ac:chgData name="SIMON Stephane" userId="5251397a-7f30-47d9-891a-dee56491de9b" providerId="ADAL" clId="{9D513F0B-20BF-4ADF-A7C6-CC942505693F}" dt="2023-12-18T11:10:36.028" v="2193" actId="15"/>
          <ac:spMkLst>
            <pc:docMk/>
            <pc:sldMk cId="0" sldId="292"/>
            <ac:spMk id="3933" creationId="{00000000-0000-0000-0000-000000000000}"/>
          </ac:spMkLst>
        </pc:spChg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3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4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5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6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7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8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299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0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1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2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3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4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5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6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7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8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09"/>
        </pc:sldMkLst>
      </pc:sldChg>
      <pc:sldChg chg="del">
        <pc:chgData name="SIMON Stephane" userId="5251397a-7f30-47d9-891a-dee56491de9b" providerId="ADAL" clId="{9D513F0B-20BF-4ADF-A7C6-CC942505693F}" dt="2023-12-21T19:10:08.617" v="4766" actId="18676"/>
        <pc:sldMkLst>
          <pc:docMk/>
          <pc:sldMk cId="0" sldId="310"/>
        </pc:sldMkLst>
      </pc:sldChg>
      <pc:sldChg chg="addSp delSp modSp add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3423959421" sldId="311"/>
        </pc:sldMkLst>
        <pc:spChg chg="add del mod">
          <ac:chgData name="SIMON Stephane" userId="5251397a-7f30-47d9-891a-dee56491de9b" providerId="ADAL" clId="{9D513F0B-20BF-4ADF-A7C6-CC942505693F}" dt="2023-12-17T10:15:03.022" v="57" actId="478"/>
          <ac:spMkLst>
            <pc:docMk/>
            <pc:sldMk cId="3423959421" sldId="311"/>
            <ac:spMk id="9" creationId="{FF1D37E0-12C9-4F9F-1A51-FB274157DA05}"/>
          </ac:spMkLst>
        </pc:spChg>
        <pc:spChg chg="add del mod">
          <ac:chgData name="SIMON Stephane" userId="5251397a-7f30-47d9-891a-dee56491de9b" providerId="ADAL" clId="{9D513F0B-20BF-4ADF-A7C6-CC942505693F}" dt="2023-12-17T10:28:03.308" v="391"/>
          <ac:spMkLst>
            <pc:docMk/>
            <pc:sldMk cId="3423959421" sldId="311"/>
            <ac:spMk id="12" creationId="{42AA27F6-CABB-0993-9CFC-C31D9C26FBEF}"/>
          </ac:spMkLst>
        </pc:spChg>
        <pc:spChg chg="add del mod">
          <ac:chgData name="SIMON Stephane" userId="5251397a-7f30-47d9-891a-dee56491de9b" providerId="ADAL" clId="{9D513F0B-20BF-4ADF-A7C6-CC942505693F}" dt="2023-12-17T10:28:03.308" v="391"/>
          <ac:spMkLst>
            <pc:docMk/>
            <pc:sldMk cId="3423959421" sldId="311"/>
            <ac:spMk id="13" creationId="{74F3476F-3D56-2ED0-EBC1-5ED6978E1FAB}"/>
          </ac:spMkLst>
        </pc:spChg>
        <pc:spChg chg="add del mod">
          <ac:chgData name="SIMON Stephane" userId="5251397a-7f30-47d9-891a-dee56491de9b" providerId="ADAL" clId="{9D513F0B-20BF-4ADF-A7C6-CC942505693F}" dt="2023-12-17T10:28:03.308" v="391"/>
          <ac:spMkLst>
            <pc:docMk/>
            <pc:sldMk cId="3423959421" sldId="311"/>
            <ac:spMk id="14" creationId="{CD39D534-FE5C-9A60-31AB-CB998920AFF4}"/>
          </ac:spMkLst>
        </pc:spChg>
        <pc:spChg chg="add del mod">
          <ac:chgData name="SIMON Stephane" userId="5251397a-7f30-47d9-891a-dee56491de9b" providerId="ADAL" clId="{9D513F0B-20BF-4ADF-A7C6-CC942505693F}" dt="2023-12-17T10:28:03.308" v="391"/>
          <ac:spMkLst>
            <pc:docMk/>
            <pc:sldMk cId="3423959421" sldId="311"/>
            <ac:spMk id="15" creationId="{5F1A7EB3-1EC6-DD43-EA21-DC7E8E12C198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6" creationId="{FC20A8B4-FB7E-377E-33B8-4BC96EE72D0E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7" creationId="{3AFDF5E8-DFF2-79F4-92B5-F5C571FBE866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8" creationId="{DCB4B3BD-66D8-B8A8-93F1-F1117AF2D2CD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9" creationId="{85A5BBEB-6995-3BDD-D92B-8EDD188D9052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0" creationId="{6DCF0E61-6F36-7605-736A-DA76D33EB474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1" creationId="{11ADAC15-2A20-22FB-8456-23ADF1DCC90B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2" creationId="{BFF3BC61-4548-9579-1C69-51677DEBA20A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3" creationId="{A16C3CCD-ACF9-AD44-3314-10FD607A567F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4" creationId="{4138E9E9-2FDC-12D7-3639-1CD169CE5F86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5" creationId="{235E22F9-C8C9-6F9C-A9EE-39830E531E57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6" creationId="{89B5EFE7-F09E-B5B2-E38D-D6414A86389C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7" creationId="{7E69CD38-A5B9-4759-A354-5E993B4CB828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8" creationId="{F099C84B-8D65-6C3D-427D-8F548F3C7A17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29" creationId="{7C4EC1B1-4A1F-EB55-C01B-20FA17E45887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0" creationId="{4748574A-98F9-A9BB-7459-29FD665B1FF2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1" creationId="{EE90441C-E235-F599-E0EC-25C45E5C47F5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2" creationId="{91066F9F-FBDF-DE57-AC20-CAD2E8E0B525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3" creationId="{71B5406F-91F7-8249-72E6-E25A7F8C9DB6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4" creationId="{93044C3C-9851-EF0B-4C8E-4EFADCFCD2DE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5" creationId="{CD227483-11F8-9CB2-736A-1C2858031589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6" creationId="{06DF9AA0-DAC5-72FD-535E-FEE02EC786DB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7" creationId="{4B6CB6F6-8460-B34A-CE06-AD3C431F81C9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8" creationId="{5EED8266-C422-49EC-1099-84D150A1D8A6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39" creationId="{E7C1BC0C-1ABA-10AB-877B-AF8873AFD476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0" creationId="{0A5559A5-39DC-0641-1016-2DD476FF49FB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1" creationId="{38C3B2D7-1972-1BC4-AF5E-C15C75000102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2" creationId="{EDD097C9-7247-DC96-32B8-CD7B7E35F0AC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3" creationId="{2CE70AA5-B321-CE0B-9513-C075D449CD44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4" creationId="{0BBB66C5-2362-B223-878C-3994640E0551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5" creationId="{A30DBFE4-EC59-513E-F894-79F234B19FD2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6" creationId="{826CD931-204A-0E02-B522-4864EEF5C3B9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7" creationId="{D6998622-D30D-3A3F-9F65-935A7BBBA677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8" creationId="{7C551D70-7459-2794-C6C8-A023DC51660B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49" creationId="{42AE4A1D-FC3E-1AE4-19AA-EFE182D793E1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0" creationId="{E097087E-5E82-7EAF-7BA7-956932094E59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1" creationId="{8F3F65EE-E580-6CCA-B275-7C3CBB4FE843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2" creationId="{E0C33233-6F22-98BF-0D07-87FCDA0DAA78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3" creationId="{574B2FB1-422E-4E51-C23A-EF0388E7D8D8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4" creationId="{EEA7AC66-DB63-208C-AF59-7C99402C4E09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5" creationId="{EF9CFB75-FF6B-E978-5FD9-5479C9952375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6" creationId="{BEFB2D77-6E7B-6AAB-2CFA-8C247E4E18EC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7" creationId="{59047874-4142-46C0-AB90-FE0B97D98C85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8" creationId="{6306012A-2147-5540-1D0B-4394DEFB4834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59" creationId="{B6EA35E7-2028-346B-E74E-183931835A10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60" creationId="{9256BE8F-3681-BB8F-84C9-DB89F8D80C2C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61" creationId="{76922DB3-8A3A-4935-D3B6-267BA328A074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62" creationId="{9FE4C9B8-20AC-57A3-FF85-92C3BF286B18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63" creationId="{5856440A-F5EF-9BE8-04F3-7E2F3DB676C2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28" creationId="{B6153425-D0D9-2B48-E709-2DBC556CA1F7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29" creationId="{906B8851-2EDB-9A9D-A4C7-24932DF45D6D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0" creationId="{84E99C9F-B5E5-4934-CF46-12973073767A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1" creationId="{78FC5473-3CF1-A93D-E446-E9226216CBE2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2" creationId="{8EE597B2-FE93-80E0-455B-144F3CD3B60F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3" creationId="{88F83DA9-7284-3AE4-0EC9-1D8690EF9FDD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4" creationId="{8567D337-4727-6230-B49E-3FE5387B51B6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5" creationId="{F2272499-437D-C16C-65C3-95266BF922D3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6" creationId="{73524EC8-BCD3-0836-25E0-885EAC6B6603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7" creationId="{B62CBEF5-373F-84D0-FC9B-CB19969B5462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8" creationId="{715FFAAE-5023-F058-0ABE-F2CB14EEFBBC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39" creationId="{3106D06C-1945-BD3A-C5C0-0C4D54E68C8C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40" creationId="{DA139E94-0912-CF9F-440F-BD265D50DE21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41" creationId="{C81B7AB3-BB34-B82C-E487-931E86DB74AD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42" creationId="{3387BD36-7AF4-B4B6-34B9-1726421C2D2A}"/>
          </ac:spMkLst>
        </pc:spChg>
        <pc:spChg chg="add mod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43" creationId="{46652283-4B66-8C48-CBE0-E32AE23EC2B0}"/>
          </ac:spMkLst>
        </pc:spChg>
        <pc:spChg chg="mod">
          <ac:chgData name="SIMON Stephane" userId="5251397a-7f30-47d9-891a-dee56491de9b" providerId="ADAL" clId="{9D513F0B-20BF-4ADF-A7C6-CC942505693F}" dt="2023-12-17T10:14:52.419" v="52" actId="1076"/>
          <ac:spMkLst>
            <pc:docMk/>
            <pc:sldMk cId="3423959421" sldId="311"/>
            <ac:spMk id="158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1:27.683" v="453" actId="14100"/>
          <ac:spMkLst>
            <pc:docMk/>
            <pc:sldMk cId="3423959421" sldId="311"/>
            <ac:spMk id="159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1:48.917" v="500" actId="20577"/>
          <ac:spMkLst>
            <pc:docMk/>
            <pc:sldMk cId="3423959421" sldId="311"/>
            <ac:spMk id="160" creationId="{00000000-0000-0000-0000-000000000000}"/>
          </ac:spMkLst>
        </pc:spChg>
        <pc:spChg chg="add mod topLvl">
          <ac:chgData name="SIMON Stephane" userId="5251397a-7f30-47d9-891a-dee56491de9b" providerId="ADAL" clId="{9D513F0B-20BF-4ADF-A7C6-CC942505693F}" dt="2023-12-17T10:31:01.670" v="444" actId="164"/>
          <ac:spMkLst>
            <pc:docMk/>
            <pc:sldMk cId="3423959421" sldId="311"/>
            <ac:spMk id="16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6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6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6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6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6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7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8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3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19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2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3" creationId="{00000000-0000-0000-0000-000000000000}"/>
          </ac:spMkLst>
        </pc:spChg>
        <pc:spChg chg="mod or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5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7" creationId="{00000000-0000-0000-0000-000000000000}"/>
          </ac:spMkLst>
        </pc:spChg>
        <pc:spChg chg="mod or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0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1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11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12" creationId="{00000000-0000-0000-0000-000000000000}"/>
          </ac:spMkLst>
        </pc:spChg>
        <pc:spChg chg="del">
          <ac:chgData name="SIMON Stephane" userId="5251397a-7f30-47d9-891a-dee56491de9b" providerId="ADAL" clId="{9D513F0B-20BF-4ADF-A7C6-CC942505693F}" dt="2023-12-17T10:26:32.686" v="363" actId="478"/>
          <ac:spMkLst>
            <pc:docMk/>
            <pc:sldMk cId="3423959421" sldId="311"/>
            <ac:spMk id="213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7T10:29:38.686" v="428" actId="478"/>
          <ac:spMkLst>
            <pc:docMk/>
            <pc:sldMk cId="3423959421" sldId="311"/>
            <ac:spMk id="214" creationId="{00000000-0000-0000-0000-000000000000}"/>
          </ac:spMkLst>
        </pc:spChg>
        <pc:spChg chg="del">
          <ac:chgData name="SIMON Stephane" userId="5251397a-7f30-47d9-891a-dee56491de9b" providerId="ADAL" clId="{9D513F0B-20BF-4ADF-A7C6-CC942505693F}" dt="2023-12-17T10:26:26.475" v="360" actId="478"/>
          <ac:spMkLst>
            <pc:docMk/>
            <pc:sldMk cId="3423959421" sldId="311"/>
            <ac:spMk id="215" creationId="{00000000-0000-0000-0000-000000000000}"/>
          </ac:spMkLst>
        </pc:spChg>
        <pc:spChg chg="del">
          <ac:chgData name="SIMON Stephane" userId="5251397a-7f30-47d9-891a-dee56491de9b" providerId="ADAL" clId="{9D513F0B-20BF-4ADF-A7C6-CC942505693F}" dt="2023-12-17T10:26:39.723" v="366" actId="478"/>
          <ac:spMkLst>
            <pc:docMk/>
            <pc:sldMk cId="3423959421" sldId="311"/>
            <ac:spMk id="216" creationId="{00000000-0000-0000-0000-000000000000}"/>
          </ac:spMkLst>
        </pc:spChg>
        <pc:spChg chg="del">
          <ac:chgData name="SIMON Stephane" userId="5251397a-7f30-47d9-891a-dee56491de9b" providerId="ADAL" clId="{9D513F0B-20BF-4ADF-A7C6-CC942505693F}" dt="2023-12-17T10:26:31.186" v="362" actId="478"/>
          <ac:spMkLst>
            <pc:docMk/>
            <pc:sldMk cId="3423959421" sldId="311"/>
            <ac:spMk id="217" creationId="{00000000-0000-0000-0000-000000000000}"/>
          </ac:spMkLst>
        </pc:spChg>
        <pc:spChg chg="del">
          <ac:chgData name="SIMON Stephane" userId="5251397a-7f30-47d9-891a-dee56491de9b" providerId="ADAL" clId="{9D513F0B-20BF-4ADF-A7C6-CC942505693F}" dt="2023-12-17T10:26:28.385" v="361" actId="478"/>
          <ac:spMkLst>
            <pc:docMk/>
            <pc:sldMk cId="3423959421" sldId="311"/>
            <ac:spMk id="218" creationId="{00000000-0000-0000-0000-000000000000}"/>
          </ac:spMkLst>
        </pc:spChg>
        <pc:spChg chg="del">
          <ac:chgData name="SIMON Stephane" userId="5251397a-7f30-47d9-891a-dee56491de9b" providerId="ADAL" clId="{9D513F0B-20BF-4ADF-A7C6-CC942505693F}" dt="2023-12-17T10:26:34.765" v="364" actId="478"/>
          <ac:spMkLst>
            <pc:docMk/>
            <pc:sldMk cId="3423959421" sldId="311"/>
            <ac:spMk id="219" creationId="{00000000-0000-0000-0000-000000000000}"/>
          </ac:spMkLst>
        </pc:spChg>
        <pc:spChg chg="del">
          <ac:chgData name="SIMON Stephane" userId="5251397a-7f30-47d9-891a-dee56491de9b" providerId="ADAL" clId="{9D513F0B-20BF-4ADF-A7C6-CC942505693F}" dt="2023-12-17T10:26:36.724" v="365" actId="478"/>
          <ac:spMkLst>
            <pc:docMk/>
            <pc:sldMk cId="3423959421" sldId="311"/>
            <ac:spMk id="220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21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22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23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24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25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26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27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28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29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0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1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2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3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4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5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6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7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8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39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0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1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2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3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4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5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6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7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8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49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0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1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2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3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4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5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6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7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8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59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0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1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2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3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4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5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6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7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8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69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0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1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2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3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4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5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6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7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8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79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80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8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82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83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30:37.373" v="439" actId="21"/>
          <ac:spMkLst>
            <pc:docMk/>
            <pc:sldMk cId="3423959421" sldId="311"/>
            <ac:spMk id="284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86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87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89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90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30:54.542" v="443" actId="338"/>
          <ac:spMkLst>
            <pc:docMk/>
            <pc:sldMk cId="3423959421" sldId="311"/>
            <ac:spMk id="291" creationId="{00000000-0000-0000-0000-000000000000}"/>
          </ac:spMkLst>
        </pc:spChg>
        <pc:grpChg chg="add mod">
          <ac:chgData name="SIMON Stephane" userId="5251397a-7f30-47d9-891a-dee56491de9b" providerId="ADAL" clId="{9D513F0B-20BF-4ADF-A7C6-CC942505693F}" dt="2023-12-17T10:31:01.670" v="444" actId="164"/>
          <ac:grpSpMkLst>
            <pc:docMk/>
            <pc:sldMk cId="3423959421" sldId="311"/>
            <ac:grpSpMk id="144" creationId="{6CDF0B53-8527-9E95-E8D8-56B8AF110DDC}"/>
          </ac:grpSpMkLst>
        </pc:grpChg>
        <pc:grpChg chg="add mod">
          <ac:chgData name="SIMON Stephane" userId="5251397a-7f30-47d9-891a-dee56491de9b" providerId="ADAL" clId="{9D513F0B-20BF-4ADF-A7C6-CC942505693F}" dt="2023-12-17T10:31:01.670" v="444" actId="164"/>
          <ac:grpSpMkLst>
            <pc:docMk/>
            <pc:sldMk cId="3423959421" sldId="311"/>
            <ac:grpSpMk id="145" creationId="{D0CFEFC4-3DE6-20B8-D41F-ACA0ED8644D2}"/>
          </ac:grpSpMkLst>
        </pc:grpChg>
        <pc:grpChg chg="add mod">
          <ac:chgData name="SIMON Stephane" userId="5251397a-7f30-47d9-891a-dee56491de9b" providerId="ADAL" clId="{9D513F0B-20BF-4ADF-A7C6-CC942505693F}" dt="2023-12-17T10:31:01.670" v="444" actId="164"/>
          <ac:grpSpMkLst>
            <pc:docMk/>
            <pc:sldMk cId="3423959421" sldId="311"/>
            <ac:grpSpMk id="146" creationId="{1DBCDB37-9CC7-4F31-233F-0410AB3BB202}"/>
          </ac:grpSpMkLst>
        </pc:grpChg>
        <pc:grpChg chg="add mod">
          <ac:chgData name="SIMON Stephane" userId="5251397a-7f30-47d9-891a-dee56491de9b" providerId="ADAL" clId="{9D513F0B-20BF-4ADF-A7C6-CC942505693F}" dt="2023-12-17T10:31:01.670" v="444" actId="164"/>
          <ac:grpSpMkLst>
            <pc:docMk/>
            <pc:sldMk cId="3423959421" sldId="311"/>
            <ac:grpSpMk id="147" creationId="{1175FF77-8A9E-0830-4C7D-50835390BD7F}"/>
          </ac:grpSpMkLst>
        </pc:grpChg>
        <pc:grpChg chg="add del mod">
          <ac:chgData name="SIMON Stephane" userId="5251397a-7f30-47d9-891a-dee56491de9b" providerId="ADAL" clId="{9D513F0B-20BF-4ADF-A7C6-CC942505693F}" dt="2023-12-17T10:30:21.918" v="434" actId="165"/>
          <ac:grpSpMkLst>
            <pc:docMk/>
            <pc:sldMk cId="3423959421" sldId="311"/>
            <ac:grpSpMk id="161" creationId="{00000000-0000-0000-0000-000000000000}"/>
          </ac:grpSpMkLst>
        </pc:grpChg>
        <pc:grpChg chg="add del mod topLvl">
          <ac:chgData name="SIMON Stephane" userId="5251397a-7f30-47d9-891a-dee56491de9b" providerId="ADAL" clId="{9D513F0B-20BF-4ADF-A7C6-CC942505693F}" dt="2023-12-17T10:30:24.141" v="435" actId="165"/>
          <ac:grpSpMkLst>
            <pc:docMk/>
            <pc:sldMk cId="3423959421" sldId="311"/>
            <ac:grpSpMk id="162" creationId="{00000000-0000-0000-0000-000000000000}"/>
          </ac:grpSpMkLst>
        </pc:grpChg>
        <pc:grpChg chg="del mod topLvl">
          <ac:chgData name="SIMON Stephane" userId="5251397a-7f30-47d9-891a-dee56491de9b" providerId="ADAL" clId="{9D513F0B-20BF-4ADF-A7C6-CC942505693F}" dt="2023-12-17T10:30:27.440" v="436" actId="165"/>
          <ac:grpSpMkLst>
            <pc:docMk/>
            <pc:sldMk cId="3423959421" sldId="311"/>
            <ac:grpSpMk id="164" creationId="{00000000-0000-0000-0000-000000000000}"/>
          </ac:grpSpMkLst>
        </pc:grpChg>
        <pc:grpChg chg="del mod topLvl">
          <ac:chgData name="SIMON Stephane" userId="5251397a-7f30-47d9-891a-dee56491de9b" providerId="ADAL" clId="{9D513F0B-20BF-4ADF-A7C6-CC942505693F}" dt="2023-12-17T10:30:24.141" v="435" actId="165"/>
          <ac:grpSpMkLst>
            <pc:docMk/>
            <pc:sldMk cId="3423959421" sldId="311"/>
            <ac:grpSpMk id="285" creationId="{00000000-0000-0000-0000-000000000000}"/>
          </ac:grpSpMkLst>
        </pc:grpChg>
        <pc:grpChg chg="del mod topLvl">
          <ac:chgData name="SIMON Stephane" userId="5251397a-7f30-47d9-891a-dee56491de9b" providerId="ADAL" clId="{9D513F0B-20BF-4ADF-A7C6-CC942505693F}" dt="2023-12-17T10:30:24.141" v="435" actId="165"/>
          <ac:grpSpMkLst>
            <pc:docMk/>
            <pc:sldMk cId="3423959421" sldId="311"/>
            <ac:grpSpMk id="288" creationId="{00000000-0000-0000-0000-000000000000}"/>
          </ac:grpSpMkLst>
        </pc:grpChg>
        <pc:picChg chg="add mod ord">
          <ac:chgData name="SIMON Stephane" userId="5251397a-7f30-47d9-891a-dee56491de9b" providerId="ADAL" clId="{9D513F0B-20BF-4ADF-A7C6-CC942505693F}" dt="2023-12-17T10:31:01.670" v="444" actId="164"/>
          <ac:picMkLst>
            <pc:docMk/>
            <pc:sldMk cId="3423959421" sldId="311"/>
            <ac:picMk id="3" creationId="{4016E851-0F80-064E-03F8-1BDDCC39CC42}"/>
          </ac:picMkLst>
        </pc:picChg>
        <pc:picChg chg="add del mod">
          <ac:chgData name="SIMON Stephane" userId="5251397a-7f30-47d9-891a-dee56491de9b" providerId="ADAL" clId="{9D513F0B-20BF-4ADF-A7C6-CC942505693F}" dt="2023-12-17T10:14:55.148" v="54" actId="478"/>
          <ac:picMkLst>
            <pc:docMk/>
            <pc:sldMk cId="3423959421" sldId="311"/>
            <ac:picMk id="5" creationId="{806A8185-C441-F88B-1BDF-342229DBCFA1}"/>
          </ac:picMkLst>
        </pc:picChg>
        <pc:picChg chg="add del mod">
          <ac:chgData name="SIMON Stephane" userId="5251397a-7f30-47d9-891a-dee56491de9b" providerId="ADAL" clId="{9D513F0B-20BF-4ADF-A7C6-CC942505693F}" dt="2023-12-17T10:14:32.728" v="39" actId="478"/>
          <ac:picMkLst>
            <pc:docMk/>
            <pc:sldMk cId="3423959421" sldId="311"/>
            <ac:picMk id="7" creationId="{7D4FDD2D-7C0C-F18B-A3B4-AEEF211F23C3}"/>
          </ac:picMkLst>
        </pc:picChg>
        <pc:picChg chg="add del mod">
          <ac:chgData name="SIMON Stephane" userId="5251397a-7f30-47d9-891a-dee56491de9b" providerId="ADAL" clId="{9D513F0B-20BF-4ADF-A7C6-CC942505693F}" dt="2023-12-17T10:19:47.184" v="222" actId="478"/>
          <ac:picMkLst>
            <pc:docMk/>
            <pc:sldMk cId="3423959421" sldId="311"/>
            <ac:picMk id="8" creationId="{F6CD8293-B99A-8C14-CE59-38715B1949E4}"/>
          </ac:picMkLst>
        </pc:picChg>
        <pc:picChg chg="add del mod">
          <ac:chgData name="SIMON Stephane" userId="5251397a-7f30-47d9-891a-dee56491de9b" providerId="ADAL" clId="{9D513F0B-20BF-4ADF-A7C6-CC942505693F}" dt="2023-12-17T10:19:59.246" v="225" actId="21"/>
          <ac:picMkLst>
            <pc:docMk/>
            <pc:sldMk cId="3423959421" sldId="311"/>
            <ac:picMk id="10" creationId="{1818539A-72ED-2723-843E-343D363E41ED}"/>
          </ac:picMkLst>
        </pc:picChg>
        <pc:picChg chg="add mod">
          <ac:chgData name="SIMON Stephane" userId="5251397a-7f30-47d9-891a-dee56491de9b" providerId="ADAL" clId="{9D513F0B-20BF-4ADF-A7C6-CC942505693F}" dt="2023-12-17T10:20:00.120" v="226"/>
          <ac:picMkLst>
            <pc:docMk/>
            <pc:sldMk cId="3423959421" sldId="311"/>
            <ac:picMk id="11" creationId="{BC8B44C5-34D3-E389-8849-41803D423ACE}"/>
          </ac:picMkLst>
        </pc:picChg>
      </pc:sldChg>
      <pc:sldChg chg="addSp delSp modSp add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1408344723" sldId="312"/>
        </pc:sldMkLst>
        <pc:spChg chg="add mod">
          <ac:chgData name="SIMON Stephane" userId="5251397a-7f30-47d9-891a-dee56491de9b" providerId="ADAL" clId="{9D513F0B-20BF-4ADF-A7C6-CC942505693F}" dt="2023-12-17T20:15:50.801" v="1771"/>
          <ac:spMkLst>
            <pc:docMk/>
            <pc:sldMk cId="1408344723" sldId="312"/>
            <ac:spMk id="2" creationId="{69195780-F1DC-C70B-67E5-A15F38171E77}"/>
          </ac:spMkLst>
        </pc:spChg>
        <pc:spChg chg="mod">
          <ac:chgData name="SIMON Stephane" userId="5251397a-7f30-47d9-891a-dee56491de9b" providerId="ADAL" clId="{9D513F0B-20BF-4ADF-A7C6-CC942505693F}" dt="2023-12-17T10:16:14.686" v="75" actId="20577"/>
          <ac:spMkLst>
            <pc:docMk/>
            <pc:sldMk cId="1408344723" sldId="312"/>
            <ac:spMk id="305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5:42.308" v="612" actId="790"/>
          <ac:spMkLst>
            <pc:docMk/>
            <pc:sldMk cId="1408344723" sldId="312"/>
            <ac:spMk id="306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16:20.576" v="93" actId="20577"/>
          <ac:spMkLst>
            <pc:docMk/>
            <pc:sldMk cId="1408344723" sldId="312"/>
            <ac:spMk id="307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6:18.218" v="669" actId="20577"/>
          <ac:spMkLst>
            <pc:docMk/>
            <pc:sldMk cId="1408344723" sldId="312"/>
            <ac:spMk id="308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16:40.492" v="133" actId="14100"/>
          <ac:spMkLst>
            <pc:docMk/>
            <pc:sldMk cId="1408344723" sldId="312"/>
            <ac:spMk id="309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8T12:05:57.622" v="4153" actId="20577"/>
          <ac:spMkLst>
            <pc:docMk/>
            <pc:sldMk cId="1408344723" sldId="312"/>
            <ac:spMk id="310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16:48.497" v="147" actId="20577"/>
          <ac:spMkLst>
            <pc:docMk/>
            <pc:sldMk cId="1408344723" sldId="312"/>
            <ac:spMk id="316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9:31.789" v="942" actId="20577"/>
          <ac:spMkLst>
            <pc:docMk/>
            <pc:sldMk cId="1408344723" sldId="312"/>
            <ac:spMk id="317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16:54.088" v="155" actId="20577"/>
          <ac:spMkLst>
            <pc:docMk/>
            <pc:sldMk cId="1408344723" sldId="312"/>
            <ac:spMk id="318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9:47.180" v="975" actId="20577"/>
          <ac:spMkLst>
            <pc:docMk/>
            <pc:sldMk cId="1408344723" sldId="312"/>
            <ac:spMk id="319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17:04.795" v="167" actId="20577"/>
          <ac:spMkLst>
            <pc:docMk/>
            <pc:sldMk cId="1408344723" sldId="312"/>
            <ac:spMk id="320" creationId="{00000000-0000-0000-0000-000000000000}"/>
          </ac:spMkLst>
        </pc:spChg>
        <pc:spChg chg="add del mod">
          <ac:chgData name="SIMON Stephane" userId="5251397a-7f30-47d9-891a-dee56491de9b" providerId="ADAL" clId="{9D513F0B-20BF-4ADF-A7C6-CC942505693F}" dt="2023-12-17T10:40:12.423" v="1038" actId="790"/>
          <ac:spMkLst>
            <pc:docMk/>
            <pc:sldMk cId="1408344723" sldId="312"/>
            <ac:spMk id="321" creationId="{00000000-0000-0000-0000-000000000000}"/>
          </ac:spMkLst>
        </pc:spChg>
        <pc:picChg chg="add del mod">
          <ac:chgData name="SIMON Stephane" userId="5251397a-7f30-47d9-891a-dee56491de9b" providerId="ADAL" clId="{9D513F0B-20BF-4ADF-A7C6-CC942505693F}" dt="2023-12-17T10:19:44.360" v="220" actId="478"/>
          <ac:picMkLst>
            <pc:docMk/>
            <pc:sldMk cId="1408344723" sldId="312"/>
            <ac:picMk id="2" creationId="{2667D5AB-22D3-E1F3-2D6F-0AC2A9320860}"/>
          </ac:picMkLst>
        </pc:picChg>
        <pc:picChg chg="add del mod">
          <ac:chgData name="SIMON Stephane" userId="5251397a-7f30-47d9-891a-dee56491de9b" providerId="ADAL" clId="{9D513F0B-20BF-4ADF-A7C6-CC942505693F}" dt="2023-12-17T10:20:01.742" v="227" actId="478"/>
          <ac:picMkLst>
            <pc:docMk/>
            <pc:sldMk cId="1408344723" sldId="312"/>
            <ac:picMk id="3" creationId="{93DED5D9-F79F-A668-BA96-2A1C695748F5}"/>
          </ac:picMkLst>
        </pc:picChg>
        <pc:picChg chg="add mod">
          <ac:chgData name="SIMON Stephane" userId="5251397a-7f30-47d9-891a-dee56491de9b" providerId="ADAL" clId="{9D513F0B-20BF-4ADF-A7C6-CC942505693F}" dt="2023-12-17T10:20:01.915" v="228"/>
          <ac:picMkLst>
            <pc:docMk/>
            <pc:sldMk cId="1408344723" sldId="312"/>
            <ac:picMk id="4" creationId="{E31235F5-78BE-87C4-CCE8-EADD7B59A3C8}"/>
          </ac:picMkLst>
        </pc:picChg>
      </pc:sldChg>
      <pc:sldChg chg="addSp delSp modSp add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3764436" sldId="313"/>
        </pc:sldMkLst>
        <pc:spChg chg="add del mod">
          <ac:chgData name="SIMON Stephane" userId="5251397a-7f30-47d9-891a-dee56491de9b" providerId="ADAL" clId="{9D513F0B-20BF-4ADF-A7C6-CC942505693F}" dt="2023-12-17T20:15:35.324" v="1765"/>
          <ac:spMkLst>
            <pc:docMk/>
            <pc:sldMk cId="3764436" sldId="313"/>
            <ac:spMk id="2" creationId="{4FE33A3C-4E52-FDC5-FA67-36592843925A}"/>
          </ac:spMkLst>
        </pc:spChg>
        <pc:spChg chg="mod">
          <ac:chgData name="SIMON Stephane" userId="5251397a-7f30-47d9-891a-dee56491de9b" providerId="ADAL" clId="{9D513F0B-20BF-4ADF-A7C6-CC942505693F}" dt="2023-12-18T12:06:20.716" v="4189" actId="20577"/>
          <ac:spMkLst>
            <pc:docMk/>
            <pc:sldMk cId="3764436" sldId="313"/>
            <ac:spMk id="3" creationId="{B439E905-E9C3-745D-CC90-8B65F2F466A8}"/>
          </ac:spMkLst>
        </pc:spChg>
        <pc:spChg chg="add mod">
          <ac:chgData name="SIMON Stephane" userId="5251397a-7f30-47d9-891a-dee56491de9b" providerId="ADAL" clId="{9D513F0B-20BF-4ADF-A7C6-CC942505693F}" dt="2023-12-17T20:15:44.513" v="1768"/>
          <ac:spMkLst>
            <pc:docMk/>
            <pc:sldMk cId="3764436" sldId="313"/>
            <ac:spMk id="5" creationId="{629F13B4-1D8A-B81D-B1B2-49466479039F}"/>
          </ac:spMkLst>
        </pc:spChg>
        <pc:spChg chg="mod">
          <ac:chgData name="SIMON Stephane" userId="5251397a-7f30-47d9-891a-dee56491de9b" providerId="ADAL" clId="{9D513F0B-20BF-4ADF-A7C6-CC942505693F}" dt="2023-12-17T10:17:31.706" v="188" actId="20577"/>
          <ac:spMkLst>
            <pc:docMk/>
            <pc:sldMk cId="3764436" sldId="313"/>
            <ac:spMk id="2086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17:26.799" v="170" actId="20577"/>
          <ac:spMkLst>
            <pc:docMk/>
            <pc:sldMk cId="3764436" sldId="313"/>
            <ac:spMk id="2088" creationId="{00000000-0000-0000-0000-000000000000}"/>
          </ac:spMkLst>
        </pc:spChg>
        <pc:picChg chg="add del mod">
          <ac:chgData name="SIMON Stephane" userId="5251397a-7f30-47d9-891a-dee56491de9b" providerId="ADAL" clId="{9D513F0B-20BF-4ADF-A7C6-CC942505693F}" dt="2023-12-17T10:19:41.577" v="218" actId="478"/>
          <ac:picMkLst>
            <pc:docMk/>
            <pc:sldMk cId="3764436" sldId="313"/>
            <ac:picMk id="2" creationId="{D2B5F6FA-1D4F-7B2A-80C2-02F96934FEAA}"/>
          </ac:picMkLst>
        </pc:picChg>
        <pc:picChg chg="add del mod">
          <ac:chgData name="SIMON Stephane" userId="5251397a-7f30-47d9-891a-dee56491de9b" providerId="ADAL" clId="{9D513F0B-20BF-4ADF-A7C6-CC942505693F}" dt="2023-12-17T10:20:04.390" v="229" actId="478"/>
          <ac:picMkLst>
            <pc:docMk/>
            <pc:sldMk cId="3764436" sldId="313"/>
            <ac:picMk id="3" creationId="{5C18E1D1-AC2E-9AC0-4B0A-C9A4F6200947}"/>
          </ac:picMkLst>
        </pc:picChg>
        <pc:picChg chg="add mod">
          <ac:chgData name="SIMON Stephane" userId="5251397a-7f30-47d9-891a-dee56491de9b" providerId="ADAL" clId="{9D513F0B-20BF-4ADF-A7C6-CC942505693F}" dt="2023-12-17T10:20:04.546" v="230"/>
          <ac:picMkLst>
            <pc:docMk/>
            <pc:sldMk cId="3764436" sldId="313"/>
            <ac:picMk id="4" creationId="{1ED29D0B-6E01-33C1-6A44-C57618CC186C}"/>
          </ac:picMkLst>
        </pc:picChg>
      </pc:sldChg>
      <pc:sldChg chg="addSp delSp modSp add del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4051572083" sldId="314"/>
        </pc:sldMkLst>
        <pc:spChg chg="add mod">
          <ac:chgData name="SIMON Stephane" userId="5251397a-7f30-47d9-891a-dee56491de9b" providerId="ADAL" clId="{9D513F0B-20BF-4ADF-A7C6-CC942505693F}" dt="2023-12-17T20:17:31.434" v="1793"/>
          <ac:spMkLst>
            <pc:docMk/>
            <pc:sldMk cId="4051572083" sldId="314"/>
            <ac:spMk id="2" creationId="{A0F0FBD6-6EBF-30A5-0DD2-3B25272DA70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8" creationId="{AD3EC558-C53E-4852-DE96-C0ED720CCC1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2" creationId="{4B6BF639-F172-4763-556B-29E4496AC625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3" creationId="{B747CB5E-D86A-7BF5-A2E9-14DC506B518C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4" creationId="{C846FBA5-0F8D-53FA-2FAD-80E21B62A0B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5" creationId="{6148C351-9A68-39FF-99FE-843C1208FF72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" creationId="{70FDBA2E-4A52-7F6C-2A74-BFF6C93FBF8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7" creationId="{28728F7B-4E38-EFCB-5257-1314DD1B51D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" creationId="{4618A0FE-82B4-6350-E242-BCA2A50C450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" creationId="{34B9B956-44A6-B25F-19AC-C90F6C7C1E6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0" creationId="{8B7601DD-FA6E-2698-C7F2-A065CF7917D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1" creationId="{ABDD532F-F331-FD44-40BE-8FAA2D34474C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2" creationId="{5786C89D-599C-4068-8F76-6202DC54A5D2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3" creationId="{849DC5D4-261D-A8E6-55AC-D8231F0A25C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4" creationId="{278B78B3-C077-3335-6E49-E127AEE9C4A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5" creationId="{07E9CFD6-2054-41B1-9BC0-19651C00BF1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6" creationId="{C3A2B182-10AE-4126-8217-34BF4B2BB57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7" creationId="{F46D0F6D-8829-EDF5-91C9-D19BF3D024D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8" creationId="{7F7E7EEB-BA04-48ED-3E55-3EBD7E95A82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29" creationId="{326E8DF7-D4A9-29B9-93EF-9EC449DE0862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0" creationId="{3E4C4E6D-1B4F-F0C1-0E32-01A6ADF3845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1" creationId="{A61C7611-CC67-34C1-75FA-949A7C525FC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2" creationId="{093DF066-64D8-F350-2144-162F7E65DDA2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3" creationId="{6ED951FD-F45B-59D8-4574-D7117728C66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4" creationId="{7663E012-9258-2917-4D67-9801324CDA2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5" creationId="{ADF1D6F7-80F4-8285-C69B-7DDF53D8BF2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6" creationId="{FB25AD0A-2C41-297B-7704-108AC87E7A5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7" creationId="{0649BE5A-5D1C-02DA-E758-60B9C6831B6B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8" creationId="{58919EBB-86AC-ECD3-9A11-32DEB7362CD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39" creationId="{DFED9456-2B4B-55C3-148F-965ACB72FA7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0" creationId="{333005E9-D422-34B1-F60F-CE3408DDEFF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1" creationId="{AB4F04E2-E8A7-0C0D-2F54-576EDC8C84E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2" creationId="{851C17B8-0359-250F-D78B-BD4F18E1467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3" creationId="{43C2202C-A3E3-7971-E059-E0DDCE5D622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4" creationId="{B94FEE1A-0BF9-52A7-C94C-C97B11C614BC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5" creationId="{8D95920E-AECF-AA6B-F0A8-0B7E4DD2819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6" creationId="{472B892E-1293-E410-0EFA-30E30386CB75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7" creationId="{DF2DB4F1-5A61-CAEB-961B-F0CE3730B5C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8" creationId="{7B5C3318-FF84-0243-2CC1-1546464161C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49" creationId="{0A0F3481-7CC5-DB7E-CB3B-C995CE11F6F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0" creationId="{5187ACF0-3948-F528-42A9-91D5B5CD2D4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1" creationId="{A1FE5914-9581-C292-6728-AE0C892DBC2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2" creationId="{47DAC71B-F31C-0BA4-70EE-1230379B085C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3" creationId="{2B80ECE8-E3AD-F3C6-AA38-B36EE0B3588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4" creationId="{840FF8FC-5EE9-2D80-C7F8-59B7D1CFF655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5" creationId="{58F524C8-4560-41C4-A090-A1E2880B83D2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6" creationId="{9485482D-1042-2030-4A9F-7E7F5A09D9B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7" creationId="{54A465CA-FA2C-247F-BD52-CAF66CC5A60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8" creationId="{99DBBFA3-9666-707A-4AB6-D1425A39F96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59" creationId="{AF0D1DBD-6348-B130-02E7-A86431E3541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60" creationId="{F829E435-DD2D-216C-785F-1B39F5937E1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61" creationId="{49FFCDCB-51EC-D4E5-1708-5BBF8B4BFAF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62" creationId="{255AFDE3-0DE3-CDBB-97C4-92060EB535D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63" creationId="{CCEE3359-D0DB-50E8-FB65-556C847AF50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0" creationId="{9F76C906-C9F9-AE2B-B786-98B3525E190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1" creationId="{A260B123-1D0B-FFBD-63DF-B92BA50C34D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2" creationId="{ADF31706-32DF-0355-4A86-C3CA87D4F39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3" creationId="{7F278E33-2439-87CE-5143-D1C2F14A435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4" creationId="{3BFB488D-B201-D6A9-1A0F-A3D92999B36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5" creationId="{7ED750DA-CE97-B3C0-8D88-A12FFCDBC51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6" creationId="{48E85F79-BBF3-F975-4497-940B8198FA5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7" creationId="{7AC8B9B9-E7D5-4D21-D594-917BE7EDF96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8" creationId="{BB5C185E-F18E-484B-DFF1-3F4D78148775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09" creationId="{8DDA3000-BC17-5B7B-F956-F822E9E55FCC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0" creationId="{BB6C152A-DCD7-C0F2-9EF5-1687BB60C3FF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1" creationId="{97EC7983-D0E6-C3E7-9845-48FE0CA15FE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2" creationId="{A42878F3-E528-225C-6591-D32627293A6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3" creationId="{8A7EA272-1ADC-89B3-429E-BCFA24AFEDD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4" creationId="{F097D01A-69B5-D8F8-6AAC-6F2AA9DFEDF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5" creationId="{EDE219E7-67F6-ABAA-FC76-BDE970245BF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6" creationId="{0C6CC21B-C0C7-A68D-C104-42DF6839599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7" creationId="{26833FAA-CF37-E79E-36E3-2381E61FE2B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8" creationId="{93662576-BB3D-36A5-2D95-654575B8D67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19" creationId="{E6058942-9DF7-D511-79FF-0644771A520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0" creationId="{3D42BD60-EC8E-3254-DE3F-5CEED12D7D2F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1" creationId="{D59A971E-70A8-C7FB-3379-EE5AE72E89C2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2" creationId="{28963666-0DCE-48E1-3C5B-375880D8943C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3" creationId="{A9091A10-FD96-4E42-3CD7-F5FC57F4E10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4" creationId="{A1BCDA38-82D2-B764-37E7-6A5947A8DC6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5" creationId="{389D97CA-46FA-CB56-AF21-9D21E8CA44EC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6" creationId="{F82BDA78-8C6B-D062-F8D9-9BAE952A85B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7" creationId="{CEE0F119-CF90-ECF4-D4CD-AC3017F229E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8" creationId="{19AA87C7-3EF0-32EE-41F4-E95DE9E4388F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29" creationId="{CD38E2BB-0F95-0A52-BEE2-A2283E33C11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0" creationId="{3E18B99F-B64E-C0DA-19F1-FB007AD6DBD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1" creationId="{A319019E-0B73-5B5D-C0FB-C7A1342D7B0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2" creationId="{9DA0BD6E-7C43-D24E-8E07-816F719F391C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3" creationId="{6548003A-2C2B-5D16-719E-F547F3ED9A0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4" creationId="{FEB83A33-7058-A014-A3E6-3D98DE3CA475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5" creationId="{4D117910-3338-5AE1-CFC9-011106DBDDC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6" creationId="{3023186D-D865-CC0A-7A6E-BAB2AAE6F3E2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7" creationId="{87F69638-BDC8-E10B-37C7-D90077B3171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8" creationId="{841B5FD8-E616-A6C0-8CF0-E3485B5ED7B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39" creationId="{F0F5FBEA-2A72-8460-1BED-E21D686E2EF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40" creationId="{C5E9D6AE-1EF0-5BD6-4A8E-46B408ACAFD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41" creationId="{536EEC53-5E2A-6BFD-0769-0A44E0D657FC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42" creationId="{4087649A-291A-38EC-29D9-E721CA586CB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43" creationId="{6997AE6C-5A73-FC90-0CD1-724CD7B1476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44" creationId="{5E39FACA-F2ED-64F0-6EA1-D3959A0F01E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45" creationId="{68C7DD85-BD66-C12D-3129-329A917F7AB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46" creationId="{973CACBF-36DE-BA1C-7C74-2D42ED608CB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47" creationId="{8FA5FD31-595B-2FF0-FB63-08EDF4FAEE7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648" creationId="{C735F60B-988B-C649-F57E-642D606768F0}"/>
          </ac:spMkLst>
        </pc:spChg>
        <pc:spChg chg="mod">
          <ac:chgData name="SIMON Stephane" userId="5251397a-7f30-47d9-891a-dee56491de9b" providerId="ADAL" clId="{9D513F0B-20BF-4ADF-A7C6-CC942505693F}" dt="2023-12-17T10:20:45.232" v="257" actId="1076"/>
          <ac:spMkLst>
            <pc:docMk/>
            <pc:sldMk cId="4051572083" sldId="314"/>
            <ac:spMk id="1650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8T12:05:28.784" v="4097" actId="20577"/>
          <ac:spMkLst>
            <pc:docMk/>
            <pc:sldMk cId="4051572083" sldId="314"/>
            <ac:spMk id="1651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20:34.257" v="239" actId="20577"/>
          <ac:spMkLst>
            <pc:docMk/>
            <pc:sldMk cId="4051572083" sldId="314"/>
            <ac:spMk id="1652" creationId="{00000000-0000-0000-0000-000000000000}"/>
          </ac:spMkLst>
        </pc:spChg>
        <pc:spChg chg="add del">
          <ac:chgData name="SIMON Stephane" userId="5251397a-7f30-47d9-891a-dee56491de9b" providerId="ADAL" clId="{9D513F0B-20BF-4ADF-A7C6-CC942505693F}" dt="2023-12-17T10:18:20.088" v="192" actId="478"/>
          <ac:spMkLst>
            <pc:docMk/>
            <pc:sldMk cId="4051572083" sldId="314"/>
            <ac:spMk id="1689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18:26.490" v="194" actId="1076"/>
          <ac:spMkLst>
            <pc:docMk/>
            <pc:sldMk cId="4051572083" sldId="314"/>
            <ac:spMk id="1738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47" creationId="{639112C4-DCA7-233B-20F3-05B14DAE5FC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48" creationId="{C4DF8EA3-E34D-A1EB-A0F9-60C58533B02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49" creationId="{78C41CE6-2B19-E0F6-15AA-52E84B4D87B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0" creationId="{274BB58E-3ADA-00B1-892A-7D1D6BC9025F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1" creationId="{8DA87791-C2E1-BF2C-23A4-59A740651FF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2" creationId="{3E5A220F-59D4-BDCE-265E-AE15E7B0443B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3" creationId="{2A839BD5-25A6-5C28-5B04-4E7811597A5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4" creationId="{888F8E00-1498-B9AB-E691-0AC3F6476AE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5" creationId="{F8D85FD4-1E56-D1E7-176F-F63AEC2A297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6" creationId="{0A33DB8C-E46B-38AE-04B3-3210EAD9317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7" creationId="{05EF3C1C-16F4-F3BA-227B-46C9609E6E3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8" creationId="{DE690BDA-E1D4-03EA-2961-E58970D7E4D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59" creationId="{8A5894EF-8DC1-8367-32D2-34CE3D97C3F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0" creationId="{28C45ADC-6160-6D56-5887-D0D4DBC80A9F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1" creationId="{5FE679FA-9E61-B416-AD63-C7ECB8F8166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2" creationId="{5E3AF59F-5D57-8260-338F-2D54D0F2156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3" creationId="{73F246E4-1D78-8DA1-C28C-75094CEF4D4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4" creationId="{F0D1DEB9-35F0-7C17-B9B6-B4878C8C35A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5" creationId="{94EAE9D2-18A6-00DE-41AF-3E86EBB338B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6" creationId="{82B1F1E2-839D-B008-302E-BEFD4FBC5AFF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7" creationId="{401C7C47-84A6-02CF-24B5-7C749EBD9DCB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8" creationId="{AA385DF6-B161-6555-9120-8B0F86583C1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69" creationId="{18D7E833-B65F-8AB4-31C3-BE61AECB623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0" creationId="{2AD90AE6-E948-D70A-0D57-B91D235D36E5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1" creationId="{5695F868-E9C2-9879-0701-EBB1B9E775F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2" creationId="{3D49BADA-6CE0-68EF-0407-4D31CBF48EF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3" creationId="{40C9E329-40BE-1076-B542-77F65E3DBE1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4" creationId="{2E01F695-2949-0316-E3B9-5A385239FE8F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5" creationId="{19AAA761-3F5E-EFA6-95D9-ED0508D1768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6" creationId="{B84C81C9-AE92-683D-BFDB-C19B212B9FC5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7" creationId="{E71C5CE9-6F9D-B18F-B181-FA9EF0763EC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8" creationId="{5BDF4552-8C1C-61B5-BB58-DECD5652373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79" creationId="{43012919-DD17-6A18-BA60-F1517BFCF15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0" creationId="{FA64D4DC-0A1D-7BC0-4623-697E21455AF2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1" creationId="{E3D65E44-A2D1-FE67-9C5B-BEEA4AE93BF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2" creationId="{79CE175E-E426-E154-19A5-A61B9D2F308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3" creationId="{6090373B-863F-6D1F-FA4B-988B14E9389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4" creationId="{ABA99475-038C-BEA9-189B-3480AD174B8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5" creationId="{A305B359-D3EB-A5EE-5503-82E38C3D71D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6" creationId="{FDC79DD0-6FB8-DCEF-1897-018BF02E20D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7" creationId="{7CCFA28E-0BE6-CB67-6843-7C31223AD9A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8" creationId="{1FD0893E-A3FE-0D92-B56B-C9EB5A7ABEA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89" creationId="{44A8A62A-57AB-0AED-9F51-16770DE5C994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0" creationId="{2104AFAC-90EF-FF26-CB5B-B365CF6C6D1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1" creationId="{83AC1AE0-78BF-9B96-CF01-1EFF8807EC2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2" creationId="{E73C9CF9-2988-B915-CD05-55E9E3B4D0D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3" creationId="{098D7B52-0125-B4CC-EFAC-10E9A7BCB76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4" creationId="{32608328-9F8C-2809-A351-F109618DE4E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5" creationId="{BA448E0A-48B9-D20F-20D4-F38088B5071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6" creationId="{23F695A1-A4E1-BD1C-DBBB-C81BFC8C51E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7" creationId="{FEDBC55F-44E0-EC39-18CC-757B71046CAA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8" creationId="{C4910688-89EE-1E24-27B6-F4D9A6DB4C6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899" creationId="{2DBC5269-A925-83AB-80EA-8C58CFE99FC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0" creationId="{A73408DC-2B59-D238-FD21-A2F809F4C23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1" creationId="{A3C0AB3F-ED06-7AD9-2FE9-7D141D82ED2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2" creationId="{60074066-21C0-5272-12D1-EE4CA563C2B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3" creationId="{C438BC8D-D858-84E3-F865-27CDDFD6B3BF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4" creationId="{DB67471C-F8FE-1772-3DC7-6243D33D212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5" creationId="{FDBEFF6E-D76A-5027-F56D-F5F71C8EC3E7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6" creationId="{DA23E67C-92F5-49A0-83D8-2254F807CAC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7" creationId="{E41176A6-07EF-FA79-DCD0-A45B5D5AD795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8" creationId="{732D1A60-0C5A-D3AA-F63C-A4F09B2405F8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09" creationId="{8846125A-EDD5-FA86-1CF2-7A8775C640D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0" creationId="{08CE108D-AC96-51D0-D109-DB7841C44FD0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1" creationId="{5AE1EB12-41BD-41E9-E8C6-4CBE884C157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2" creationId="{4EFF3C09-8FC3-FD0B-CF22-E4B956D9FAB1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3" creationId="{862211A1-823D-A6BA-8158-4414568D374F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4" creationId="{833108CA-D72D-733E-F45E-F409411EC7D9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5" creationId="{D668668B-3A13-EF12-4DCD-92001BC428F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6" creationId="{900E96B1-CFD6-CCC9-11C7-E480295B42CD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7" creationId="{92875C9F-BCB1-8C70-BA92-03474C24B543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8" creationId="{20687A81-EB12-5E1F-9CD1-182C84FE418E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19" creationId="{D80036B3-6812-C0CA-4571-1995836BD476}"/>
          </ac:spMkLst>
        </pc:spChg>
        <pc:spChg chg="mod">
          <ac:chgData name="SIMON Stephane" userId="5251397a-7f30-47d9-891a-dee56491de9b" providerId="ADAL" clId="{9D513F0B-20BF-4ADF-A7C6-CC942505693F}" dt="2023-12-17T10:20:21.998" v="233"/>
          <ac:spMkLst>
            <pc:docMk/>
            <pc:sldMk cId="4051572083" sldId="314"/>
            <ac:spMk id="1920" creationId="{430C54A1-D527-0C66-B13F-A2D23AC568E0}"/>
          </ac:spMkLst>
        </pc:spChg>
        <pc:grpChg chg="add mod">
          <ac:chgData name="SIMON Stephane" userId="5251397a-7f30-47d9-891a-dee56491de9b" providerId="ADAL" clId="{9D513F0B-20BF-4ADF-A7C6-CC942505693F}" dt="2023-12-17T10:20:32.418" v="237" actId="1076"/>
          <ac:grpSpMkLst>
            <pc:docMk/>
            <pc:sldMk cId="4051572083" sldId="314"/>
            <ac:grpSpMk id="4" creationId="{908E16DB-6EC7-F59E-81AE-BCFC828BBFC9}"/>
          </ac:grpSpMkLst>
        </pc:grpChg>
        <pc:grpChg chg="mod">
          <ac:chgData name="SIMON Stephane" userId="5251397a-7f30-47d9-891a-dee56491de9b" providerId="ADAL" clId="{9D513F0B-20BF-4ADF-A7C6-CC942505693F}" dt="2023-12-17T10:20:21.998" v="233"/>
          <ac:grpSpMkLst>
            <pc:docMk/>
            <pc:sldMk cId="4051572083" sldId="314"/>
            <ac:grpSpMk id="5" creationId="{51903E4F-CBDE-7CC5-FC4C-70115DDEE343}"/>
          </ac:grpSpMkLst>
        </pc:grpChg>
        <pc:grpChg chg="mod">
          <ac:chgData name="SIMON Stephane" userId="5251397a-7f30-47d9-891a-dee56491de9b" providerId="ADAL" clId="{9D513F0B-20BF-4ADF-A7C6-CC942505693F}" dt="2023-12-17T10:20:21.998" v="233"/>
          <ac:grpSpMkLst>
            <pc:docMk/>
            <pc:sldMk cId="4051572083" sldId="314"/>
            <ac:grpSpMk id="6" creationId="{729A82C3-EBE5-8357-5206-B88534A433EB}"/>
          </ac:grpSpMkLst>
        </pc:grpChg>
        <pc:grpChg chg="mod">
          <ac:chgData name="SIMON Stephane" userId="5251397a-7f30-47d9-891a-dee56491de9b" providerId="ADAL" clId="{9D513F0B-20BF-4ADF-A7C6-CC942505693F}" dt="2023-12-17T10:20:21.998" v="233"/>
          <ac:grpSpMkLst>
            <pc:docMk/>
            <pc:sldMk cId="4051572083" sldId="314"/>
            <ac:grpSpMk id="7" creationId="{4EA53760-0088-38E2-DEC8-B9506F2A7DBA}"/>
          </ac:grpSpMkLst>
        </pc:grpChg>
        <pc:grpChg chg="mod">
          <ac:chgData name="SIMON Stephane" userId="5251397a-7f30-47d9-891a-dee56491de9b" providerId="ADAL" clId="{9D513F0B-20BF-4ADF-A7C6-CC942505693F}" dt="2023-12-17T10:20:21.998" v="233"/>
          <ac:grpSpMkLst>
            <pc:docMk/>
            <pc:sldMk cId="4051572083" sldId="314"/>
            <ac:grpSpMk id="9" creationId="{592A3733-7734-2539-82B2-E49D339D47CE}"/>
          </ac:grpSpMkLst>
        </pc:grpChg>
        <pc:grpChg chg="mod">
          <ac:chgData name="SIMON Stephane" userId="5251397a-7f30-47d9-891a-dee56491de9b" providerId="ADAL" clId="{9D513F0B-20BF-4ADF-A7C6-CC942505693F}" dt="2023-12-17T10:20:21.998" v="233"/>
          <ac:grpSpMkLst>
            <pc:docMk/>
            <pc:sldMk cId="4051572083" sldId="314"/>
            <ac:grpSpMk id="10" creationId="{A5F8C9AC-D62A-2C03-8A05-05C9DED448AE}"/>
          </ac:grpSpMkLst>
        </pc:grpChg>
        <pc:grpChg chg="mod">
          <ac:chgData name="SIMON Stephane" userId="5251397a-7f30-47d9-891a-dee56491de9b" providerId="ADAL" clId="{9D513F0B-20BF-4ADF-A7C6-CC942505693F}" dt="2023-12-17T10:20:21.998" v="233"/>
          <ac:grpSpMkLst>
            <pc:docMk/>
            <pc:sldMk cId="4051572083" sldId="314"/>
            <ac:grpSpMk id="11" creationId="{6DD37D74-D044-DC98-A035-878C911B29A4}"/>
          </ac:grpSpMkLst>
        </pc:grpChg>
        <pc:grpChg chg="add del">
          <ac:chgData name="SIMON Stephane" userId="5251397a-7f30-47d9-891a-dee56491de9b" providerId="ADAL" clId="{9D513F0B-20BF-4ADF-A7C6-CC942505693F}" dt="2023-12-17T10:20:21.623" v="232" actId="478"/>
          <ac:grpSpMkLst>
            <pc:docMk/>
            <pc:sldMk cId="4051572083" sldId="314"/>
            <ac:grpSpMk id="1762" creationId="{00000000-0000-0000-0000-000000000000}"/>
          </ac:grpSpMkLst>
        </pc:grpChg>
        <pc:picChg chg="add del mod">
          <ac:chgData name="SIMON Stephane" userId="5251397a-7f30-47d9-891a-dee56491de9b" providerId="ADAL" clId="{9D513F0B-20BF-4ADF-A7C6-CC942505693F}" dt="2023-12-17T10:19:39.226" v="217" actId="21"/>
          <ac:picMkLst>
            <pc:docMk/>
            <pc:sldMk cId="4051572083" sldId="314"/>
            <ac:picMk id="2" creationId="{7DCD1CA2-DA27-174D-881D-5F9909866865}"/>
          </ac:picMkLst>
        </pc:picChg>
        <pc:picChg chg="add mod">
          <ac:chgData name="SIMON Stephane" userId="5251397a-7f30-47d9-891a-dee56491de9b" providerId="ADAL" clId="{9D513F0B-20BF-4ADF-A7C6-CC942505693F}" dt="2023-12-17T10:20:06.676" v="231"/>
          <ac:picMkLst>
            <pc:docMk/>
            <pc:sldMk cId="4051572083" sldId="314"/>
            <ac:picMk id="3" creationId="{24262FA4-2C8B-9640-96A7-0A8505AA2B39}"/>
          </ac:picMkLst>
        </pc:picChg>
      </pc:sldChg>
      <pc:sldChg chg="addSp delSp modSp add mod ord modTransition">
        <pc:chgData name="SIMON Stephane" userId="5251397a-7f30-47d9-891a-dee56491de9b" providerId="ADAL" clId="{9D513F0B-20BF-4ADF-A7C6-CC942505693F}" dt="2023-12-18T12:06:44.396" v="4209"/>
        <pc:sldMkLst>
          <pc:docMk/>
          <pc:sldMk cId="543313074" sldId="315"/>
        </pc:sldMkLst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" creationId="{583DC765-ECB3-2672-D375-2CD45457E22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" creationId="{5750A4F6-FA9C-9937-4740-5729FC6A5F3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6" creationId="{D61C3E76-4041-4BCB-7F2C-8818559DEE7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7" creationId="{74837812-1AF2-5302-54B6-5173B48B582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8" creationId="{006D8575-902B-6563-FA68-DBAE7DAFFE6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9" creationId="{4DBE1E97-F272-0F69-24EE-DA53F4B7532F}"/>
          </ac:spMkLst>
        </pc:spChg>
        <pc:spChg chg="add del mod">
          <ac:chgData name="SIMON Stephane" userId="5251397a-7f30-47d9-891a-dee56491de9b" providerId="ADAL" clId="{9D513F0B-20BF-4ADF-A7C6-CC942505693F}" dt="2023-12-17T10:23:25.524" v="322" actId="478"/>
          <ac:spMkLst>
            <pc:docMk/>
            <pc:sldMk cId="543313074" sldId="315"/>
            <ac:spMk id="10" creationId="{EF6E7658-1685-B0E5-A68F-8C0063B9F70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11" creationId="{1C3F3242-52A4-31E2-05AF-7BE0ADF3B8B1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12" creationId="{54A8527A-F000-BBD1-C326-F7EF1844C64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13" creationId="{B10D1CB7-1B97-D880-F57E-F773163A660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14" creationId="{66A55768-F6D5-0FBC-2168-623B1A3B25E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15" creationId="{8A7F2D21-EB9E-0F05-6AEC-5B6BC95D8A0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16" creationId="{B9E1BFFB-3F80-6370-8AA8-F5A8CCC7D90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17" creationId="{43E06F7B-B09B-876D-B187-31C3B1728BF4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18" creationId="{9BF38759-B0BB-ECB0-8B80-FA936322206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19" creationId="{8436E614-7244-4E38-5EB2-FFA0B5F3E534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" creationId="{002A6B6A-46EA-9997-A3BD-CA6B68AA99E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1" creationId="{4FD6CE69-6B53-D385-444D-94BCA83B425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" creationId="{2CF4F62E-A7E2-F062-2D01-E92022E482D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" creationId="{BBF4C6EB-BF09-EE61-50C7-2722189BEAD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4" creationId="{AB33A0EB-D892-6A8B-CF50-E238CBB4578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5" creationId="{D48C372E-FF61-6638-160E-E7800E03D45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6" creationId="{F94B82B1-3C87-9AE5-5483-B72DC5F9570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7" creationId="{187FA369-00E4-3F0D-23FE-2D656003EE2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8" creationId="{E99D20A3-D944-8C93-1739-236EA9E4525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9" creationId="{21AA1ED9-4CBF-BF7A-7774-E65DDDD15B8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0" creationId="{74237DE4-9BEC-114E-32D1-F87800B3766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1" creationId="{50649588-6A61-F091-0FAF-78B35EB4CB7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2" creationId="{54F50EFC-13E0-142B-480D-B4146DC8C35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3" creationId="{EA2B654B-4A07-87F2-5198-3D5233219D5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4" creationId="{53BBA139-255D-92D8-6385-B314656BE99A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5" creationId="{8DDBD593-CE4C-0413-6F58-7948D4BCD99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6" creationId="{955CDA19-F21F-431E-9422-2261446CDB2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7" creationId="{1AF128D4-21F2-AD04-6F53-BFE604C8781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8" creationId="{F2A1BCC1-0BCC-2F4A-A7F7-6004670DD8D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39" creationId="{56D9AC9B-217C-B4BB-AE60-C1E3317D3E6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0" creationId="{80E2971F-B7C5-A6E3-49C0-836F9FB3DA9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1" creationId="{52E25D8B-8ECF-D616-D9E9-47FCC5FD9E1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2" creationId="{D3E5BD69-7956-09AA-8629-E8514DFDF18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3" creationId="{7E869465-0307-0CB2-6322-80AE4C9EE0D1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4" creationId="{12F25568-4A3D-54A9-E4A2-9ED51997319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5" creationId="{C96EAF4E-53B5-B467-8F93-EE75050A556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6" creationId="{92112818-71C8-82A5-EDB3-BA46033517C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7" creationId="{9BB43D9F-1ACE-0E8B-CA8C-86809CECD93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8" creationId="{F1B7BA45-F901-6279-1754-A6255377BDE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49" creationId="{AE3A647F-F0FF-4263-7FCB-F5D2B523C5D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0" creationId="{D44E38DE-1381-483E-4247-F213DA7EADC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1" creationId="{9D8E0F4A-3023-1F57-89FB-2E9B0434925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2" creationId="{DD6D5D1F-9A4B-E190-ABC1-70F3F90FE93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3" creationId="{E01A385A-EBF2-32FA-0F8E-DB30312BD761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4" creationId="{AC2317B2-1048-8242-F322-11C14807AB31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5" creationId="{5768C60B-1DC7-5D82-151B-707884961161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6" creationId="{F684D855-F8A8-824A-13B5-9F0B33DB525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7" creationId="{B71A6B2D-0861-2D7A-B6BA-DBBD4E7BAA8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8" creationId="{2DB2B641-1D20-7043-FBF6-0E2E59E4CF8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59" creationId="{26FDDF36-6551-7182-892F-EE273E8CDA0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60" creationId="{C88F47F1-12E4-C8E3-3105-09E03A04B1D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61" creationId="{D6644033-523A-5AB0-D190-CAB4DC44C0D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62" creationId="{8BCD8649-FE60-52C1-D87A-7EA9CAADEF8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63" creationId="{C1A48849-591C-0BE4-4FE1-87BF5836195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48" creationId="{27F4F0B8-12E3-4082-BD87-407DB06A400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49" creationId="{A77B97E0-F993-F266-EB21-ACE31C89758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0" creationId="{B3A8CA9D-8428-671E-2A63-9F16050CF5E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1" creationId="{F4732EDF-3C6C-A427-AB26-911CB1079B2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2" creationId="{06636255-7DFD-3F21-08ED-8C33A03B92B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3" creationId="{FCFB78CE-0258-50D9-74D6-76CEC07BD51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4" creationId="{5F13BFB5-B3E5-F337-B9E6-9AF2CFFF619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5" creationId="{F9BAA1A9-F0AC-E00B-9E7D-400AD709EAD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6" creationId="{5B2103C8-5FD0-810C-FAFA-6D7AF5626CF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7" creationId="{543B060F-D970-1ECA-6C5A-2D6F0FB36EA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8" creationId="{0F0677A4-B6EF-6346-337A-30AFB9AE866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59" creationId="{48A3A3E2-55F4-3FD8-1EFD-E447282B2C2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0" creationId="{FD53EE5C-7049-35ED-1B84-5A515BCC0FD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1" creationId="{D80C0B1A-5466-7CB4-92ED-082584D24B0F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2" creationId="{FE889EFD-5F0C-8D79-6874-170F7610642A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3" creationId="{7B6CEE0D-883B-8115-F595-428B2915C04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4" creationId="{304CB3B3-0FD3-25AC-7088-BEC5A422B094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5" creationId="{2A94EA04-0881-8B93-E8E3-E38B22FC927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6" creationId="{26642BF3-930A-219D-BF2D-9A71E0159C3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7" creationId="{A71A3085-D3D4-7DA4-015C-DC699A66641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8" creationId="{0F56FF02-A977-7026-B38C-A0E5F1A0D13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69" creationId="{B271E142-F5DE-AC84-C189-AC277F4DEDA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0" creationId="{98230268-DE3B-C1B8-77C6-DAFF5B24885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1" creationId="{86C9FE34-A39C-B08D-5C59-DF39DEC3342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2" creationId="{6D46C248-6E11-717D-3EFD-6CBD807738D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3" creationId="{938B6BB5-F653-C310-AD30-11DE0F88628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4" creationId="{E7C7F895-47CA-05A1-34B9-1892BB72099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5" creationId="{B32B54CF-09D6-96FD-F330-5521F46BABF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6" creationId="{6276127E-1E8A-A314-0829-BD860425096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7" creationId="{93F0476B-CE3C-ABA6-698A-B43D8C66F4B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8" creationId="{B92402E0-8474-9D9F-CB4E-8E565563D6F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79" creationId="{5FEF424C-FBFD-A639-33C3-6D79E43AFB2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80" creationId="{C6FEA628-5B1A-CB76-B9D2-1C6E4C5D877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81" creationId="{3BC90D12-F3F7-6085-1B33-6A5746EA627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82" creationId="{08C5429B-BAC2-DDCC-A949-19C060091A7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83" creationId="{89AECC6A-514D-50FC-E7A2-162BBE8E4EB1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84" creationId="{C4F4210A-4C19-3C75-86FA-C056BF90ECD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085" creationId="{0D5C1D9E-13F2-A0F9-5F61-047DE1C5BB04}"/>
          </ac:spMkLst>
        </pc:spChg>
        <pc:spChg chg="mod">
          <ac:chgData name="SIMON Stephane" userId="5251397a-7f30-47d9-891a-dee56491de9b" providerId="ADAL" clId="{9D513F0B-20BF-4ADF-A7C6-CC942505693F}" dt="2023-12-17T10:21:37.004" v="271" actId="20577"/>
          <ac:spMkLst>
            <pc:docMk/>
            <pc:sldMk cId="543313074" sldId="315"/>
            <ac:spMk id="2086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8T12:05:08.817" v="4058" actId="20577"/>
          <ac:spMkLst>
            <pc:docMk/>
            <pc:sldMk cId="543313074" sldId="315"/>
            <ac:spMk id="2087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21:33.558" v="262" actId="20577"/>
          <ac:spMkLst>
            <pc:docMk/>
            <pc:sldMk cId="543313074" sldId="315"/>
            <ac:spMk id="2088" creationId="{00000000-0000-0000-0000-000000000000}"/>
          </ac:spMkLst>
        </pc:spChg>
        <pc:spChg chg="mod topLvl">
          <ac:chgData name="SIMON Stephane" userId="5251397a-7f30-47d9-891a-dee56491de9b" providerId="ADAL" clId="{9D513F0B-20BF-4ADF-A7C6-CC942505693F}" dt="2023-12-17T10:22:11.662" v="282" actId="1076"/>
          <ac:spMkLst>
            <pc:docMk/>
            <pc:sldMk cId="543313074" sldId="315"/>
            <ac:spMk id="209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7.605" v="281" actId="478"/>
          <ac:spMkLst>
            <pc:docMk/>
            <pc:sldMk cId="543313074" sldId="315"/>
            <ac:spMk id="209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09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09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094" creationId="{00000000-0000-0000-0000-000000000000}"/>
          </ac:spMkLst>
        </pc:spChg>
        <pc:spChg chg="add 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09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09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09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09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09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4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0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4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1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4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2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4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3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4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4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4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5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4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6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4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7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3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4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5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6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7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8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89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90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91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92" creationId="{00000000-0000-0000-0000-000000000000}"/>
          </ac:spMkLst>
        </pc:spChg>
        <pc:spChg chg="del mod topLvl">
          <ac:chgData name="SIMON Stephane" userId="5251397a-7f30-47d9-891a-dee56491de9b" providerId="ADAL" clId="{9D513F0B-20BF-4ADF-A7C6-CC942505693F}" dt="2023-12-17T10:22:06.195" v="280" actId="478"/>
          <ac:spMkLst>
            <pc:docMk/>
            <pc:sldMk cId="543313074" sldId="315"/>
            <ac:spMk id="2193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194" creationId="{3BFDA1DC-CBFE-ED89-E29F-3901F190ACD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195" creationId="{0FBD962F-56F3-8F98-4719-70E73C64CFF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196" creationId="{7EA90D1A-35C6-0818-F957-4D164471DFF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197" creationId="{BE0C2737-6E7D-108A-C2FD-A63FA39D200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198" creationId="{D1994277-3E07-C5B3-8EAD-950A45EDE26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199" creationId="{AA75D236-8C03-7BCC-2103-426BFB81A9E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0" creationId="{5FD1B326-0049-94F3-CD6A-D8B1F2101B64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1" creationId="{F135659F-876E-607F-08FD-B19E5C4B5F3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2" creationId="{C59AB876-C262-0E59-20E0-5A9273E7E0B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3" creationId="{CFC0CA1C-05B5-7B15-8A22-7B6EE38F7E7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4" creationId="{BD1D5C16-5757-1906-9B5D-70648C08FCA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5" creationId="{3324EDED-7974-0D2F-CD85-5BBD9880467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6" creationId="{65F2E2BF-938B-35EA-CA55-0C3132B23C6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7" creationId="{6A90812E-0E8D-AD30-E116-448092AB347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8" creationId="{4A4A9C5D-ED45-8477-F88D-293A0CF9DAA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09" creationId="{48167CBC-8BF8-53D0-E503-730CC264C0F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0" creationId="{456A140F-B35C-A5A8-2FEE-AB42FCF8612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1" creationId="{54A07A65-47A0-5160-322B-CCC8A7C05AA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2" creationId="{3C85146A-94D3-2A17-9633-FB0809A5733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3" creationId="{AC594826-CD5F-2008-B2C9-AC3A883EE74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4" creationId="{15FE2339-5FB1-F54F-4517-DD4E7D79CC2A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5" creationId="{E5E30A8E-BA06-AA25-046B-3BCA22652A9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6" creationId="{9BB53F7E-ECEB-46C0-919E-D53AD3D1EF6F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7" creationId="{19DCAE90-A774-8686-7CAE-973C402A010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8" creationId="{9BF3C072-5CE8-D0F1-B672-DF40D424542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19" creationId="{77A229E3-7B18-1279-A7A0-3F94C38AFDC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0" creationId="{0FC525B0-52C1-C8AF-BF5A-7CCF5F910E0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1" creationId="{C6ABABE6-F526-92D9-9EA4-C2950036C28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2" creationId="{C7C4C5CD-6BAB-49EC-8ACB-2495A06A76F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3" creationId="{125F6400-27A1-D370-389F-7DE328B22A4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4" creationId="{084C58BE-291A-6702-2996-85F6745C0C9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5" creationId="{3025D3AB-0896-4FF0-FD7E-6ADCBAE5E60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6" creationId="{FECD1695-6DE8-FEFC-4C73-C610E14C5FC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7" creationId="{B6E1DEAF-AAF9-FD14-CFD5-80D81283094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8" creationId="{894BFFCF-49F7-2BF3-B0FB-15A859B8453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29" creationId="{CA34F7E6-FAB6-0AB4-97B9-3A6D9BA7175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0" creationId="{361D36CD-89B0-DEB9-95AB-59265FE9AF2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1" creationId="{99E443F7-A4C9-F973-4B6B-D7CC8E60F78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2" creationId="{0BC95AC5-1FB9-9E52-7D3B-A0DF4D49D7B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3" creationId="{88E878EC-692B-8F51-4516-BA1911E0DD4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4" creationId="{DBB39A51-0D79-0A1A-0BA1-BE7591E50114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5" creationId="{9A2F1A36-DD56-2EE3-5EFE-419B37CE4E0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6" creationId="{C3CAA4F5-018C-AB82-B2B1-ECD2FD4BBC5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7" creationId="{CB5A9D98-EEB2-8196-D4F4-CE80CB6481A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8" creationId="{53A5F63B-9CA1-980C-CEA2-8B0E98B0CBF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39" creationId="{C4A2C54E-7CBF-7C4C-9C80-226267D218D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0" creationId="{274AD280-A218-9694-9850-2864C4D63BE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1" creationId="{6493981E-17B6-9F38-FF90-C59BA6910E2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2" creationId="{9F636747-69AB-93A6-798D-715B9E2E9CA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3" creationId="{CBD95FD4-F049-8A2A-B0E8-7194A66B006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4" creationId="{24D5AA11-483F-D834-EB70-D5BA13F8682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5" creationId="{52BE756A-71D4-E278-7D85-62325B322C0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6" creationId="{0DDDB1C9-176D-CAE6-01B8-767FF1D1E9B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7" creationId="{DCC42F1E-6E0E-D85D-11BA-810B7B7A38F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8" creationId="{1B9FEDE7-68A7-FBB0-7DA8-0BD6FC572CB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49" creationId="{5DA94A97-23F2-5919-1FE2-AE802AC222AF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0" creationId="{A7F09C30-6BE2-C5B8-72E7-CE5D95E96146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1" creationId="{EA212CDD-FB93-2E66-5B3D-1BB8CDF05EDD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2" creationId="{88417841-5E80-96DE-A6E7-6A2660A2C44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3" creationId="{6C696848-497F-BEF9-32A8-1E5E0A479B6F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4" creationId="{34362245-2492-4692-FA4E-2CA6FB3E20B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5" creationId="{2AE2401E-9465-4C12-27FC-DFCA4EE89EE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6" creationId="{F60DB46A-60E9-49B9-BA98-7AE24A55D2D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7" creationId="{FCE7384D-45C2-AA39-9129-F70C684E597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8" creationId="{31E042B8-9E2A-DC2F-2032-1A4C72C96FD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59" creationId="{B00DC226-165A-F462-FABF-8D468CD5CAF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0" creationId="{3A37968A-8C99-0FE4-3949-C2494D0B54E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1" creationId="{03044ECE-51B8-789F-B05D-BB1C6BB4785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2" creationId="{C4A95957-51BA-1804-541E-C461AA1E568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3" creationId="{90AC7792-49A7-4C8B-9B03-F1736E26D34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4" creationId="{8264DE5F-CC7C-3F11-EE74-FD4DFFA8378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5" creationId="{79B841E2-C3BE-2C40-040C-61D8DC4A7BB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6" creationId="{691EB259-3216-2E49-C046-230DCAF60BD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7" creationId="{0BB2D6FA-DD14-C976-E7EA-C2DE3415C95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8" creationId="{0E447562-4AF5-2568-281D-C7B03D74FF72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69" creationId="{06A9D5F7-52A3-88E3-2013-914FAF561327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70" creationId="{DE99879A-055F-6CF5-4E91-C25673CA8C9C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71" creationId="{C96A90B4-F5C2-4470-0E47-25CE69D0E8A8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72" creationId="{9DE43614-E100-FDDD-D016-D405F16A5BC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73" creationId="{B0A082ED-2BFA-2132-E7D0-89614828B31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274" creationId="{CB10D110-C1AA-3A99-A45B-230C16EB70C6}"/>
          </ac:spMkLst>
        </pc:spChg>
        <pc:spChg chg="add mod">
          <ac:chgData name="SIMON Stephane" userId="5251397a-7f30-47d9-891a-dee56491de9b" providerId="ADAL" clId="{9D513F0B-20BF-4ADF-A7C6-CC942505693F}" dt="2023-12-17T20:17:42.936" v="1797"/>
          <ac:spMkLst>
            <pc:docMk/>
            <pc:sldMk cId="543313074" sldId="315"/>
            <ac:spMk id="2275" creationId="{C2FCC486-FBBA-25E9-8E8A-F72A75CB8592}"/>
          </ac:spMkLst>
        </pc:spChg>
        <pc:spChg chg="del mod">
          <ac:chgData name="SIMON Stephane" userId="5251397a-7f30-47d9-891a-dee56491de9b" providerId="ADAL" clId="{9D513F0B-20BF-4ADF-A7C6-CC942505693F}" dt="2023-12-17T10:22:22.411" v="289" actId="478"/>
          <ac:spMkLst>
            <pc:docMk/>
            <pc:sldMk cId="543313074" sldId="315"/>
            <ac:spMk id="2275" creationId="{FDFAA7BD-08AB-6A72-9151-2889C09B0472}"/>
          </ac:spMkLst>
        </pc:spChg>
        <pc:spChg chg="del mod">
          <ac:chgData name="SIMON Stephane" userId="5251397a-7f30-47d9-891a-dee56491de9b" providerId="ADAL" clId="{9D513F0B-20BF-4ADF-A7C6-CC942505693F}" dt="2023-12-17T10:22:47.888" v="303" actId="478"/>
          <ac:spMkLst>
            <pc:docMk/>
            <pc:sldMk cId="543313074" sldId="315"/>
            <ac:spMk id="2276" creationId="{60410037-9493-818D-2302-D9B610E51804}"/>
          </ac:spMkLst>
        </pc:spChg>
        <pc:spChg chg="del mod">
          <ac:chgData name="SIMON Stephane" userId="5251397a-7f30-47d9-891a-dee56491de9b" providerId="ADAL" clId="{9D513F0B-20BF-4ADF-A7C6-CC942505693F}" dt="2023-12-17T10:23:08.045" v="313" actId="478"/>
          <ac:spMkLst>
            <pc:docMk/>
            <pc:sldMk cId="543313074" sldId="315"/>
            <ac:spMk id="2277" creationId="{A11F4F00-7D78-4212-E581-48C8D7721FEC}"/>
          </ac:spMkLst>
        </pc:spChg>
        <pc:spChg chg="del mod">
          <ac:chgData name="SIMON Stephane" userId="5251397a-7f30-47d9-891a-dee56491de9b" providerId="ADAL" clId="{9D513F0B-20BF-4ADF-A7C6-CC942505693F}" dt="2023-12-17T10:22:56.430" v="308" actId="478"/>
          <ac:spMkLst>
            <pc:docMk/>
            <pc:sldMk cId="543313074" sldId="315"/>
            <ac:spMk id="2278" creationId="{104FDE4C-3953-0087-0E10-D0F51A613507}"/>
          </ac:spMkLst>
        </pc:spChg>
        <pc:spChg chg="add del mod">
          <ac:chgData name="SIMON Stephane" userId="5251397a-7f30-47d9-891a-dee56491de9b" providerId="ADAL" clId="{9D513F0B-20BF-4ADF-A7C6-CC942505693F}" dt="2023-12-17T10:23:37.489" v="335" actId="478"/>
          <ac:spMkLst>
            <pc:docMk/>
            <pc:sldMk cId="543313074" sldId="315"/>
            <ac:spMk id="2279" creationId="{E416385D-5027-BD57-2362-9D186AE0A48A}"/>
          </ac:spMkLst>
        </pc:spChg>
        <pc:spChg chg="del mod">
          <ac:chgData name="SIMON Stephane" userId="5251397a-7f30-47d9-891a-dee56491de9b" providerId="ADAL" clId="{9D513F0B-20BF-4ADF-A7C6-CC942505693F}" dt="2023-12-17T10:22:55.017" v="307" actId="478"/>
          <ac:spMkLst>
            <pc:docMk/>
            <pc:sldMk cId="543313074" sldId="315"/>
            <ac:spMk id="2280" creationId="{357281F2-7DC0-EA68-6849-10D341992F63}"/>
          </ac:spMkLst>
        </pc:spChg>
        <pc:spChg chg="add del mod">
          <ac:chgData name="SIMON Stephane" userId="5251397a-7f30-47d9-891a-dee56491de9b" providerId="ADAL" clId="{9D513F0B-20BF-4ADF-A7C6-CC942505693F}" dt="2023-12-17T10:23:37.753" v="336" actId="478"/>
          <ac:spMkLst>
            <pc:docMk/>
            <pc:sldMk cId="543313074" sldId="315"/>
            <ac:spMk id="2281" creationId="{36AC277E-23BE-0C33-84DB-D094638683A0}"/>
          </ac:spMkLst>
        </pc:spChg>
        <pc:spChg chg="del mod">
          <ac:chgData name="SIMON Stephane" userId="5251397a-7f30-47d9-891a-dee56491de9b" providerId="ADAL" clId="{9D513F0B-20BF-4ADF-A7C6-CC942505693F}" dt="2023-12-17T10:22:53.201" v="306" actId="478"/>
          <ac:spMkLst>
            <pc:docMk/>
            <pc:sldMk cId="543313074" sldId="315"/>
            <ac:spMk id="2282" creationId="{D26E45FA-A2FE-DBB0-6423-29DDB58D5330}"/>
          </ac:spMkLst>
        </pc:spChg>
        <pc:spChg chg="del mod">
          <ac:chgData name="SIMON Stephane" userId="5251397a-7f30-47d9-891a-dee56491de9b" providerId="ADAL" clId="{9D513F0B-20BF-4ADF-A7C6-CC942505693F}" dt="2023-12-17T10:23:00.139" v="309" actId="478"/>
          <ac:spMkLst>
            <pc:docMk/>
            <pc:sldMk cId="543313074" sldId="315"/>
            <ac:spMk id="2283" creationId="{34F63DED-A4A2-6893-2242-DDEA16A0A1AB}"/>
          </ac:spMkLst>
        </pc:spChg>
        <pc:spChg chg="del mod">
          <ac:chgData name="SIMON Stephane" userId="5251397a-7f30-47d9-891a-dee56491de9b" providerId="ADAL" clId="{9D513F0B-20BF-4ADF-A7C6-CC942505693F}" dt="2023-12-17T10:22:51.646" v="305" actId="478"/>
          <ac:spMkLst>
            <pc:docMk/>
            <pc:sldMk cId="543313074" sldId="315"/>
            <ac:spMk id="2284" creationId="{2F8BF1BD-AC0E-7178-358A-AD98BEC1EA97}"/>
          </ac:spMkLst>
        </pc:spChg>
        <pc:spChg chg="add del mod">
          <ac:chgData name="SIMON Stephane" userId="5251397a-7f30-47d9-891a-dee56491de9b" providerId="ADAL" clId="{9D513F0B-20BF-4ADF-A7C6-CC942505693F}" dt="2023-12-17T10:23:37.980" v="337" actId="478"/>
          <ac:spMkLst>
            <pc:docMk/>
            <pc:sldMk cId="543313074" sldId="315"/>
            <ac:spMk id="2285" creationId="{9D685CEE-5ABF-EC19-A340-6B7429593310}"/>
          </ac:spMkLst>
        </pc:spChg>
        <pc:spChg chg="add del mod">
          <ac:chgData name="SIMON Stephane" userId="5251397a-7f30-47d9-891a-dee56491de9b" providerId="ADAL" clId="{9D513F0B-20BF-4ADF-A7C6-CC942505693F}" dt="2023-12-17T10:24:09.257" v="348" actId="478"/>
          <ac:spMkLst>
            <pc:docMk/>
            <pc:sldMk cId="543313074" sldId="315"/>
            <ac:spMk id="2286" creationId="{E5512EFE-2815-508E-80E5-7881FFE61BD1}"/>
          </ac:spMkLst>
        </pc:spChg>
        <pc:spChg chg="del mod">
          <ac:chgData name="SIMON Stephane" userId="5251397a-7f30-47d9-891a-dee56491de9b" providerId="ADAL" clId="{9D513F0B-20BF-4ADF-A7C6-CC942505693F}" dt="2023-12-17T10:22:49.981" v="304" actId="478"/>
          <ac:spMkLst>
            <pc:docMk/>
            <pc:sldMk cId="543313074" sldId="315"/>
            <ac:spMk id="2287" creationId="{78D288CB-2A22-CF54-CA7B-791C6B21544B}"/>
          </ac:spMkLst>
        </pc:spChg>
        <pc:spChg chg="del mod">
          <ac:chgData name="SIMON Stephane" userId="5251397a-7f30-47d9-891a-dee56491de9b" providerId="ADAL" clId="{9D513F0B-20BF-4ADF-A7C6-CC942505693F}" dt="2023-12-17T10:22:43.733" v="301" actId="478"/>
          <ac:spMkLst>
            <pc:docMk/>
            <pc:sldMk cId="543313074" sldId="315"/>
            <ac:spMk id="2288" creationId="{3582921F-A065-EF5E-D69B-42232A94DA57}"/>
          </ac:spMkLst>
        </pc:spChg>
        <pc:spChg chg="del mod">
          <ac:chgData name="SIMON Stephane" userId="5251397a-7f30-47d9-891a-dee56491de9b" providerId="ADAL" clId="{9D513F0B-20BF-4ADF-A7C6-CC942505693F}" dt="2023-12-17T10:22:45.222" v="302" actId="478"/>
          <ac:spMkLst>
            <pc:docMk/>
            <pc:sldMk cId="543313074" sldId="315"/>
            <ac:spMk id="2289" creationId="{0E4B243B-FAE1-6412-EA95-452419B0A212}"/>
          </ac:spMkLst>
        </pc:spChg>
        <pc:spChg chg="del mod">
          <ac:chgData name="SIMON Stephane" userId="5251397a-7f30-47d9-891a-dee56491de9b" providerId="ADAL" clId="{9D513F0B-20BF-4ADF-A7C6-CC942505693F}" dt="2023-12-17T10:22:18.370" v="286" actId="478"/>
          <ac:spMkLst>
            <pc:docMk/>
            <pc:sldMk cId="543313074" sldId="315"/>
            <ac:spMk id="2290" creationId="{9C0CCDF9-11BE-58A6-7D7D-6D161B0434B3}"/>
          </ac:spMkLst>
        </pc:spChg>
        <pc:spChg chg="del mod">
          <ac:chgData name="SIMON Stephane" userId="5251397a-7f30-47d9-891a-dee56491de9b" providerId="ADAL" clId="{9D513F0B-20BF-4ADF-A7C6-CC942505693F}" dt="2023-12-17T10:22:35.951" v="296" actId="478"/>
          <ac:spMkLst>
            <pc:docMk/>
            <pc:sldMk cId="543313074" sldId="315"/>
            <ac:spMk id="2291" creationId="{DCD318B2-FBF3-474B-09E0-1D81C1B0BCBB}"/>
          </ac:spMkLst>
        </pc:spChg>
        <pc:spChg chg="del mod">
          <ac:chgData name="SIMON Stephane" userId="5251397a-7f30-47d9-891a-dee56491de9b" providerId="ADAL" clId="{9D513F0B-20BF-4ADF-A7C6-CC942505693F}" dt="2023-12-17T10:22:31.252" v="294" actId="478"/>
          <ac:spMkLst>
            <pc:docMk/>
            <pc:sldMk cId="543313074" sldId="315"/>
            <ac:spMk id="2292" creationId="{1DBE146A-43C0-69E5-4018-88F34A9D9ADC}"/>
          </ac:spMkLst>
        </pc:spChg>
        <pc:spChg chg="del mod">
          <ac:chgData name="SIMON Stephane" userId="5251397a-7f30-47d9-891a-dee56491de9b" providerId="ADAL" clId="{9D513F0B-20BF-4ADF-A7C6-CC942505693F}" dt="2023-12-17T10:24:19.228" v="353" actId="478"/>
          <ac:spMkLst>
            <pc:docMk/>
            <pc:sldMk cId="543313074" sldId="315"/>
            <ac:spMk id="2293" creationId="{7FABDAFA-98CE-7FA0-90B5-FC0A4B69892F}"/>
          </ac:spMkLst>
        </pc:spChg>
        <pc:spChg chg="del mod">
          <ac:chgData name="SIMON Stephane" userId="5251397a-7f30-47d9-891a-dee56491de9b" providerId="ADAL" clId="{9D513F0B-20BF-4ADF-A7C6-CC942505693F}" dt="2023-12-17T10:22:26.402" v="291" actId="478"/>
          <ac:spMkLst>
            <pc:docMk/>
            <pc:sldMk cId="543313074" sldId="315"/>
            <ac:spMk id="2294" creationId="{A2210A82-8C17-DEB8-5523-47B1FFB5B66F}"/>
          </ac:spMkLst>
        </pc:spChg>
        <pc:spChg chg="del mod">
          <ac:chgData name="SIMON Stephane" userId="5251397a-7f30-47d9-891a-dee56491de9b" providerId="ADAL" clId="{9D513F0B-20BF-4ADF-A7C6-CC942505693F}" dt="2023-12-17T10:24:11.652" v="349" actId="478"/>
          <ac:spMkLst>
            <pc:docMk/>
            <pc:sldMk cId="543313074" sldId="315"/>
            <ac:spMk id="2295" creationId="{E9728346-9A58-20F7-BFD4-C43118745AD4}"/>
          </ac:spMkLst>
        </pc:spChg>
        <pc:spChg chg="del mod">
          <ac:chgData name="SIMON Stephane" userId="5251397a-7f30-47d9-891a-dee56491de9b" providerId="ADAL" clId="{9D513F0B-20BF-4ADF-A7C6-CC942505693F}" dt="2023-12-17T10:25:36.900" v="357" actId="478"/>
          <ac:spMkLst>
            <pc:docMk/>
            <pc:sldMk cId="543313074" sldId="315"/>
            <ac:spMk id="2296" creationId="{BE94CB0C-EAE0-B212-AE24-FB67A4317FAA}"/>
          </ac:spMkLst>
        </pc:spChg>
        <pc:spChg chg="del mod">
          <ac:chgData name="SIMON Stephane" userId="5251397a-7f30-47d9-891a-dee56491de9b" providerId="ADAL" clId="{9D513F0B-20BF-4ADF-A7C6-CC942505693F}" dt="2023-12-17T10:25:34.555" v="356" actId="478"/>
          <ac:spMkLst>
            <pc:docMk/>
            <pc:sldMk cId="543313074" sldId="315"/>
            <ac:spMk id="2297" creationId="{7853CDB0-39C9-C32C-11CB-1ED412ED1CC6}"/>
          </ac:spMkLst>
        </pc:spChg>
        <pc:spChg chg="del mod">
          <ac:chgData name="SIMON Stephane" userId="5251397a-7f30-47d9-891a-dee56491de9b" providerId="ADAL" clId="{9D513F0B-20BF-4ADF-A7C6-CC942505693F}" dt="2023-12-17T10:25:29.889" v="354" actId="478"/>
          <ac:spMkLst>
            <pc:docMk/>
            <pc:sldMk cId="543313074" sldId="315"/>
            <ac:spMk id="2298" creationId="{FF5A4B95-6446-FE65-2740-A5E0DBF49A4C}"/>
          </ac:spMkLst>
        </pc:spChg>
        <pc:spChg chg="del mod">
          <ac:chgData name="SIMON Stephane" userId="5251397a-7f30-47d9-891a-dee56491de9b" providerId="ADAL" clId="{9D513F0B-20BF-4ADF-A7C6-CC942505693F}" dt="2023-12-17T10:25:42.498" v="359" actId="478"/>
          <ac:spMkLst>
            <pc:docMk/>
            <pc:sldMk cId="543313074" sldId="315"/>
            <ac:spMk id="2299" creationId="{0B8BE4BF-DEFF-B9D2-44D3-6CF8BF4A71F2}"/>
          </ac:spMkLst>
        </pc:spChg>
        <pc:spChg chg="del mod">
          <ac:chgData name="SIMON Stephane" userId="5251397a-7f30-47d9-891a-dee56491de9b" providerId="ADAL" clId="{9D513F0B-20BF-4ADF-A7C6-CC942505693F}" dt="2023-12-17T10:25:40.453" v="358" actId="478"/>
          <ac:spMkLst>
            <pc:docMk/>
            <pc:sldMk cId="543313074" sldId="315"/>
            <ac:spMk id="2300" creationId="{73463EB0-7C7A-6954-7E04-02B4B226A6BC}"/>
          </ac:spMkLst>
        </pc:spChg>
        <pc:spChg chg="del mod">
          <ac:chgData name="SIMON Stephane" userId="5251397a-7f30-47d9-891a-dee56491de9b" providerId="ADAL" clId="{9D513F0B-20BF-4ADF-A7C6-CC942505693F}" dt="2023-12-17T10:25:33.030" v="355" actId="478"/>
          <ac:spMkLst>
            <pc:docMk/>
            <pc:sldMk cId="543313074" sldId="315"/>
            <ac:spMk id="2301" creationId="{C8E58EF4-65AA-22CF-C0A3-5539BF966C01}"/>
          </ac:spMkLst>
        </pc:spChg>
        <pc:spChg chg="del mod">
          <ac:chgData name="SIMON Stephane" userId="5251397a-7f30-47d9-891a-dee56491de9b" providerId="ADAL" clId="{9D513F0B-20BF-4ADF-A7C6-CC942505693F}" dt="2023-12-17T10:22:24.488" v="290" actId="478"/>
          <ac:spMkLst>
            <pc:docMk/>
            <pc:sldMk cId="543313074" sldId="315"/>
            <ac:spMk id="2302" creationId="{0B4AE777-C9F6-9AD8-76B3-3BE7AC6C66F6}"/>
          </ac:spMkLst>
        </pc:spChg>
        <pc:spChg chg="del mod">
          <ac:chgData name="SIMON Stephane" userId="5251397a-7f30-47d9-891a-dee56491de9b" providerId="ADAL" clId="{9D513F0B-20BF-4ADF-A7C6-CC942505693F}" dt="2023-12-17T10:22:27.852" v="292" actId="478"/>
          <ac:spMkLst>
            <pc:docMk/>
            <pc:sldMk cId="543313074" sldId="315"/>
            <ac:spMk id="2303" creationId="{48B9D008-B688-D5FC-5654-BF9BDFA9F19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04" creationId="{B152A459-A3CE-09FA-4B2D-E89C9D11BF67}"/>
          </ac:spMkLst>
        </pc:spChg>
        <pc:spChg chg="del mod">
          <ac:chgData name="SIMON Stephane" userId="5251397a-7f30-47d9-891a-dee56491de9b" providerId="ADAL" clId="{9D513F0B-20BF-4ADF-A7C6-CC942505693F}" dt="2023-12-17T10:22:32.839" v="295" actId="478"/>
          <ac:spMkLst>
            <pc:docMk/>
            <pc:sldMk cId="543313074" sldId="315"/>
            <ac:spMk id="2305" creationId="{870733A7-FF6A-3E34-8E78-AA0FADD01039}"/>
          </ac:spMkLst>
        </pc:spChg>
        <pc:spChg chg="del mod">
          <ac:chgData name="SIMON Stephane" userId="5251397a-7f30-47d9-891a-dee56491de9b" providerId="ADAL" clId="{9D513F0B-20BF-4ADF-A7C6-CC942505693F}" dt="2023-12-17T10:22:29.649" v="293" actId="478"/>
          <ac:spMkLst>
            <pc:docMk/>
            <pc:sldMk cId="543313074" sldId="315"/>
            <ac:spMk id="2306" creationId="{D137CDC9-8EA3-841A-DCE8-44C7CA5CF76F}"/>
          </ac:spMkLst>
        </pc:spChg>
        <pc:spChg chg="del mod">
          <ac:chgData name="SIMON Stephane" userId="5251397a-7f30-47d9-891a-dee56491de9b" providerId="ADAL" clId="{9D513F0B-20BF-4ADF-A7C6-CC942505693F}" dt="2023-12-17T10:22:41.046" v="300" actId="478"/>
          <ac:spMkLst>
            <pc:docMk/>
            <pc:sldMk cId="543313074" sldId="315"/>
            <ac:spMk id="2307" creationId="{DFDD34A4-C513-74B1-D0BC-33AAA045A181}"/>
          </ac:spMkLst>
        </pc:spChg>
        <pc:spChg chg="del mod">
          <ac:chgData name="SIMON Stephane" userId="5251397a-7f30-47d9-891a-dee56491de9b" providerId="ADAL" clId="{9D513F0B-20BF-4ADF-A7C6-CC942505693F}" dt="2023-12-17T10:22:39.745" v="299" actId="478"/>
          <ac:spMkLst>
            <pc:docMk/>
            <pc:sldMk cId="543313074" sldId="315"/>
            <ac:spMk id="2308" creationId="{8580E6B4-7934-A90C-C8AB-45726B534CF6}"/>
          </ac:spMkLst>
        </pc:spChg>
        <pc:spChg chg="del mod">
          <ac:chgData name="SIMON Stephane" userId="5251397a-7f30-47d9-891a-dee56491de9b" providerId="ADAL" clId="{9D513F0B-20BF-4ADF-A7C6-CC942505693F}" dt="2023-12-17T10:24:07.484" v="347" actId="478"/>
          <ac:spMkLst>
            <pc:docMk/>
            <pc:sldMk cId="543313074" sldId="315"/>
            <ac:spMk id="2309" creationId="{EA689C5B-D159-1FBE-D936-2B21B04337CA}"/>
          </ac:spMkLst>
        </pc:spChg>
        <pc:spChg chg="del mod">
          <ac:chgData name="SIMON Stephane" userId="5251397a-7f30-47d9-891a-dee56491de9b" providerId="ADAL" clId="{9D513F0B-20BF-4ADF-A7C6-CC942505693F}" dt="2023-12-17T10:24:14.664" v="350" actId="478"/>
          <ac:spMkLst>
            <pc:docMk/>
            <pc:sldMk cId="543313074" sldId="315"/>
            <ac:spMk id="2310" creationId="{634E71BA-C661-3F42-5E1D-A82CE0445D15}"/>
          </ac:spMkLst>
        </pc:spChg>
        <pc:spChg chg="del mod">
          <ac:chgData name="SIMON Stephane" userId="5251397a-7f30-47d9-891a-dee56491de9b" providerId="ADAL" clId="{9D513F0B-20BF-4ADF-A7C6-CC942505693F}" dt="2023-12-17T10:22:37.597" v="297" actId="478"/>
          <ac:spMkLst>
            <pc:docMk/>
            <pc:sldMk cId="543313074" sldId="315"/>
            <ac:spMk id="2311" creationId="{6BCFDDB1-A7AE-1020-842A-CF3067CB9050}"/>
          </ac:spMkLst>
        </pc:spChg>
        <pc:spChg chg="add del mod">
          <ac:chgData name="SIMON Stephane" userId="5251397a-7f30-47d9-891a-dee56491de9b" providerId="ADAL" clId="{9D513F0B-20BF-4ADF-A7C6-CC942505693F}" dt="2023-12-17T10:23:42.282" v="339" actId="478"/>
          <ac:spMkLst>
            <pc:docMk/>
            <pc:sldMk cId="543313074" sldId="315"/>
            <ac:spMk id="2312" creationId="{BDCF9C72-5EDE-CA42-9164-EDC4EA24DC55}"/>
          </ac:spMkLst>
        </pc:spChg>
        <pc:spChg chg="del mod">
          <ac:chgData name="SIMON Stephane" userId="5251397a-7f30-47d9-891a-dee56491de9b" providerId="ADAL" clId="{9D513F0B-20BF-4ADF-A7C6-CC942505693F}" dt="2023-12-17T10:24:03.759" v="345" actId="478"/>
          <ac:spMkLst>
            <pc:docMk/>
            <pc:sldMk cId="543313074" sldId="315"/>
            <ac:spMk id="2313" creationId="{B11BD9C7-6008-542D-1E81-06E3AE8F9666}"/>
          </ac:spMkLst>
        </pc:spChg>
        <pc:spChg chg="add del mod">
          <ac:chgData name="SIMON Stephane" userId="5251397a-7f30-47d9-891a-dee56491de9b" providerId="ADAL" clId="{9D513F0B-20BF-4ADF-A7C6-CC942505693F}" dt="2023-12-17T10:23:40.788" v="338" actId="478"/>
          <ac:spMkLst>
            <pc:docMk/>
            <pc:sldMk cId="543313074" sldId="315"/>
            <ac:spMk id="2314" creationId="{67070BF0-5057-E867-FA98-E519C8A51478}"/>
          </ac:spMkLst>
        </pc:spChg>
        <pc:spChg chg="del mod">
          <ac:chgData name="SIMON Stephane" userId="5251397a-7f30-47d9-891a-dee56491de9b" providerId="ADAL" clId="{9D513F0B-20BF-4ADF-A7C6-CC942505693F}" dt="2023-12-17T10:24:05.186" v="346" actId="478"/>
          <ac:spMkLst>
            <pc:docMk/>
            <pc:sldMk cId="543313074" sldId="315"/>
            <ac:spMk id="2315" creationId="{72F0DAB7-A509-C3D4-C4AA-8EC22F369C07}"/>
          </ac:spMkLst>
        </pc:spChg>
        <pc:spChg chg="add del mod">
          <ac:chgData name="SIMON Stephane" userId="5251397a-7f30-47d9-891a-dee56491de9b" providerId="ADAL" clId="{9D513F0B-20BF-4ADF-A7C6-CC942505693F}" dt="2023-12-17T10:24:15.909" v="351" actId="478"/>
          <ac:spMkLst>
            <pc:docMk/>
            <pc:sldMk cId="543313074" sldId="315"/>
            <ac:spMk id="2316" creationId="{9B9B8D80-D5C3-4AA5-84BD-49498A0EEC13}"/>
          </ac:spMkLst>
        </pc:spChg>
        <pc:spChg chg="add del mod">
          <ac:chgData name="SIMON Stephane" userId="5251397a-7f30-47d9-891a-dee56491de9b" providerId="ADAL" clId="{9D513F0B-20BF-4ADF-A7C6-CC942505693F}" dt="2023-12-17T10:24:17.375" v="352" actId="478"/>
          <ac:spMkLst>
            <pc:docMk/>
            <pc:sldMk cId="543313074" sldId="315"/>
            <ac:spMk id="2317" creationId="{C204246D-BC2D-2414-743B-D8706FEB2A39}"/>
          </ac:spMkLst>
        </pc:spChg>
        <pc:spChg chg="del mod">
          <ac:chgData name="SIMON Stephane" userId="5251397a-7f30-47d9-891a-dee56491de9b" providerId="ADAL" clId="{9D513F0B-20BF-4ADF-A7C6-CC942505693F}" dt="2023-12-17T10:23:48.440" v="340" actId="478"/>
          <ac:spMkLst>
            <pc:docMk/>
            <pc:sldMk cId="543313074" sldId="315"/>
            <ac:spMk id="2318" creationId="{62D2D35D-8AB5-6C01-887D-E69232A83A44}"/>
          </ac:spMkLst>
        </pc:spChg>
        <pc:spChg chg="del mod">
          <ac:chgData name="SIMON Stephane" userId="5251397a-7f30-47d9-891a-dee56491de9b" providerId="ADAL" clId="{9D513F0B-20BF-4ADF-A7C6-CC942505693F}" dt="2023-12-17T10:24:01.803" v="344" actId="478"/>
          <ac:spMkLst>
            <pc:docMk/>
            <pc:sldMk cId="543313074" sldId="315"/>
            <ac:spMk id="2319" creationId="{4CD1264B-C4BC-A6F9-738E-51F3F92D5F9C}"/>
          </ac:spMkLst>
        </pc:spChg>
        <pc:spChg chg="del mod">
          <ac:chgData name="SIMON Stephane" userId="5251397a-7f30-47d9-891a-dee56491de9b" providerId="ADAL" clId="{9D513F0B-20BF-4ADF-A7C6-CC942505693F}" dt="2023-12-17T10:23:04.064" v="311" actId="478"/>
          <ac:spMkLst>
            <pc:docMk/>
            <pc:sldMk cId="543313074" sldId="315"/>
            <ac:spMk id="2320" creationId="{382094AE-495E-DCC2-520D-1D1F2D91D5AD}"/>
          </ac:spMkLst>
        </pc:spChg>
        <pc:spChg chg="del mod">
          <ac:chgData name="SIMON Stephane" userId="5251397a-7f30-47d9-891a-dee56491de9b" providerId="ADAL" clId="{9D513F0B-20BF-4ADF-A7C6-CC942505693F}" dt="2023-12-17T10:23:06.366" v="312" actId="478"/>
          <ac:spMkLst>
            <pc:docMk/>
            <pc:sldMk cId="543313074" sldId="315"/>
            <ac:spMk id="2321" creationId="{4C591499-DEF1-0E8D-16FF-9C1670BD11E6}"/>
          </ac:spMkLst>
        </pc:spChg>
        <pc:spChg chg="del mod">
          <ac:chgData name="SIMON Stephane" userId="5251397a-7f30-47d9-891a-dee56491de9b" providerId="ADAL" clId="{9D513F0B-20BF-4ADF-A7C6-CC942505693F}" dt="2023-12-17T10:23:50.265" v="341" actId="478"/>
          <ac:spMkLst>
            <pc:docMk/>
            <pc:sldMk cId="543313074" sldId="315"/>
            <ac:spMk id="2322" creationId="{505A98A2-185C-CD0A-1F83-249ED548D136}"/>
          </ac:spMkLst>
        </pc:spChg>
        <pc:spChg chg="del mod">
          <ac:chgData name="SIMON Stephane" userId="5251397a-7f30-47d9-891a-dee56491de9b" providerId="ADAL" clId="{9D513F0B-20BF-4ADF-A7C6-CC942505693F}" dt="2023-12-17T10:23:58.006" v="343" actId="478"/>
          <ac:spMkLst>
            <pc:docMk/>
            <pc:sldMk cId="543313074" sldId="315"/>
            <ac:spMk id="2323" creationId="{0328A67C-4B05-1AFA-BB54-B37969A20F81}"/>
          </ac:spMkLst>
        </pc:spChg>
        <pc:spChg chg="del mod">
          <ac:chgData name="SIMON Stephane" userId="5251397a-7f30-47d9-891a-dee56491de9b" providerId="ADAL" clId="{9D513F0B-20BF-4ADF-A7C6-CC942505693F}" dt="2023-12-17T10:23:55.387" v="342" actId="478"/>
          <ac:spMkLst>
            <pc:docMk/>
            <pc:sldMk cId="543313074" sldId="315"/>
            <ac:spMk id="2324" creationId="{051F9C6D-1CDE-95C8-3542-0B8A59233ACF}"/>
          </ac:spMkLst>
        </pc:spChg>
        <pc:spChg chg="del mod">
          <ac:chgData name="SIMON Stephane" userId="5251397a-7f30-47d9-891a-dee56491de9b" providerId="ADAL" clId="{9D513F0B-20BF-4ADF-A7C6-CC942505693F}" dt="2023-12-17T10:23:02.826" v="310" actId="478"/>
          <ac:spMkLst>
            <pc:docMk/>
            <pc:sldMk cId="543313074" sldId="315"/>
            <ac:spMk id="2325" creationId="{78E04874-65E5-5E94-803C-9F8B09250F6A}"/>
          </ac:spMkLst>
        </pc:spChg>
        <pc:spChg chg="add del mod">
          <ac:chgData name="SIMON Stephane" userId="5251397a-7f30-47d9-891a-dee56491de9b" providerId="ADAL" clId="{9D513F0B-20BF-4ADF-A7C6-CC942505693F}" dt="2023-12-17T10:23:37.227" v="334" actId="478"/>
          <ac:spMkLst>
            <pc:docMk/>
            <pc:sldMk cId="543313074" sldId="315"/>
            <ac:spMk id="2326" creationId="{66F0DB8C-21D1-E6DF-46E1-01104984A95F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27" creationId="{A8F503B4-7017-EC01-15D1-D94D6899C42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28" creationId="{69888CDE-93A6-48CF-4296-D04BC2C3CD25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29" creationId="{20D2B525-D55A-9501-9665-A24042C5D429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30" creationId="{90C7A8B1-801E-924D-B114-8F8A9CED857B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31" creationId="{493B0C51-8DA0-9F4C-145C-8B10B59E6ED0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32" creationId="{1A27FED7-A34E-9145-BAC4-19F4C6D34C1E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33" creationId="{F474F79A-38D6-C2CF-CB1F-D45FC1E8D783}"/>
          </ac:spMkLst>
        </pc:spChg>
        <pc:spChg chg="mod">
          <ac:chgData name="SIMON Stephane" userId="5251397a-7f30-47d9-891a-dee56491de9b" providerId="ADAL" clId="{9D513F0B-20BF-4ADF-A7C6-CC942505693F}" dt="2023-12-17T10:22:11.949" v="283"/>
          <ac:spMkLst>
            <pc:docMk/>
            <pc:sldMk cId="543313074" sldId="315"/>
            <ac:spMk id="2334" creationId="{FEFFC6FF-DD37-D86C-F2B5-9301DB22D795}"/>
          </ac:spMkLst>
        </pc:spChg>
        <pc:grpChg chg="add del mod">
          <ac:chgData name="SIMON Stephane" userId="5251397a-7f30-47d9-891a-dee56491de9b" providerId="ADAL" clId="{9D513F0B-20BF-4ADF-A7C6-CC942505693F}" dt="2023-12-17T10:22:38.266" v="298" actId="1076"/>
          <ac:grpSpMkLst>
            <pc:docMk/>
            <pc:sldMk cId="543313074" sldId="315"/>
            <ac:grpSpMk id="2" creationId="{E7497C8E-44FB-9C6A-DE98-45F8DF3A8A27}"/>
          </ac:grpSpMkLst>
        </pc:grpChg>
        <pc:grpChg chg="add del">
          <ac:chgData name="SIMON Stephane" userId="5251397a-7f30-47d9-891a-dee56491de9b" providerId="ADAL" clId="{9D513F0B-20BF-4ADF-A7C6-CC942505693F}" dt="2023-12-17T10:22:02.231" v="279" actId="165"/>
          <ac:grpSpMkLst>
            <pc:docMk/>
            <pc:sldMk cId="543313074" sldId="315"/>
            <ac:grpSpMk id="2089" creationId="{00000000-0000-0000-0000-000000000000}"/>
          </ac:grpSpMkLst>
        </pc:grpChg>
      </pc:sldChg>
      <pc:sldChg chg="addSp delSp modSp add mod ord modTransition">
        <pc:chgData name="SIMON Stephane" userId="5251397a-7f30-47d9-891a-dee56491de9b" providerId="ADAL" clId="{9D513F0B-20BF-4ADF-A7C6-CC942505693F}" dt="2023-12-18T12:06:44.396" v="4209"/>
        <pc:sldMkLst>
          <pc:docMk/>
          <pc:sldMk cId="661679546" sldId="316"/>
        </pc:sldMkLst>
        <pc:spChg chg="add mod">
          <ac:chgData name="SIMON Stephane" userId="5251397a-7f30-47d9-891a-dee56491de9b" providerId="ADAL" clId="{9D513F0B-20BF-4ADF-A7C6-CC942505693F}" dt="2023-12-17T20:17:20.341" v="1790" actId="3064"/>
          <ac:spMkLst>
            <pc:docMk/>
            <pc:sldMk cId="661679546" sldId="316"/>
            <ac:spMk id="2" creationId="{E992DA25-6763-838C-1E9B-9F46CE28CA03}"/>
          </ac:spMkLst>
        </pc:spChg>
        <pc:spChg chg="mod">
          <ac:chgData name="SIMON Stephane" userId="5251397a-7f30-47d9-891a-dee56491de9b" providerId="ADAL" clId="{9D513F0B-20BF-4ADF-A7C6-CC942505693F}" dt="2023-12-17T10:33:01.663" v="531" actId="20577"/>
          <ac:spMkLst>
            <pc:docMk/>
            <pc:sldMk cId="661679546" sldId="316"/>
            <ac:spMk id="2086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8T12:05:47.604" v="4134" actId="20577"/>
          <ac:spMkLst>
            <pc:docMk/>
            <pc:sldMk cId="661679546" sldId="316"/>
            <ac:spMk id="2087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2:56.467" v="507" actId="20577"/>
          <ac:spMkLst>
            <pc:docMk/>
            <pc:sldMk cId="661679546" sldId="316"/>
            <ac:spMk id="2088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89" creationId="{200C76BD-F0AC-63AA-8197-62F25777627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91" creationId="{6E445BFC-AF68-794C-BDED-CBCBED9EC8C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92" creationId="{0028B311-2DB6-CFA5-DBFE-19A33D49D00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93" creationId="{DA936DAD-9584-F8A4-4AC4-710E5F94BBAE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94" creationId="{D322D238-AF4F-2A4C-8054-FD753FB54CB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95" creationId="{E59D4E12-8FF1-76AC-E418-192830085CA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96" creationId="{D2213B79-1839-5BB7-B81D-4F4F54BD933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97" creationId="{F013CEDF-BF32-966D-47DE-A31B12F579E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98" creationId="{40B8A4FA-9C0F-996B-987D-1168E738149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099" creationId="{C76E8AE7-8D63-D21B-27A9-CB6E835D393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0" creationId="{0DB53CAB-856F-9534-FBD1-A7F81DB927C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1" creationId="{616D8481-753C-2D90-A9EB-39A286BF2712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2" creationId="{EC988D2D-0484-69F3-B8F3-E538BAFC046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3" creationId="{536C3893-5A87-9F0A-0AC2-4063330AE34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4" creationId="{FD7D3D2F-0ED9-8EE5-02B8-FFB1A7CADB07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5" creationId="{DD5DB059-113C-BCF5-1035-D7C2E9FA0D2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6" creationId="{07B8DD7A-D895-CDEE-4AE8-D6051275E5E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7" creationId="{568D08B5-B500-E79E-30B4-3748E1F0B13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8" creationId="{263A25FD-0B5D-8415-582A-AC0FC6159C5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09" creationId="{E2BA60F0-EC35-27C9-0FAD-D4AC369C7D4B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10" creationId="{14B06736-4EB8-6FE1-1585-92BDA9DDAB1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11" creationId="{F9B50970-9C53-DD92-9564-ACC4D6352A2E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76" creationId="{F400B698-AA13-DEEF-9751-1E2A2825CD8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77" creationId="{09FF2E19-9A56-A54D-4AB1-7658DA6503B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78" creationId="{F9D269EA-669B-D963-265D-A688B92AC97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79" creationId="{9BCAAD15-B16C-2A43-8132-7BC0C776319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0" creationId="{30D454A8-3E12-25D1-DA1E-9BB4DBD8CF71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1" creationId="{98DDAF62-FE76-9984-3343-EA682C6C523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2" creationId="{6DBDE149-0A7B-7DB4-F3F4-560F66543BE7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3" creationId="{60080925-40FD-3C64-24FF-2CDDEDCEA68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4" creationId="{7C953EE4-5CCE-D7EF-D870-C181836AF31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5" creationId="{82164B61-A9FB-EE45-BD26-8ABF552C70E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6" creationId="{3798D7DB-A5C7-59E8-1381-84DEB75AE05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7" creationId="{B8A08CF8-4436-6260-C803-FC428691712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8" creationId="{A6AE4DAE-7DC5-F651-361F-D6BFE50C1A5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89" creationId="{B2CC95B3-AB45-490C-820F-2DFABDFE373B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90" creationId="{6C925ACD-F856-2C34-21E7-E542FB1D935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91" creationId="{1818E07B-78F8-40F3-3B70-5FA0CB91A37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92" creationId="{3F3BFBF5-378F-5A59-62BD-D6FE03AA1FB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193" creationId="{5930D755-B5CC-76C4-73C1-351747A6D284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76" creationId="{F5CD08CE-FB5B-BFF6-C872-66F6BAA73C2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77" creationId="{6D52A7D8-45AD-CAD6-D17C-5AB58DC1EA4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78" creationId="{C908BAC2-AE6B-2367-81BF-878075434331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79" creationId="{E2B1781F-2A65-86B0-7802-03EBEFCFE182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0" creationId="{DF1439AF-F49B-D14D-5BE3-DB27506E075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1" creationId="{5F3E0E0A-0F22-ECD2-E8D1-7E6E1C627F2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2" creationId="{A5D6AF20-77AC-1D01-5F7B-0297B682A0C1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3" creationId="{9D35FFF2-B808-27FE-74F5-0DC1C8068C0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4" creationId="{1F6D6469-03DB-DF41-3A0D-73BCFDD10AB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5" creationId="{8DCA301E-90C3-6F95-2931-3E801F4A086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6" creationId="{7A28458A-96AD-2357-F25C-11AB43D10C7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7" creationId="{F98F85EA-3E1C-4CEE-76F3-88382BCC728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8" creationId="{882A7A37-04CE-0E12-C281-95EE27538607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89" creationId="{C61C8991-7001-AE22-6B3D-F119276C859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0" creationId="{C2709D70-8FC0-0B0D-F8D7-542F744AE3C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1" creationId="{09604CCD-4E0A-3CC7-62C4-13D66A16791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2" creationId="{3A297896-DD0A-CAE2-7E19-C7C9D941F2D7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3" creationId="{C2B2E69C-745B-EC00-EF48-B1311702C8F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4" creationId="{BFF50045-1087-BFD0-CB12-C499B4F1748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5" creationId="{0401CCDE-A603-BDC0-EA7D-2ED8B5AB744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6" creationId="{047F64F9-30C7-C496-0672-61102AB4804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7" creationId="{59F09461-5BFE-7FF1-15EB-C251675BE22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8" creationId="{2FEE43D1-F13E-0019-032C-92A259A5323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299" creationId="{CA41B083-4F72-0DCA-4D82-50DDC13315F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00" creationId="{5BFD61BC-D5B2-9DD9-0A50-84091CCD66F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01" creationId="{9452DCE5-2A17-7A17-1C29-8E9E8509B00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02" creationId="{04D2200D-DB2C-7D57-3338-AEAE0F5B9B9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03" creationId="{11F08B6F-0AF9-1459-FD5A-22D59BA3BEBE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05" creationId="{73AD9660-F448-1932-F35A-61F8CB8B8C1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06" creationId="{15DED112-CE99-F992-069B-1FEC1AF0CF9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07" creationId="{50B0221D-596B-4584-5DBC-CD2E1C2EFDB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08" creationId="{10B80656-0BCD-3B83-A809-8ED1DCE2913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09" creationId="{3F9BF226-6C26-D42A-8FF8-99622DC9DEB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0" creationId="{380695E8-526A-FECD-F58E-6CC4B85F410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1" creationId="{8962EBB5-6CBC-8626-5F13-488B44FDA5B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2" creationId="{A889EDFF-E7CF-0111-175B-A5029EF2756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3" creationId="{6CD7FDD5-1099-198C-FA36-1C57BE09364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4" creationId="{56BAEE1E-D645-8FE4-F45C-292235C2880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5" creationId="{ACA10A61-7F32-96CB-3709-D36B30E84FF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6" creationId="{4A57821D-AA76-324C-F81F-C15A57379C8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7" creationId="{36D4C80E-651D-1F32-5AB3-304297311E7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8" creationId="{3F86FCB4-4F1C-C447-57EA-6A72C35341EE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19" creationId="{88912DF8-3E24-7607-38B2-7E866275528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20" creationId="{B99ABE1C-8FE3-45B8-C584-5F7017A9C65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21" creationId="{32C8881F-FEAE-A6A6-1D12-40971D1FC01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22" creationId="{E6DE6B42-090B-5C32-18A8-0E7FE234850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23" creationId="{9EAF7086-A794-54E5-4E68-2AF73351281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24" creationId="{AF240373-823B-D3C1-EF45-EC25DB74D58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25" creationId="{2C065AC1-7601-45B5-6A2E-BD96D64CF4C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26" creationId="{2F178BAF-9726-B86E-B8F3-4B360AF5BA8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35" creationId="{AE117079-6192-52AA-C73F-52F93DD47834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36" creationId="{6F4FC452-941F-6DCF-8BBF-C63FB08F231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37" creationId="{7AE490C0-4E99-CC9E-14CB-52CC1FFCBD3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38" creationId="{52B04442-7ACD-06AF-AF47-0FE3FFC425D1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39" creationId="{51EF1EBA-B7AF-6318-7008-C8ABCAF53C3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0" creationId="{17FD7C74-CAF9-C3BF-1215-0B4C4B66EAD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1" creationId="{2493D07F-DFF1-42B3-BC36-2AAE26785E5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2" creationId="{2B49F9DD-C2FB-33BF-A04F-E140971C16A4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3" creationId="{78C1B175-FE0D-6DA3-8956-A9FE54C32222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4" creationId="{8B186F0E-95BA-CC21-87C7-F5A087F4123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5" creationId="{99AFB266-ADC2-B826-CABB-D8A94074CDE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6" creationId="{4309D341-08B1-2D69-F47B-F46F6A4C0DDE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7" creationId="{2F5E8E04-2833-CFBF-2D9B-A836080672E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8" creationId="{1A66B298-C3AD-2A99-EA60-6D43A83F4A9B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49" creationId="{FFBA35C9-BB7B-4393-93A0-70BAA582AF8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0" creationId="{610101A1-9925-F584-5585-67FB255A7A6E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1" creationId="{F358B99A-F718-0137-E443-E8278207F44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2" creationId="{D1B3E8B6-692E-45AA-0A77-D3FCE167C04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3" creationId="{4E9CAC41-7979-78DF-3620-F4BA7DC51B5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4" creationId="{256E28DC-6896-A5BC-912C-27D87DEEC4B4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5" creationId="{DD68C5C4-79D0-F332-678C-C5A40F069A1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6" creationId="{907DD329-2172-FD5C-E6C6-FF787C669BC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7" creationId="{3814BFFC-53C2-760F-4FB4-0B86F3FA22D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8" creationId="{5A295662-419A-BC6D-3053-6A5279E8393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59" creationId="{D4D3C62C-C50B-AE9C-C848-9B7AB5A38D1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0" creationId="{5D7648C1-FC5B-3AE1-DC11-6B2DB270FC6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1" creationId="{D35A1F46-9474-F7D4-6B12-FAE6897100BB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2" creationId="{144A9222-E11B-BB74-9FE3-075205B7E18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3" creationId="{B1FF06E7-EAB9-FF5D-9ED9-9C45AEB4B8B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4" creationId="{6138179C-9836-3330-8C04-E77C73DE183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5" creationId="{7DF83BE3-F7FE-6039-C7F4-08ECF76838D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6" creationId="{289387EE-9E74-DC16-A36B-16115F3A21D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7" creationId="{C11F6F6B-9F20-02D4-C168-566F46E06B7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8" creationId="{DC53A91B-BE68-C894-BCAD-3EA5D3BCA11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69" creationId="{935DB353-10FD-FF95-1495-CA25F7FC94C1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0" creationId="{EA986FBD-700B-9109-A17B-B4499F09FD7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1" creationId="{70F1240D-F20D-9023-67BA-3D59B49A6A7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2" creationId="{D8FCB091-8984-5CFA-0A3B-AEB2A0436E2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3" creationId="{3BFBA1B2-C6BD-4635-F66A-EE2FB034DCB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4" creationId="{232EE233-7914-5971-A213-ACF7E6726064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5" creationId="{F8B1E355-A26B-04A5-9439-0193F87703C7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6" creationId="{31DA61CF-F446-4520-0F1E-414DEC990E1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7" creationId="{32412AEA-9A9C-34C5-25A3-1C6C3F4FEAB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8" creationId="{8E379084-BB5E-A51C-D823-E15AD90FF53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79" creationId="{99DC0320-CB02-99C7-BCF8-02EEE54ABAC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0" creationId="{B453E2D6-94E1-917F-9C83-C2D32213CEC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1" creationId="{4C8E1EB4-4685-5ACB-05B7-70DAB1A9C49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2" creationId="{45903961-D430-E207-4FF6-10E62E610F2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3" creationId="{BA39AC73-8CD0-3341-C9C2-360FE03706BB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4" creationId="{FD146497-79E5-23FD-D6A3-F45937ABCDA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5" creationId="{673CA4CE-3015-5788-7E19-3697E860512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6" creationId="{73579876-42BF-E95A-51EC-A54B5DD6168E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7" creationId="{D5D5213F-6416-4112-D82F-C39C8D7E298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8" creationId="{DAD90DD1-4A0A-A729-D82C-A57B4C9E1236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89" creationId="{D1DF86CA-05D4-38B2-BBEF-56028F77B37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0" creationId="{BFBCE4C6-F8E5-4495-9CB2-E00F08E0C42E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1" creationId="{A8DBA57B-CECD-582B-5D3D-7E0AEAB9819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2" creationId="{7D1ACA99-A397-6EB2-BB9F-94FF69007EE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3" creationId="{F0118800-CF15-C3F7-C1A5-AFAC3DA4730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4" creationId="{4AB810C8-2BE3-A2BB-E993-34139EE5D6E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5" creationId="{C23D4C68-2A62-25EB-4A81-13D2D723CA0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6" creationId="{F7F233CB-2A74-D0FA-5EF5-2DB5FC090DE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7" creationId="{15415F31-DD9B-2979-6E12-13CB630BDA7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8" creationId="{00265D03-8685-CAE1-9716-5D47F337E0E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399" creationId="{6786B214-A872-E40D-5D47-19B031152D1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0" creationId="{6F4A6D8C-D4E9-D5BA-137A-92C044C61DF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1" creationId="{3F962C2B-4210-8963-FE67-AEDAE9B54A54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2" creationId="{BEF1D448-160A-73F8-1BE6-F32C4391408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3" creationId="{276EA4D3-0A7C-FC4D-DF57-916E372E8287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4" creationId="{BF61AED5-AC46-11FE-B2EF-A2CC6829DC5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5" creationId="{CF53CF46-7503-525D-DA8A-BE69CC0D4504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6" creationId="{D468308A-AF6E-FA92-CAC3-02BACBB91D3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7" creationId="{822E80C0-F5F0-4CAD-4ED6-14DF74177412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8" creationId="{668D7954-6E17-33B0-E602-5770EA844C18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09" creationId="{60FCBCC3-6AC5-3FA5-E542-C00E51BD5332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0" creationId="{D7A6C9A2-D1D2-F809-B85E-AEED4B65A151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1" creationId="{CA60F5BE-2C0F-5C51-877F-9CC8E0AA283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2" creationId="{C3C447BC-0480-33A5-0027-FCDBF5E3FF6E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3" creationId="{C8BF1F12-2519-5B4F-9773-3856BA91B547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4" creationId="{67C1AD08-0107-DAA4-C6F2-2B0B4C20F7E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5" creationId="{C98A4CE6-C6E6-FE2E-B06A-FAE6CC9EAA69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6" creationId="{0E97E004-185A-EBBC-E7EA-71AE23ABE5F4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7" creationId="{7D33495F-12A1-6776-D364-95058297E905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8" creationId="{3F1C96F4-2551-B352-11AA-9DCE9A09F27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19" creationId="{F90FEB5C-3B36-458D-35C0-1EA1B237C61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0" creationId="{4F54AC8A-E900-5EA2-F34C-AA72190913ED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1" creationId="{5BC4DE90-FA88-857B-FDE8-5261C9A9EE2C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2" creationId="{E9C37208-B802-7AC2-2DF9-6853CC226C11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3" creationId="{7AD2946D-C61E-90D7-8A63-0EB65E9674FF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4" creationId="{49FB7297-48C2-6EA3-EEB0-4A1F7853696B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5" creationId="{7D5CE09D-9FBE-0816-41F8-FEE31B03191A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6" creationId="{3690511D-43E3-FE1E-FEE0-40931521EB43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7" creationId="{4154ED65-1CE8-24BF-FFFC-DF48DF2FC892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8" creationId="{12D11F86-9E0F-008B-367C-94069EFDD680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29" creationId="{DFD4A188-28EF-6E87-78FA-26667E1AB4E7}"/>
          </ac:spMkLst>
        </pc:spChg>
        <pc:spChg chg="mod">
          <ac:chgData name="SIMON Stephane" userId="5251397a-7f30-47d9-891a-dee56491de9b" providerId="ADAL" clId="{9D513F0B-20BF-4ADF-A7C6-CC942505693F}" dt="2023-12-17T10:33:05.056" v="533"/>
          <ac:spMkLst>
            <pc:docMk/>
            <pc:sldMk cId="661679546" sldId="316"/>
            <ac:spMk id="2430" creationId="{730AF7B2-C131-7B71-A1C7-9C1B37E1A726}"/>
          </ac:spMkLst>
        </pc:spChg>
        <pc:grpChg chg="del">
          <ac:chgData name="SIMON Stephane" userId="5251397a-7f30-47d9-891a-dee56491de9b" providerId="ADAL" clId="{9D513F0B-20BF-4ADF-A7C6-CC942505693F}" dt="2023-12-17T10:33:04.744" v="532" actId="478"/>
          <ac:grpSpMkLst>
            <pc:docMk/>
            <pc:sldMk cId="661679546" sldId="316"/>
            <ac:grpSpMk id="2" creationId="{E7497C8E-44FB-9C6A-DE98-45F8DF3A8A27}"/>
          </ac:grpSpMkLst>
        </pc:grpChg>
        <pc:grpChg chg="add mod">
          <ac:chgData name="SIMON Stephane" userId="5251397a-7f30-47d9-891a-dee56491de9b" providerId="ADAL" clId="{9D513F0B-20BF-4ADF-A7C6-CC942505693F}" dt="2023-12-17T10:33:10.633" v="536" actId="1076"/>
          <ac:grpSpMkLst>
            <pc:docMk/>
            <pc:sldMk cId="661679546" sldId="316"/>
            <ac:grpSpMk id="2275" creationId="{D0EFC0FA-F233-7D93-49FD-43BDF47796EC}"/>
          </ac:grpSpMkLst>
        </pc:grpChg>
      </pc:sldChg>
      <pc:sldChg chg="addSp delSp modSp add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3009715998" sldId="317"/>
        </pc:sldMkLst>
        <pc:spChg chg="add mod">
          <ac:chgData name="SIMON Stephane" userId="5251397a-7f30-47d9-891a-dee56491de9b" providerId="ADAL" clId="{9D513F0B-20BF-4ADF-A7C6-CC942505693F}" dt="2023-12-17T20:15:49.103" v="1770"/>
          <ac:spMkLst>
            <pc:docMk/>
            <pc:sldMk cId="3009715998" sldId="317"/>
            <ac:spMk id="3" creationId="{5B0080C3-C7C9-E9FC-3983-9BC857D368A4}"/>
          </ac:spMkLst>
        </pc:spChg>
        <pc:spChg chg="mod">
          <ac:chgData name="SIMON Stephane" userId="5251397a-7f30-47d9-891a-dee56491de9b" providerId="ADAL" clId="{9D513F0B-20BF-4ADF-A7C6-CC942505693F}" dt="2023-12-17T10:33:53.653" v="551" actId="20577"/>
          <ac:spMkLst>
            <pc:docMk/>
            <pc:sldMk cId="3009715998" sldId="317"/>
            <ac:spMk id="1650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8T12:06:28.695" v="4208" actId="20577"/>
          <ac:spMkLst>
            <pc:docMk/>
            <pc:sldMk cId="3009715998" sldId="317"/>
            <ac:spMk id="1651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3:55.777" v="553" actId="20577"/>
          <ac:spMkLst>
            <pc:docMk/>
            <pc:sldMk cId="3009715998" sldId="317"/>
            <ac:spMk id="1652" creationId="{00000000-0000-0000-0000-000000000000}"/>
          </ac:spMkLst>
        </pc:spChg>
        <pc:grpChg chg="del">
          <ac:chgData name="SIMON Stephane" userId="5251397a-7f30-47d9-891a-dee56491de9b" providerId="ADAL" clId="{9D513F0B-20BF-4ADF-A7C6-CC942505693F}" dt="2023-12-17T10:33:47.233" v="539" actId="478"/>
          <ac:grpSpMkLst>
            <pc:docMk/>
            <pc:sldMk cId="3009715998" sldId="317"/>
            <ac:grpSpMk id="1653" creationId="{00000000-0000-0000-0000-000000000000}"/>
          </ac:grpSpMkLst>
        </pc:grpChg>
        <pc:grpChg chg="del">
          <ac:chgData name="SIMON Stephane" userId="5251397a-7f30-47d9-891a-dee56491de9b" providerId="ADAL" clId="{9D513F0B-20BF-4ADF-A7C6-CC942505693F}" dt="2023-12-17T10:33:44.575" v="538" actId="478"/>
          <ac:grpSpMkLst>
            <pc:docMk/>
            <pc:sldMk cId="3009715998" sldId="317"/>
            <ac:grpSpMk id="1762" creationId="{00000000-0000-0000-0000-000000000000}"/>
          </ac:grpSpMkLst>
        </pc:grpChg>
        <pc:picChg chg="add mod">
          <ac:chgData name="SIMON Stephane" userId="5251397a-7f30-47d9-891a-dee56491de9b" providerId="ADAL" clId="{9D513F0B-20BF-4ADF-A7C6-CC942505693F}" dt="2023-12-17T10:34:25.798" v="570"/>
          <ac:picMkLst>
            <pc:docMk/>
            <pc:sldMk cId="3009715998" sldId="317"/>
            <ac:picMk id="2" creationId="{57C18C6F-DBC1-6F78-5211-B04E6CA75F52}"/>
          </ac:picMkLst>
        </pc:picChg>
      </pc:sldChg>
      <pc:sldChg chg="addSp modSp add mod modTransition">
        <pc:chgData name="SIMON Stephane" userId="5251397a-7f30-47d9-891a-dee56491de9b" providerId="ADAL" clId="{9D513F0B-20BF-4ADF-A7C6-CC942505693F}" dt="2023-12-18T12:09:45.479" v="4242"/>
        <pc:sldMkLst>
          <pc:docMk/>
          <pc:sldMk cId="3152128614" sldId="318"/>
        </pc:sldMkLst>
        <pc:spChg chg="add mod">
          <ac:chgData name="SIMON Stephane" userId="5251397a-7f30-47d9-891a-dee56491de9b" providerId="ADAL" clId="{9D513F0B-20BF-4ADF-A7C6-CC942505693F}" dt="2023-12-17T20:17:44.777" v="1798"/>
          <ac:spMkLst>
            <pc:docMk/>
            <pc:sldMk cId="3152128614" sldId="318"/>
            <ac:spMk id="3" creationId="{EED9C36B-0A83-8057-160A-433F190B878C}"/>
          </ac:spMkLst>
        </pc:spChg>
        <pc:spChg chg="mod">
          <ac:chgData name="SIMON Stephane" userId="5251397a-7f30-47d9-891a-dee56491de9b" providerId="ADAL" clId="{9D513F0B-20BF-4ADF-A7C6-CC942505693F}" dt="2023-12-17T10:34:05.382" v="568" actId="20577"/>
          <ac:spMkLst>
            <pc:docMk/>
            <pc:sldMk cId="3152128614" sldId="318"/>
            <ac:spMk id="1650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8T12:09:45.479" v="4242"/>
          <ac:spMkLst>
            <pc:docMk/>
            <pc:sldMk cId="3152128614" sldId="318"/>
            <ac:spMk id="1651" creationId="{00000000-0000-0000-0000-000000000000}"/>
          </ac:spMkLst>
        </pc:spChg>
        <pc:spChg chg="mod">
          <ac:chgData name="SIMON Stephane" userId="5251397a-7f30-47d9-891a-dee56491de9b" providerId="ADAL" clId="{9D513F0B-20BF-4ADF-A7C6-CC942505693F}" dt="2023-12-17T10:34:01.764" v="556" actId="20577"/>
          <ac:spMkLst>
            <pc:docMk/>
            <pc:sldMk cId="3152128614" sldId="318"/>
            <ac:spMk id="1652" creationId="{00000000-0000-0000-0000-000000000000}"/>
          </ac:spMkLst>
        </pc:spChg>
        <pc:picChg chg="add mod">
          <ac:chgData name="SIMON Stephane" userId="5251397a-7f30-47d9-891a-dee56491de9b" providerId="ADAL" clId="{9D513F0B-20BF-4ADF-A7C6-CC942505693F}" dt="2023-12-17T10:34:27.891" v="571"/>
          <ac:picMkLst>
            <pc:docMk/>
            <pc:sldMk cId="3152128614" sldId="318"/>
            <ac:picMk id="2" creationId="{46B1BCC5-2F27-7598-E6AB-1945E521F205}"/>
          </ac:picMkLst>
        </pc:picChg>
      </pc:sldChg>
      <pc:sldChg chg="addSp modSp modTransition">
        <pc:chgData name="SIMON Stephane" userId="5251397a-7f30-47d9-891a-dee56491de9b" providerId="ADAL" clId="{9D513F0B-20BF-4ADF-A7C6-CC942505693F}" dt="2023-12-18T12:06:44.396" v="4209"/>
        <pc:sldMkLst>
          <pc:docMk/>
          <pc:sldMk cId="1974725658" sldId="319"/>
        </pc:sldMkLst>
        <pc:spChg chg="add mod">
          <ac:chgData name="SIMON Stephane" userId="5251397a-7f30-47d9-891a-dee56491de9b" providerId="ADAL" clId="{9D513F0B-20BF-4ADF-A7C6-CC942505693F}" dt="2023-12-17T20:15:47.889" v="1769"/>
          <ac:spMkLst>
            <pc:docMk/>
            <pc:sldMk cId="1974725658" sldId="319"/>
            <ac:spMk id="4" creationId="{92C7C172-C492-6972-47C6-60DE0375E72C}"/>
          </ac:spMkLst>
        </pc:spChg>
      </pc:sldChg>
      <pc:sldChg chg="addSp delSp modSp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2246390919" sldId="321"/>
        </pc:sldMkLst>
        <pc:spChg chg="mod">
          <ac:chgData name="SIMON Stephane" userId="5251397a-7f30-47d9-891a-dee56491de9b" providerId="ADAL" clId="{9D513F0B-20BF-4ADF-A7C6-CC942505693F}" dt="2023-12-17T20:14:32.554" v="1744" actId="1076"/>
          <ac:spMkLst>
            <pc:docMk/>
            <pc:sldMk cId="2246390919" sldId="321"/>
            <ac:spMk id="2" creationId="{AD37243C-7D25-63AF-51C4-50D293DE2B1E}"/>
          </ac:spMkLst>
        </pc:spChg>
        <pc:spChg chg="add mod">
          <ac:chgData name="SIMON Stephane" userId="5251397a-7f30-47d9-891a-dee56491de9b" providerId="ADAL" clId="{9D513F0B-20BF-4ADF-A7C6-CC942505693F}" dt="2023-12-17T20:15:41.302" v="1766" actId="14100"/>
          <ac:spMkLst>
            <pc:docMk/>
            <pc:sldMk cId="2246390919" sldId="321"/>
            <ac:spMk id="9" creationId="{7D561783-AAF3-7AC5-A8A7-FA20ED568B37}"/>
          </ac:spMkLst>
        </pc:spChg>
        <pc:picChg chg="add del mod">
          <ac:chgData name="SIMON Stephane" userId="5251397a-7f30-47d9-891a-dee56491de9b" providerId="ADAL" clId="{9D513F0B-20BF-4ADF-A7C6-CC942505693F}" dt="2023-12-17T20:13:28.457" v="1628" actId="478"/>
          <ac:picMkLst>
            <pc:docMk/>
            <pc:sldMk cId="2246390919" sldId="321"/>
            <ac:picMk id="6" creationId="{177D59AB-8D66-6BC2-C0A5-A891EDB1814A}"/>
          </ac:picMkLst>
        </pc:picChg>
        <pc:picChg chg="add mod">
          <ac:chgData name="SIMON Stephane" userId="5251397a-7f30-47d9-891a-dee56491de9b" providerId="ADAL" clId="{9D513F0B-20BF-4ADF-A7C6-CC942505693F}" dt="2023-12-17T20:13:48.049" v="1655" actId="1076"/>
          <ac:picMkLst>
            <pc:docMk/>
            <pc:sldMk cId="2246390919" sldId="321"/>
            <ac:picMk id="8" creationId="{6C80FB6F-BD09-CDD8-5555-EE0A14B23F88}"/>
          </ac:picMkLst>
        </pc:picChg>
      </pc:sldChg>
      <pc:sldChg chg="addSp delSp modSp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3888143047" sldId="322"/>
        </pc:sldMkLst>
        <pc:spChg chg="del">
          <ac:chgData name="SIMON Stephane" userId="5251397a-7f30-47d9-891a-dee56491de9b" providerId="ADAL" clId="{9D513F0B-20BF-4ADF-A7C6-CC942505693F}" dt="2023-12-17T20:18:55.140" v="1799" actId="478"/>
          <ac:spMkLst>
            <pc:docMk/>
            <pc:sldMk cId="3888143047" sldId="322"/>
            <ac:spMk id="2" creationId="{F36EE353-1758-7293-BE6B-5F096C1414FA}"/>
          </ac:spMkLst>
        </pc:spChg>
        <pc:spChg chg="add mod">
          <ac:chgData name="SIMON Stephane" userId="5251397a-7f30-47d9-891a-dee56491de9b" providerId="ADAL" clId="{9D513F0B-20BF-4ADF-A7C6-CC942505693F}" dt="2023-12-17T20:15:56.524" v="1772"/>
          <ac:spMkLst>
            <pc:docMk/>
            <pc:sldMk cId="3888143047" sldId="322"/>
            <ac:spMk id="5" creationId="{FBA50154-FE0A-6E91-E4FD-5CB02FDA037B}"/>
          </ac:spMkLst>
        </pc:spChg>
        <pc:graphicFrameChg chg="add del mod">
          <ac:chgData name="SIMON Stephane" userId="5251397a-7f30-47d9-891a-dee56491de9b" providerId="ADAL" clId="{9D513F0B-20BF-4ADF-A7C6-CC942505693F}" dt="2023-12-17T20:19:15.868" v="1803" actId="478"/>
          <ac:graphicFrameMkLst>
            <pc:docMk/>
            <pc:sldMk cId="3888143047" sldId="322"/>
            <ac:graphicFrameMk id="6" creationId="{087B9A14-0581-5212-0887-1FE0EA9C8A94}"/>
          </ac:graphicFrameMkLst>
        </pc:graphicFrameChg>
        <pc:graphicFrameChg chg="add del mod">
          <ac:chgData name="SIMON Stephane" userId="5251397a-7f30-47d9-891a-dee56491de9b" providerId="ADAL" clId="{9D513F0B-20BF-4ADF-A7C6-CC942505693F}" dt="2023-12-17T20:52:48.958" v="1810" actId="478"/>
          <ac:graphicFrameMkLst>
            <pc:docMk/>
            <pc:sldMk cId="3888143047" sldId="322"/>
            <ac:graphicFrameMk id="7" creationId="{1BBFA736-5616-12D2-82BD-D4CDCA35D5BC}"/>
          </ac:graphicFrameMkLst>
        </pc:graphicFrameChg>
        <pc:picChg chg="add mod">
          <ac:chgData name="SIMON Stephane" userId="5251397a-7f30-47d9-891a-dee56491de9b" providerId="ADAL" clId="{9D513F0B-20BF-4ADF-A7C6-CC942505693F}" dt="2023-12-17T20:52:57.997" v="1814" actId="962"/>
          <ac:picMkLst>
            <pc:docMk/>
            <pc:sldMk cId="3888143047" sldId="322"/>
            <ac:picMk id="6" creationId="{32021C57-17E4-1B9B-AAF8-93B39BDE94F9}"/>
          </ac:picMkLst>
        </pc:picChg>
      </pc:sldChg>
      <pc:sldChg chg="addSp modSp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496385833" sldId="323"/>
        </pc:sldMkLst>
        <pc:spChg chg="mod">
          <ac:chgData name="SIMON Stephane" userId="5251397a-7f30-47d9-891a-dee56491de9b" providerId="ADAL" clId="{9D513F0B-20BF-4ADF-A7C6-CC942505693F}" dt="2023-12-17T22:11:19.633" v="1866" actId="20577"/>
          <ac:spMkLst>
            <pc:docMk/>
            <pc:sldMk cId="496385833" sldId="323"/>
            <ac:spMk id="4" creationId="{B83079D3-D463-CE4C-3E0D-03E480C1BC8D}"/>
          </ac:spMkLst>
        </pc:spChg>
        <pc:spChg chg="add mod">
          <ac:chgData name="SIMON Stephane" userId="5251397a-7f30-47d9-891a-dee56491de9b" providerId="ADAL" clId="{9D513F0B-20BF-4ADF-A7C6-CC942505693F}" dt="2023-12-17T20:15:57.710" v="1773"/>
          <ac:spMkLst>
            <pc:docMk/>
            <pc:sldMk cId="496385833" sldId="323"/>
            <ac:spMk id="6" creationId="{BC402CDF-B837-54F0-B28B-44FD8F35A27F}"/>
          </ac:spMkLst>
        </pc:spChg>
      </pc:sldChg>
      <pc:sldChg chg="addSp delSp modSp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106891517" sldId="324"/>
        </pc:sldMkLst>
        <pc:spChg chg="add mod">
          <ac:chgData name="SIMON Stephane" userId="5251397a-7f30-47d9-891a-dee56491de9b" providerId="ADAL" clId="{9D513F0B-20BF-4ADF-A7C6-CC942505693F}" dt="2023-12-17T20:17:27.169" v="1791"/>
          <ac:spMkLst>
            <pc:docMk/>
            <pc:sldMk cId="106891517" sldId="324"/>
            <ac:spMk id="2" creationId="{A92584DD-6BB5-1343-4B7F-56CACE9FD66B}"/>
          </ac:spMkLst>
        </pc:spChg>
        <pc:spChg chg="mod">
          <ac:chgData name="SIMON Stephane" userId="5251397a-7f30-47d9-891a-dee56491de9b" providerId="ADAL" clId="{9D513F0B-20BF-4ADF-A7C6-CC942505693F}" dt="2023-12-17T19:53:34.976" v="1051" actId="20577"/>
          <ac:spMkLst>
            <pc:docMk/>
            <pc:sldMk cId="106891517" sldId="324"/>
            <ac:spMk id="8" creationId="{841277F2-4875-2394-4230-1AA96D957F27}"/>
          </ac:spMkLst>
        </pc:spChg>
        <pc:picChg chg="add mod">
          <ac:chgData name="SIMON Stephane" userId="5251397a-7f30-47d9-891a-dee56491de9b" providerId="ADAL" clId="{9D513F0B-20BF-4ADF-A7C6-CC942505693F}" dt="2023-12-18T11:46:26.544" v="3524" actId="962"/>
          <ac:picMkLst>
            <pc:docMk/>
            <pc:sldMk cId="106891517" sldId="324"/>
            <ac:picMk id="4" creationId="{52E024F6-5A7E-E299-31EE-50A863997D8D}"/>
          </ac:picMkLst>
        </pc:picChg>
        <pc:picChg chg="del mod">
          <ac:chgData name="SIMON Stephane" userId="5251397a-7f30-47d9-891a-dee56491de9b" providerId="ADAL" clId="{9D513F0B-20BF-4ADF-A7C6-CC942505693F}" dt="2023-12-18T11:46:21.420" v="3521" actId="478"/>
          <ac:picMkLst>
            <pc:docMk/>
            <pc:sldMk cId="106891517" sldId="324"/>
            <ac:picMk id="2050" creationId="{8CBB29B3-F800-C2EA-40C5-AD913476BE10}"/>
          </ac:picMkLst>
        </pc:picChg>
      </pc:sldChg>
      <pc:sldChg chg="addSp delSp modSp mod modTransition">
        <pc:chgData name="SIMON Stephane" userId="5251397a-7f30-47d9-891a-dee56491de9b" providerId="ADAL" clId="{9D513F0B-20BF-4ADF-A7C6-CC942505693F}" dt="2023-12-21T18:23:38.856" v="4763" actId="1076"/>
        <pc:sldMkLst>
          <pc:docMk/>
          <pc:sldMk cId="687306971" sldId="325"/>
        </pc:sldMkLst>
        <pc:spChg chg="add mod">
          <ac:chgData name="SIMON Stephane" userId="5251397a-7f30-47d9-891a-dee56491de9b" providerId="ADAL" clId="{9D513F0B-20BF-4ADF-A7C6-CC942505693F}" dt="2023-12-17T20:17:28.924" v="1792"/>
          <ac:spMkLst>
            <pc:docMk/>
            <pc:sldMk cId="687306971" sldId="325"/>
            <ac:spMk id="2" creationId="{B2A887D5-3D73-D9EF-8621-A63E9754A367}"/>
          </ac:spMkLst>
        </pc:spChg>
        <pc:spChg chg="del mod">
          <ac:chgData name="SIMON Stephane" userId="5251397a-7f30-47d9-891a-dee56491de9b" providerId="ADAL" clId="{9D513F0B-20BF-4ADF-A7C6-CC942505693F}" dt="2023-12-21T18:23:29.566" v="4761" actId="21"/>
          <ac:spMkLst>
            <pc:docMk/>
            <pc:sldMk cId="687306971" sldId="325"/>
            <ac:spMk id="6" creationId="{B96F034C-4455-280B-5847-2786F3E24AD8}"/>
          </ac:spMkLst>
        </pc:spChg>
        <pc:spChg chg="mod">
          <ac:chgData name="SIMON Stephane" userId="5251397a-7f30-47d9-891a-dee56491de9b" providerId="ADAL" clId="{9D513F0B-20BF-4ADF-A7C6-CC942505693F}" dt="2023-12-17T19:56:18.385" v="1238" actId="20577"/>
          <ac:spMkLst>
            <pc:docMk/>
            <pc:sldMk cId="687306971" sldId="325"/>
            <ac:spMk id="7" creationId="{57A1DC46-6D1C-5B45-38C7-0319584812A7}"/>
          </ac:spMkLst>
        </pc:spChg>
        <pc:spChg chg="add mod">
          <ac:chgData name="SIMON Stephane" userId="5251397a-7f30-47d9-891a-dee56491de9b" providerId="ADAL" clId="{9D513F0B-20BF-4ADF-A7C6-CC942505693F}" dt="2023-12-21T18:23:38.856" v="4763" actId="1076"/>
          <ac:spMkLst>
            <pc:docMk/>
            <pc:sldMk cId="687306971" sldId="325"/>
            <ac:spMk id="9" creationId="{923D1637-5C28-D1A3-E7C6-B7DF7CD20CB7}"/>
          </ac:spMkLst>
        </pc:spChg>
        <pc:picChg chg="add mod">
          <ac:chgData name="SIMON Stephane" userId="5251397a-7f30-47d9-891a-dee56491de9b" providerId="ADAL" clId="{9D513F0B-20BF-4ADF-A7C6-CC942505693F}" dt="2023-12-21T18:23:38.856" v="4763" actId="1076"/>
          <ac:picMkLst>
            <pc:docMk/>
            <pc:sldMk cId="687306971" sldId="325"/>
            <ac:picMk id="3" creationId="{DCAF2C10-F9E6-922E-5351-C3CE4306CA6F}"/>
          </ac:picMkLst>
        </pc:picChg>
        <pc:picChg chg="add del mod">
          <ac:chgData name="SIMON Stephane" userId="5251397a-7f30-47d9-891a-dee56491de9b" providerId="ADAL" clId="{9D513F0B-20BF-4ADF-A7C6-CC942505693F}" dt="2023-12-21T18:23:29.566" v="4761" actId="21"/>
          <ac:picMkLst>
            <pc:docMk/>
            <pc:sldMk cId="687306971" sldId="325"/>
            <ac:picMk id="4" creationId="{2D491F80-6611-5CC6-0688-05A79CA8DC17}"/>
          </ac:picMkLst>
        </pc:picChg>
        <pc:picChg chg="add mod">
          <ac:chgData name="SIMON Stephane" userId="5251397a-7f30-47d9-891a-dee56491de9b" providerId="ADAL" clId="{9D513F0B-20BF-4ADF-A7C6-CC942505693F}" dt="2023-12-21T18:23:38.856" v="4763" actId="1076"/>
          <ac:picMkLst>
            <pc:docMk/>
            <pc:sldMk cId="687306971" sldId="325"/>
            <ac:picMk id="10" creationId="{8D9A23C0-6D4F-99A7-7DA5-1C6457203FCD}"/>
          </ac:picMkLst>
        </pc:picChg>
        <pc:picChg chg="del">
          <ac:chgData name="SIMON Stephane" userId="5251397a-7f30-47d9-891a-dee56491de9b" providerId="ADAL" clId="{9D513F0B-20BF-4ADF-A7C6-CC942505693F}" dt="2023-12-21T18:23:29.566" v="4761" actId="21"/>
          <ac:picMkLst>
            <pc:docMk/>
            <pc:sldMk cId="687306971" sldId="325"/>
            <ac:picMk id="3078" creationId="{866A8FA0-E129-2E01-DE99-F992E4C42190}"/>
          </ac:picMkLst>
        </pc:picChg>
      </pc:sldChg>
      <pc:sldChg chg="addSp modSp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1114081805" sldId="326"/>
        </pc:sldMkLst>
        <pc:spChg chg="add mod">
          <ac:chgData name="SIMON Stephane" userId="5251397a-7f30-47d9-891a-dee56491de9b" providerId="ADAL" clId="{9D513F0B-20BF-4ADF-A7C6-CC942505693F}" dt="2023-12-17T20:17:37.039" v="1795"/>
          <ac:spMkLst>
            <pc:docMk/>
            <pc:sldMk cId="1114081805" sldId="326"/>
            <ac:spMk id="4" creationId="{465A7EFD-0FCA-C1B2-4D21-D56E3442AD3F}"/>
          </ac:spMkLst>
        </pc:spChg>
        <pc:spChg chg="mod">
          <ac:chgData name="SIMON Stephane" userId="5251397a-7f30-47d9-891a-dee56491de9b" providerId="ADAL" clId="{9D513F0B-20BF-4ADF-A7C6-CC942505693F}" dt="2023-12-17T20:08:21.448" v="1558" actId="20577"/>
          <ac:spMkLst>
            <pc:docMk/>
            <pc:sldMk cId="1114081805" sldId="326"/>
            <ac:spMk id="6" creationId="{1E22A693-3002-38A5-3E73-053E8F54574A}"/>
          </ac:spMkLst>
        </pc:spChg>
        <pc:picChg chg="add mod">
          <ac:chgData name="SIMON Stephane" userId="5251397a-7f30-47d9-891a-dee56491de9b" providerId="ADAL" clId="{9D513F0B-20BF-4ADF-A7C6-CC942505693F}" dt="2023-12-17T19:55:16.061" v="1074" actId="1076"/>
          <ac:picMkLst>
            <pc:docMk/>
            <pc:sldMk cId="1114081805" sldId="326"/>
            <ac:picMk id="3" creationId="{C5E16C3C-A6C4-3E09-652E-CAD2DC9B4C8F}"/>
          </ac:picMkLst>
        </pc:picChg>
      </pc:sldChg>
      <pc:sldChg chg="addSp delSp modSp mod modTransition">
        <pc:chgData name="SIMON Stephane" userId="5251397a-7f30-47d9-891a-dee56491de9b" providerId="ADAL" clId="{9D513F0B-20BF-4ADF-A7C6-CC942505693F}" dt="2023-12-18T12:06:44.396" v="4209"/>
        <pc:sldMkLst>
          <pc:docMk/>
          <pc:sldMk cId="4270629725" sldId="327"/>
        </pc:sldMkLst>
        <pc:spChg chg="add mod">
          <ac:chgData name="SIMON Stephane" userId="5251397a-7f30-47d9-891a-dee56491de9b" providerId="ADAL" clId="{9D513F0B-20BF-4ADF-A7C6-CC942505693F}" dt="2023-12-17T20:17:34.250" v="1794"/>
          <ac:spMkLst>
            <pc:docMk/>
            <pc:sldMk cId="4270629725" sldId="327"/>
            <ac:spMk id="4" creationId="{11D6F0F4-6DD9-DDCA-B6EB-1EE4A7621E95}"/>
          </ac:spMkLst>
        </pc:spChg>
        <pc:spChg chg="mod">
          <ac:chgData name="SIMON Stephane" userId="5251397a-7f30-47d9-891a-dee56491de9b" providerId="ADAL" clId="{9D513F0B-20BF-4ADF-A7C6-CC942505693F}" dt="2023-12-18T11:10:21.684" v="2190" actId="20577"/>
          <ac:spMkLst>
            <pc:docMk/>
            <pc:sldMk cId="4270629725" sldId="327"/>
            <ac:spMk id="7" creationId="{805229A7-9E19-C830-B911-A42CFF5CEE38}"/>
          </ac:spMkLst>
        </pc:spChg>
        <pc:picChg chg="add mod">
          <ac:chgData name="SIMON Stephane" userId="5251397a-7f30-47d9-891a-dee56491de9b" providerId="ADAL" clId="{9D513F0B-20BF-4ADF-A7C6-CC942505693F}" dt="2023-12-17T20:09:18.501" v="1565" actId="1076"/>
          <ac:picMkLst>
            <pc:docMk/>
            <pc:sldMk cId="4270629725" sldId="327"/>
            <ac:picMk id="3" creationId="{D7304F4E-DC30-1C09-EA5F-F3A16E6276CC}"/>
          </ac:picMkLst>
        </pc:picChg>
        <pc:picChg chg="del">
          <ac:chgData name="SIMON Stephane" userId="5251397a-7f30-47d9-891a-dee56491de9b" providerId="ADAL" clId="{9D513F0B-20BF-4ADF-A7C6-CC942505693F}" dt="2023-12-17T20:09:15.687" v="1564" actId="478"/>
          <ac:picMkLst>
            <pc:docMk/>
            <pc:sldMk cId="4270629725" sldId="327"/>
            <ac:picMk id="8" creationId="{DE7A8456-B235-DE81-515A-3293EFE7A4CE}"/>
          </ac:picMkLst>
        </pc:picChg>
      </pc:sldChg>
      <pc:sldChg chg="new del">
        <pc:chgData name="SIMON Stephane" userId="5251397a-7f30-47d9-891a-dee56491de9b" providerId="ADAL" clId="{9D513F0B-20BF-4ADF-A7C6-CC942505693F}" dt="2023-12-17T19:57:17.340" v="1247" actId="47"/>
        <pc:sldMkLst>
          <pc:docMk/>
          <pc:sldMk cId="2850534632" sldId="328"/>
        </pc:sldMkLst>
      </pc:sldChg>
      <pc:sldChg chg="addSp delSp modSp add mod ord modTransition modAnim">
        <pc:chgData name="SIMON Stephane" userId="5251397a-7f30-47d9-891a-dee56491de9b" providerId="ADAL" clId="{9D513F0B-20BF-4ADF-A7C6-CC942505693F}" dt="2023-12-18T12:06:44.396" v="4209"/>
        <pc:sldMkLst>
          <pc:docMk/>
          <pc:sldMk cId="4052853234" sldId="328"/>
        </pc:sldMkLst>
        <pc:spChg chg="mod">
          <ac:chgData name="SIMON Stephane" userId="5251397a-7f30-47d9-891a-dee56491de9b" providerId="ADAL" clId="{9D513F0B-20BF-4ADF-A7C6-CC942505693F}" dt="2023-12-17T19:57:25.504" v="1264" actId="20577"/>
          <ac:spMkLst>
            <pc:docMk/>
            <pc:sldMk cId="4052853234" sldId="328"/>
            <ac:spMk id="5" creationId="{49428F35-47C7-73FE-80B4-5C0243E5434C}"/>
          </ac:spMkLst>
        </pc:spChg>
        <pc:spChg chg="del">
          <ac:chgData name="SIMON Stephane" userId="5251397a-7f30-47d9-891a-dee56491de9b" providerId="ADAL" clId="{9D513F0B-20BF-4ADF-A7C6-CC942505693F}" dt="2023-12-17T19:57:30.369" v="1265" actId="478"/>
          <ac:spMkLst>
            <pc:docMk/>
            <pc:sldMk cId="4052853234" sldId="328"/>
            <ac:spMk id="7" creationId="{805229A7-9E19-C830-B911-A42CFF5CEE38}"/>
          </ac:spMkLst>
        </pc:spChg>
        <pc:spChg chg="add del mod">
          <ac:chgData name="SIMON Stephane" userId="5251397a-7f30-47d9-891a-dee56491de9b" providerId="ADAL" clId="{9D513F0B-20BF-4ADF-A7C6-CC942505693F}" dt="2023-12-17T19:59:40.024" v="1281"/>
          <ac:spMkLst>
            <pc:docMk/>
            <pc:sldMk cId="4052853234" sldId="328"/>
            <ac:spMk id="12" creationId="{9C9135CC-77F5-155C-4AE9-40EC4B04DEFE}"/>
          </ac:spMkLst>
        </pc:spChg>
        <pc:spChg chg="add mod">
          <ac:chgData name="SIMON Stephane" userId="5251397a-7f30-47d9-891a-dee56491de9b" providerId="ADAL" clId="{9D513F0B-20BF-4ADF-A7C6-CC942505693F}" dt="2023-12-17T20:02:11.415" v="1355" actId="1582"/>
          <ac:spMkLst>
            <pc:docMk/>
            <pc:sldMk cId="4052853234" sldId="328"/>
            <ac:spMk id="18" creationId="{533ED53D-70BF-9ECE-8BE5-3D4A65CD1C8D}"/>
          </ac:spMkLst>
        </pc:spChg>
        <pc:spChg chg="add mod">
          <ac:chgData name="SIMON Stephane" userId="5251397a-7f30-47d9-891a-dee56491de9b" providerId="ADAL" clId="{9D513F0B-20BF-4ADF-A7C6-CC942505693F}" dt="2023-12-17T20:03:53.272" v="1366" actId="1076"/>
          <ac:spMkLst>
            <pc:docMk/>
            <pc:sldMk cId="4052853234" sldId="328"/>
            <ac:spMk id="19" creationId="{CF66911C-D122-07D2-D9AA-87C58CE9C949}"/>
          </ac:spMkLst>
        </pc:spChg>
        <pc:spChg chg="add mod">
          <ac:chgData name="SIMON Stephane" userId="5251397a-7f30-47d9-891a-dee56491de9b" providerId="ADAL" clId="{9D513F0B-20BF-4ADF-A7C6-CC942505693F}" dt="2023-12-17T20:04:48.028" v="1398" actId="20577"/>
          <ac:spMkLst>
            <pc:docMk/>
            <pc:sldMk cId="4052853234" sldId="328"/>
            <ac:spMk id="49" creationId="{00652FC7-8BA9-0AB4-8E83-9C1FE2E4826D}"/>
          </ac:spMkLst>
        </pc:spChg>
        <pc:spChg chg="add mod">
          <ac:chgData name="SIMON Stephane" userId="5251397a-7f30-47d9-891a-dee56491de9b" providerId="ADAL" clId="{9D513F0B-20BF-4ADF-A7C6-CC942505693F}" dt="2023-12-18T12:02:31.475" v="3985" actId="1076"/>
          <ac:spMkLst>
            <pc:docMk/>
            <pc:sldMk cId="4052853234" sldId="328"/>
            <ac:spMk id="50" creationId="{3EE9DC6B-DF70-0E0D-A50A-D4C8AD7F9015}"/>
          </ac:spMkLst>
        </pc:spChg>
        <pc:spChg chg="add mod">
          <ac:chgData name="SIMON Stephane" userId="5251397a-7f30-47d9-891a-dee56491de9b" providerId="ADAL" clId="{9D513F0B-20BF-4ADF-A7C6-CC942505693F}" dt="2023-12-17T20:05:12.898" v="1442" actId="20577"/>
          <ac:spMkLst>
            <pc:docMk/>
            <pc:sldMk cId="4052853234" sldId="328"/>
            <ac:spMk id="51" creationId="{699EDEC7-1790-CE0F-A917-9823DD077C84}"/>
          </ac:spMkLst>
        </pc:spChg>
        <pc:spChg chg="add mod">
          <ac:chgData name="SIMON Stephane" userId="5251397a-7f30-47d9-891a-dee56491de9b" providerId="ADAL" clId="{9D513F0B-20BF-4ADF-A7C6-CC942505693F}" dt="2023-12-17T20:06:56.103" v="1480" actId="1076"/>
          <ac:spMkLst>
            <pc:docMk/>
            <pc:sldMk cId="4052853234" sldId="328"/>
            <ac:spMk id="52" creationId="{95058F07-EF7C-0393-7046-6ABB78530AB1}"/>
          </ac:spMkLst>
        </pc:spChg>
        <pc:spChg chg="add mod">
          <ac:chgData name="SIMON Stephane" userId="5251397a-7f30-47d9-891a-dee56491de9b" providerId="ADAL" clId="{9D513F0B-20BF-4ADF-A7C6-CC942505693F}" dt="2023-12-17T20:07:46.047" v="1552" actId="1076"/>
          <ac:spMkLst>
            <pc:docMk/>
            <pc:sldMk cId="4052853234" sldId="328"/>
            <ac:spMk id="54" creationId="{65E912AC-06ED-1E98-CBF2-B39F5610D830}"/>
          </ac:spMkLst>
        </pc:spChg>
        <pc:spChg chg="add mod">
          <ac:chgData name="SIMON Stephane" userId="5251397a-7f30-47d9-891a-dee56491de9b" providerId="ADAL" clId="{9D513F0B-20BF-4ADF-A7C6-CC942505693F}" dt="2023-12-17T20:17:40.839" v="1796"/>
          <ac:spMkLst>
            <pc:docMk/>
            <pc:sldMk cId="4052853234" sldId="328"/>
            <ac:spMk id="55" creationId="{1C12CB31-816E-2F77-87DC-34E75426A540}"/>
          </ac:spMkLst>
        </pc:spChg>
        <pc:picChg chg="add del mod">
          <ac:chgData name="SIMON Stephane" userId="5251397a-7f30-47d9-891a-dee56491de9b" providerId="ADAL" clId="{9D513F0B-20BF-4ADF-A7C6-CC942505693F}" dt="2023-12-17T19:59:40.021" v="1279" actId="478"/>
          <ac:picMkLst>
            <pc:docMk/>
            <pc:sldMk cId="4052853234" sldId="328"/>
            <ac:picMk id="3" creationId="{D9264876-342C-6758-150B-B1F89DDAA2DA}"/>
          </ac:picMkLst>
        </pc:picChg>
        <pc:picChg chg="add mod">
          <ac:chgData name="SIMON Stephane" userId="5251397a-7f30-47d9-891a-dee56491de9b" providerId="ADAL" clId="{9D513F0B-20BF-4ADF-A7C6-CC942505693F}" dt="2023-12-17T20:03:50.039" v="1365" actId="1076"/>
          <ac:picMkLst>
            <pc:docMk/>
            <pc:sldMk cId="4052853234" sldId="328"/>
            <ac:picMk id="6" creationId="{F463505F-DD31-4ED4-C946-D740C7D29FA5}"/>
          </ac:picMkLst>
        </pc:picChg>
        <pc:picChg chg="del mod">
          <ac:chgData name="SIMON Stephane" userId="5251397a-7f30-47d9-891a-dee56491de9b" providerId="ADAL" clId="{9D513F0B-20BF-4ADF-A7C6-CC942505693F}" dt="2023-12-17T19:58:16.312" v="1269" actId="478"/>
          <ac:picMkLst>
            <pc:docMk/>
            <pc:sldMk cId="4052853234" sldId="328"/>
            <ac:picMk id="8" creationId="{DE7A8456-B235-DE81-515A-3293EFE7A4CE}"/>
          </ac:picMkLst>
        </pc:picChg>
        <pc:picChg chg="add mod">
          <ac:chgData name="SIMON Stephane" userId="5251397a-7f30-47d9-891a-dee56491de9b" providerId="ADAL" clId="{9D513F0B-20BF-4ADF-A7C6-CC942505693F}" dt="2023-12-18T12:02:31.475" v="3985" actId="1076"/>
          <ac:picMkLst>
            <pc:docMk/>
            <pc:sldMk cId="4052853234" sldId="328"/>
            <ac:picMk id="15" creationId="{9FF60960-DDDE-978C-B4EB-31756EBAC470}"/>
          </ac:picMkLst>
        </pc:picChg>
        <pc:picChg chg="add mod">
          <ac:chgData name="SIMON Stephane" userId="5251397a-7f30-47d9-891a-dee56491de9b" providerId="ADAL" clId="{9D513F0B-20BF-4ADF-A7C6-CC942505693F}" dt="2023-12-17T20:04:00.781" v="1368" actId="1076"/>
          <ac:picMkLst>
            <pc:docMk/>
            <pc:sldMk cId="4052853234" sldId="328"/>
            <ac:picMk id="44" creationId="{1353BBC7-24C4-EAFF-B748-DCE5FEE6708A}"/>
          </ac:picMkLst>
        </pc:picChg>
        <pc:cxnChg chg="add mod">
          <ac:chgData name="SIMON Stephane" userId="5251397a-7f30-47d9-891a-dee56491de9b" providerId="ADAL" clId="{9D513F0B-20BF-4ADF-A7C6-CC942505693F}" dt="2023-12-17T20:03:50.039" v="1365" actId="1076"/>
          <ac:cxnSpMkLst>
            <pc:docMk/>
            <pc:sldMk cId="4052853234" sldId="328"/>
            <ac:cxnSpMk id="11" creationId="{28CD9EFE-4713-4FC4-7E84-494CAFBE4281}"/>
          </ac:cxnSpMkLst>
        </pc:cxnChg>
        <pc:cxnChg chg="add mod">
          <ac:chgData name="SIMON Stephane" userId="5251397a-7f30-47d9-891a-dee56491de9b" providerId="ADAL" clId="{9D513F0B-20BF-4ADF-A7C6-CC942505693F}" dt="2023-12-18T12:02:31.475" v="3985" actId="1076"/>
          <ac:cxnSpMkLst>
            <pc:docMk/>
            <pc:sldMk cId="4052853234" sldId="328"/>
            <ac:cxnSpMk id="21" creationId="{A1619833-F834-075D-4BB8-FBE0A4E4ABEB}"/>
          </ac:cxnSpMkLst>
        </pc:cxnChg>
        <pc:cxnChg chg="add mod">
          <ac:chgData name="SIMON Stephane" userId="5251397a-7f30-47d9-891a-dee56491de9b" providerId="ADAL" clId="{9D513F0B-20BF-4ADF-A7C6-CC942505693F}" dt="2023-12-18T12:02:31.475" v="3985" actId="1076"/>
          <ac:cxnSpMkLst>
            <pc:docMk/>
            <pc:sldMk cId="4052853234" sldId="328"/>
            <ac:cxnSpMk id="25" creationId="{9BD40336-D44A-B22C-BAC4-B742DDC3905F}"/>
          </ac:cxnSpMkLst>
        </pc:cxnChg>
        <pc:cxnChg chg="add mod">
          <ac:chgData name="SIMON Stephane" userId="5251397a-7f30-47d9-891a-dee56491de9b" providerId="ADAL" clId="{9D513F0B-20BF-4ADF-A7C6-CC942505693F}" dt="2023-12-18T12:02:31.475" v="3985" actId="1076"/>
          <ac:cxnSpMkLst>
            <pc:docMk/>
            <pc:sldMk cId="4052853234" sldId="328"/>
            <ac:cxnSpMk id="46" creationId="{2FD14BE5-B9A7-436D-B18E-86B70A2A58AE}"/>
          </ac:cxnSpMkLst>
        </pc:cxnChg>
      </pc:sldChg>
      <pc:sldChg chg="addSp delSp modSp add mod modTransition delAnim modAnim">
        <pc:chgData name="SIMON Stephane" userId="5251397a-7f30-47d9-891a-dee56491de9b" providerId="ADAL" clId="{9D513F0B-20BF-4ADF-A7C6-CC942505693F}" dt="2023-12-18T12:06:44.396" v="4209"/>
        <pc:sldMkLst>
          <pc:docMk/>
          <pc:sldMk cId="490202025" sldId="329"/>
        </pc:sldMkLst>
        <pc:spChg chg="add del mod">
          <ac:chgData name="SIMON Stephane" userId="5251397a-7f30-47d9-891a-dee56491de9b" providerId="ADAL" clId="{9D513F0B-20BF-4ADF-A7C6-CC942505693F}" dt="2023-12-18T11:08:31.463" v="2077" actId="478"/>
          <ac:spMkLst>
            <pc:docMk/>
            <pc:sldMk cId="490202025" sldId="329"/>
            <ac:spMk id="2" creationId="{C4803896-5A3E-7818-88ED-43162E31769A}"/>
          </ac:spMkLst>
        </pc:spChg>
        <pc:spChg chg="add del mod">
          <ac:chgData name="SIMON Stephane" userId="5251397a-7f30-47d9-891a-dee56491de9b" providerId="ADAL" clId="{9D513F0B-20BF-4ADF-A7C6-CC942505693F}" dt="2023-12-18T11:07:38.220" v="2018" actId="478"/>
          <ac:spMkLst>
            <pc:docMk/>
            <pc:sldMk cId="490202025" sldId="329"/>
            <ac:spMk id="3" creationId="{17301331-79A9-7AA4-3F29-542EC3F817D9}"/>
          </ac:spMkLst>
        </pc:spChg>
        <pc:spChg chg="add del mod">
          <ac:chgData name="SIMON Stephane" userId="5251397a-7f30-47d9-891a-dee56491de9b" providerId="ADAL" clId="{9D513F0B-20BF-4ADF-A7C6-CC942505693F}" dt="2023-12-18T11:07:38.220" v="2018" actId="478"/>
          <ac:spMkLst>
            <pc:docMk/>
            <pc:sldMk cId="490202025" sldId="329"/>
            <ac:spMk id="4" creationId="{D8636C15-BDDC-CA02-B2EC-B65AE634F447}"/>
          </ac:spMkLst>
        </pc:spChg>
        <pc:spChg chg="mod">
          <ac:chgData name="SIMON Stephane" userId="5251397a-7f30-47d9-891a-dee56491de9b" providerId="ADAL" clId="{9D513F0B-20BF-4ADF-A7C6-CC942505693F}" dt="2023-12-18T11:03:33.102" v="1888" actId="20577"/>
          <ac:spMkLst>
            <pc:docMk/>
            <pc:sldMk cId="490202025" sldId="329"/>
            <ac:spMk id="5" creationId="{49428F35-47C7-73FE-80B4-5C0243E5434C}"/>
          </ac:spMkLst>
        </pc:spChg>
        <pc:spChg chg="add del mod">
          <ac:chgData name="SIMON Stephane" userId="5251397a-7f30-47d9-891a-dee56491de9b" providerId="ADAL" clId="{9D513F0B-20BF-4ADF-A7C6-CC942505693F}" dt="2023-12-18T11:07:38.220" v="2018" actId="478"/>
          <ac:spMkLst>
            <pc:docMk/>
            <pc:sldMk cId="490202025" sldId="329"/>
            <ac:spMk id="7" creationId="{CD590854-0C1F-6162-2B29-8D7FD498C590}"/>
          </ac:spMkLst>
        </pc:spChg>
        <pc:spChg chg="add del mod">
          <ac:chgData name="SIMON Stephane" userId="5251397a-7f30-47d9-891a-dee56491de9b" providerId="ADAL" clId="{9D513F0B-20BF-4ADF-A7C6-CC942505693F}" dt="2023-12-18T11:07:38.220" v="2018" actId="478"/>
          <ac:spMkLst>
            <pc:docMk/>
            <pc:sldMk cId="490202025" sldId="329"/>
            <ac:spMk id="8" creationId="{51666190-9015-809F-155D-0248C5882DA5}"/>
          </ac:spMkLst>
        </pc:spChg>
        <pc:spChg chg="add del mod">
          <ac:chgData name="SIMON Stephane" userId="5251397a-7f30-47d9-891a-dee56491de9b" providerId="ADAL" clId="{9D513F0B-20BF-4ADF-A7C6-CC942505693F}" dt="2023-12-18T11:07:38.220" v="2018" actId="478"/>
          <ac:spMkLst>
            <pc:docMk/>
            <pc:sldMk cId="490202025" sldId="329"/>
            <ac:spMk id="9" creationId="{281851C8-B545-E798-B889-9B675ACB25F2}"/>
          </ac:spMkLst>
        </pc:spChg>
        <pc:spChg chg="add del mod">
          <ac:chgData name="SIMON Stephane" userId="5251397a-7f30-47d9-891a-dee56491de9b" providerId="ADAL" clId="{9D513F0B-20BF-4ADF-A7C6-CC942505693F}" dt="2023-12-18T11:07:38.220" v="2018" actId="478"/>
          <ac:spMkLst>
            <pc:docMk/>
            <pc:sldMk cId="490202025" sldId="329"/>
            <ac:spMk id="12" creationId="{3B1EF320-1DFD-2FFE-E645-8C6B3BD51607}"/>
          </ac:spMkLst>
        </pc:spChg>
        <pc:spChg chg="add del mod">
          <ac:chgData name="SIMON Stephane" userId="5251397a-7f30-47d9-891a-dee56491de9b" providerId="ADAL" clId="{9D513F0B-20BF-4ADF-A7C6-CC942505693F}" dt="2023-12-18T11:07:38.220" v="2018" actId="478"/>
          <ac:spMkLst>
            <pc:docMk/>
            <pc:sldMk cId="490202025" sldId="329"/>
            <ac:spMk id="13" creationId="{402DF1F6-268F-C4F0-2BAA-686E27178FA0}"/>
          </ac:spMkLst>
        </pc:spChg>
        <pc:spChg chg="add del mod">
          <ac:chgData name="SIMON Stephane" userId="5251397a-7f30-47d9-891a-dee56491de9b" providerId="ADAL" clId="{9D513F0B-20BF-4ADF-A7C6-CC942505693F}" dt="2023-12-18T11:07:38.220" v="2018" actId="478"/>
          <ac:spMkLst>
            <pc:docMk/>
            <pc:sldMk cId="490202025" sldId="329"/>
            <ac:spMk id="14" creationId="{F2F3FD40-65CB-F9E7-8190-44ADB345B6C1}"/>
          </ac:spMkLst>
        </pc:spChg>
        <pc:spChg chg="add del mod">
          <ac:chgData name="SIMON Stephane" userId="5251397a-7f30-47d9-891a-dee56491de9b" providerId="ADAL" clId="{9D513F0B-20BF-4ADF-A7C6-CC942505693F}" dt="2023-12-18T11:07:38.220" v="2018" actId="478"/>
          <ac:spMkLst>
            <pc:docMk/>
            <pc:sldMk cId="490202025" sldId="329"/>
            <ac:spMk id="16" creationId="{84E106B3-8FED-32F9-76EA-686475A82AE4}"/>
          </ac:spMkLst>
        </pc:spChg>
        <pc:spChg chg="del">
          <ac:chgData name="SIMON Stephane" userId="5251397a-7f30-47d9-891a-dee56491de9b" providerId="ADAL" clId="{9D513F0B-20BF-4ADF-A7C6-CC942505693F}" dt="2023-12-18T11:03:19.550" v="1873" actId="478"/>
          <ac:spMkLst>
            <pc:docMk/>
            <pc:sldMk cId="490202025" sldId="329"/>
            <ac:spMk id="18" creationId="{533ED53D-70BF-9ECE-8BE5-3D4A65CD1C8D}"/>
          </ac:spMkLst>
        </pc:spChg>
        <pc:spChg chg="del">
          <ac:chgData name="SIMON Stephane" userId="5251397a-7f30-47d9-891a-dee56491de9b" providerId="ADAL" clId="{9D513F0B-20BF-4ADF-A7C6-CC942505693F}" dt="2023-12-18T11:03:19.550" v="1873" actId="478"/>
          <ac:spMkLst>
            <pc:docMk/>
            <pc:sldMk cId="490202025" sldId="329"/>
            <ac:spMk id="19" creationId="{CF66911C-D122-07D2-D9AA-87C58CE9C949}"/>
          </ac:spMkLst>
        </pc:spChg>
        <pc:spChg chg="add del mod">
          <ac:chgData name="SIMON Stephane" userId="5251397a-7f30-47d9-891a-dee56491de9b" providerId="ADAL" clId="{9D513F0B-20BF-4ADF-A7C6-CC942505693F}" dt="2023-12-18T11:10:25.111" v="2191" actId="478"/>
          <ac:spMkLst>
            <pc:docMk/>
            <pc:sldMk cId="490202025" sldId="329"/>
            <ac:spMk id="23" creationId="{C4FC38E8-C52D-D1AE-8DE7-EA870E01A1CC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26" creationId="{5A98EEEE-86AD-8CB5-E631-40497B2E7B36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27" creationId="{923FD31A-6548-A4CD-4117-EC925457101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28" creationId="{356FA5E0-5BD9-F920-E73E-46E807CC471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29" creationId="{2DD8AF2B-9838-5C7D-7EED-433377A3A1D8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0" creationId="{3630CE81-6737-AFA2-99D6-A85A1DE2626E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1" creationId="{637BD116-591B-47C3-5409-95770D6A032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2" creationId="{05D74D3E-746C-6F3E-1F67-D04B889F4666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3" creationId="{67EA7EDA-5F71-25E7-B192-592A6A52454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4" creationId="{9E659BC1-B800-78DD-E9D9-E88D36C3BEBF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5" creationId="{2F964F70-A370-9A30-3EB4-E40B9F81887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6" creationId="{FE915BD9-1C51-ED5F-E071-43A04F19D7AF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7" creationId="{0FA377F7-9B58-1CD0-E457-C168882AD606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8" creationId="{E36C8E96-DB9B-BBFF-9F9B-6AFDDE13D95B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39" creationId="{D3F48CDB-6A64-1C44-CAA0-399B881FE52A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40" creationId="{712A7D5E-BB4A-417A-63BD-860256F30FC8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41" creationId="{D2572A79-272C-DA16-838F-A51ECD49CEA0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42" creationId="{547020AD-5975-8C79-FD93-2299EEB7230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43" creationId="{B04FCDAC-004A-8FFA-219E-598B7C4BCCC0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45" creationId="{0BF64250-2DC4-AA6E-8BD8-C3C14117B6F0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47" creationId="{E3035317-FE44-1DDE-B332-F0CEFCF63A9B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48" creationId="{297DC222-17B1-8706-810B-20B786181499}"/>
          </ac:spMkLst>
        </pc:spChg>
        <pc:spChg chg="del">
          <ac:chgData name="SIMON Stephane" userId="5251397a-7f30-47d9-891a-dee56491de9b" providerId="ADAL" clId="{9D513F0B-20BF-4ADF-A7C6-CC942505693F}" dt="2023-12-18T11:03:19.550" v="1873" actId="478"/>
          <ac:spMkLst>
            <pc:docMk/>
            <pc:sldMk cId="490202025" sldId="329"/>
            <ac:spMk id="49" creationId="{00652FC7-8BA9-0AB4-8E83-9C1FE2E4826D}"/>
          </ac:spMkLst>
        </pc:spChg>
        <pc:spChg chg="del">
          <ac:chgData name="SIMON Stephane" userId="5251397a-7f30-47d9-891a-dee56491de9b" providerId="ADAL" clId="{9D513F0B-20BF-4ADF-A7C6-CC942505693F}" dt="2023-12-18T11:03:19.550" v="1873" actId="478"/>
          <ac:spMkLst>
            <pc:docMk/>
            <pc:sldMk cId="490202025" sldId="329"/>
            <ac:spMk id="50" creationId="{3EE9DC6B-DF70-0E0D-A50A-D4C8AD7F9015}"/>
          </ac:spMkLst>
        </pc:spChg>
        <pc:spChg chg="del">
          <ac:chgData name="SIMON Stephane" userId="5251397a-7f30-47d9-891a-dee56491de9b" providerId="ADAL" clId="{9D513F0B-20BF-4ADF-A7C6-CC942505693F}" dt="2023-12-18T11:03:19.550" v="1873" actId="478"/>
          <ac:spMkLst>
            <pc:docMk/>
            <pc:sldMk cId="490202025" sldId="329"/>
            <ac:spMk id="51" creationId="{699EDEC7-1790-CE0F-A917-9823DD077C84}"/>
          </ac:spMkLst>
        </pc:spChg>
        <pc:spChg chg="del">
          <ac:chgData name="SIMON Stephane" userId="5251397a-7f30-47d9-891a-dee56491de9b" providerId="ADAL" clId="{9D513F0B-20BF-4ADF-A7C6-CC942505693F}" dt="2023-12-18T11:03:19.550" v="1873" actId="478"/>
          <ac:spMkLst>
            <pc:docMk/>
            <pc:sldMk cId="490202025" sldId="329"/>
            <ac:spMk id="52" creationId="{95058F07-EF7C-0393-7046-6ABB78530AB1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53" creationId="{BC3E0DFA-23F8-71FB-A117-9D158FDD4033}"/>
          </ac:spMkLst>
        </pc:spChg>
        <pc:spChg chg="del">
          <ac:chgData name="SIMON Stephane" userId="5251397a-7f30-47d9-891a-dee56491de9b" providerId="ADAL" clId="{9D513F0B-20BF-4ADF-A7C6-CC942505693F}" dt="2023-12-18T11:03:19.550" v="1873" actId="478"/>
          <ac:spMkLst>
            <pc:docMk/>
            <pc:sldMk cId="490202025" sldId="329"/>
            <ac:spMk id="54" creationId="{65E912AC-06ED-1E98-CBF2-B39F5610D830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56" creationId="{E9465D41-6329-6BFF-1084-0F0A4F2A7655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57" creationId="{A433CF21-8C91-1E84-F998-650CD963E61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58" creationId="{DAF32F26-CBAF-0A7A-C65F-75F7DD6D34B8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59" creationId="{B10DE892-3296-4318-A556-C4311145D9DF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0" creationId="{91E1824D-796A-07E3-1BEF-E9D6F03113B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1" creationId="{0CDE6DBA-1476-D2F0-A678-2A80BF1B1CF5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2" creationId="{53717C0D-8785-9C82-ACB3-F6A3BFCD3397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3" creationId="{F748BC2C-4447-C1EF-1950-EF370CC1A3DA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4" creationId="{08D20FD0-2CD3-CD11-73C4-0434DEB8E279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5" creationId="{C6020093-6AEE-F478-0CE5-1B217BDFD62E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6" creationId="{B9E4C62E-E901-3B57-844D-A0887B69697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7" creationId="{06A060A6-17DD-3648-0035-F2432D902458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8" creationId="{4970A97F-A346-AC57-36A3-D5F24BC4575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69" creationId="{7F191FC3-4B93-8054-4253-614A430F997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0" creationId="{79E8453E-6BE0-8D29-C03F-75168D74E260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1" creationId="{EE1CE2C8-D1C9-7385-49A1-CF5E5FE1B074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2" creationId="{328B76C3-58B0-536E-E95B-EC97A600F33B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3" creationId="{F7CC6EC4-56A0-6315-6032-D8B72E7F0CED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4" creationId="{7C7FECF3-93E8-A710-E8BB-DCB083F6B4F5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5" creationId="{69C085B5-E871-0693-96FA-3DD97619C136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6" creationId="{45AFC045-0508-85C9-6F26-7B68F62AFAA7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7" creationId="{ECDAA9E1-2CFF-CE6A-EAE2-33BE42859EB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8" creationId="{5F6E94F6-1A95-6E9E-D715-E9D42D7FBAD1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79" creationId="{03D2F32D-6E7E-3A21-EDEF-F7BCB2BF0941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0" creationId="{981ADA86-437B-D388-E221-E0663093D14B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1" creationId="{110D6348-40DF-A6B6-0E3E-D6CBBAAD34A7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2" creationId="{55590F21-B38C-0E78-3A29-93B666C938EE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3" creationId="{0045C0A8-DDC7-06D2-3E3B-25063CCEC008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4" creationId="{10A5914E-3143-25D9-984C-BDACD0054A5A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5" creationId="{50A04E32-66B7-F7DB-14E9-F096BEB6F0D5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6" creationId="{C2A90762-6569-1A8D-957E-132FB1729069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7" creationId="{70850441-B46E-6276-F15F-7C55650F7D9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8" creationId="{2C019538-1672-AD0C-79B5-97368B6C8E1E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89" creationId="{086F3566-4974-7597-CB83-C89C61494D38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0" creationId="{3985C4D3-148F-339C-9919-81ABA5E9D96B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1" creationId="{23EC9347-8B01-18DF-5D35-C7A40A1FDDD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2" creationId="{EBED1B23-49D5-3227-5611-B752856908EE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3" creationId="{7FBB0958-5AC8-F538-8C04-0E11961AAF0B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4" creationId="{0E56A57D-68E3-C2C4-DFE8-7576FA2A80B7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5" creationId="{1AE78117-4395-7AE7-F450-6832C4E1DA55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6" creationId="{13AB91E0-9184-1A4B-5AAE-DC4C5E6C9201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7" creationId="{F313D9CB-D6D8-AEC0-4A9C-CAE86CE52996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8" creationId="{701291CB-A726-EE98-F477-A4D912DFE7C0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99" creationId="{13D4D797-061E-9DDA-815D-680FF94A3DE5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0" creationId="{79CBB3F9-71BB-44BE-4DD1-B909EB0512F5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1" creationId="{B539B680-0E4B-2A9C-611A-8BBBB87B1A7C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2" creationId="{BE47E8B4-EFA1-4F7A-1B4D-0FFBD4923901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3" creationId="{88C404DB-7AB8-9E20-E505-8CEB7B374A8C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4" creationId="{6C5FA7EF-5C1E-8D17-842A-60682246CE6F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5" creationId="{D88EED50-80AA-557F-9C15-AE6F1F99B7BF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6" creationId="{D707FD04-793E-83FD-8E0E-2397E113384F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7" creationId="{F75B7596-4FA6-A8AB-47AC-C7447B28F0E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8" creationId="{AB397D76-F0B7-612B-D595-B1CC6D70EE3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09" creationId="{8F1B84EE-8F84-A64A-5F34-D495C09759FB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0" creationId="{98AF9FA6-81AF-70D3-08AA-EF120C24984D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1" creationId="{BB027D23-1ED9-ECA8-E366-553611D78DBA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2" creationId="{6AAC09BA-7624-7B99-06AC-19DD071F4C8C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3" creationId="{1345D6D0-77BF-BB59-1C92-003E52CAD04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4" creationId="{C0783AED-AA30-0CA3-1941-3641B05C8C6C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5" creationId="{5F45F864-20A5-DA71-0B49-2CE37BF3F740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6" creationId="{B3979FC9-55AB-35DC-2D0C-F4E24D8D0089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7" creationId="{8E85CECC-9F62-C448-2F18-177771C912EA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8" creationId="{543060C7-A196-61E2-1355-77E0064D0A8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19" creationId="{F45DFBC2-0500-2856-DF90-AEADAF2F7084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0" creationId="{0E34E942-4FCE-F471-BB88-7B5B670AAF87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1" creationId="{32EC8B83-B5FC-A7BB-8C0F-9EC8AC88E8D5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2" creationId="{2348C44D-1D8C-35A8-A6F1-704C344BE1F9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3" creationId="{1B272017-4AB5-6D8B-4A6B-F82EFC837AF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4" creationId="{D8825C88-6B23-6750-38AF-D85E26E5289D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5" creationId="{C8326009-D107-026B-6297-5C6B3376D23D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6" creationId="{39F9B951-541B-A03D-C295-E290989F69DC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7" creationId="{DDD50038-EE7A-E7EB-4CDB-D381549F7573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8" creationId="{97149FB6-B3EB-0853-97CA-BC6059A3F1B5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29" creationId="{4033C8F2-6DE6-5A00-4BF0-8E1361474BF1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30" creationId="{10475066-7C7E-4042-99AB-E811384C225C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31" creationId="{FE341BB2-1470-6CAA-B9A5-915E85590A52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32" creationId="{14F54E6D-DBAA-754A-BD0E-A77ACCC35DB7}"/>
          </ac:spMkLst>
        </pc:spChg>
        <pc:spChg chg="mod">
          <ac:chgData name="SIMON Stephane" userId="5251397a-7f30-47d9-891a-dee56491de9b" providerId="ADAL" clId="{9D513F0B-20BF-4ADF-A7C6-CC942505693F}" dt="2023-12-18T11:10:09.925" v="2172"/>
          <ac:spMkLst>
            <pc:docMk/>
            <pc:sldMk cId="490202025" sldId="329"/>
            <ac:spMk id="133" creationId="{F8D9D8FB-B54D-40D0-5969-1CD7059E4D35}"/>
          </ac:spMkLst>
        </pc:spChg>
        <pc:spChg chg="add del mod">
          <ac:chgData name="SIMON Stephane" userId="5251397a-7f30-47d9-891a-dee56491de9b" providerId="ADAL" clId="{9D513F0B-20BF-4ADF-A7C6-CC942505693F}" dt="2023-12-18T11:10:13.357" v="2175"/>
          <ac:spMkLst>
            <pc:docMk/>
            <pc:sldMk cId="490202025" sldId="329"/>
            <ac:spMk id="134" creationId="{61497117-36F5-AE26-2692-B3CDA0E40031}"/>
          </ac:spMkLst>
        </pc:spChg>
        <pc:spChg chg="add del mod">
          <ac:chgData name="SIMON Stephane" userId="5251397a-7f30-47d9-891a-dee56491de9b" providerId="ADAL" clId="{9D513F0B-20BF-4ADF-A7C6-CC942505693F}" dt="2023-12-18T11:10:13.357" v="2175"/>
          <ac:spMkLst>
            <pc:docMk/>
            <pc:sldMk cId="490202025" sldId="329"/>
            <ac:spMk id="135" creationId="{4F8B5516-7B3E-1DA2-00DB-58F0B4A1CD89}"/>
          </ac:spMkLst>
        </pc:spChg>
        <pc:spChg chg="add del mod">
          <ac:chgData name="SIMON Stephane" userId="5251397a-7f30-47d9-891a-dee56491de9b" providerId="ADAL" clId="{9D513F0B-20BF-4ADF-A7C6-CC942505693F}" dt="2023-12-18T11:10:13.357" v="2175"/>
          <ac:spMkLst>
            <pc:docMk/>
            <pc:sldMk cId="490202025" sldId="329"/>
            <ac:spMk id="136" creationId="{7C0A0900-5E47-3FD3-9F92-6C0EB088AB23}"/>
          </ac:spMkLst>
        </pc:spChg>
        <pc:spChg chg="add del mod">
          <ac:chgData name="SIMON Stephane" userId="5251397a-7f30-47d9-891a-dee56491de9b" providerId="ADAL" clId="{9D513F0B-20BF-4ADF-A7C6-CC942505693F}" dt="2023-12-18T11:10:13.357" v="2175"/>
          <ac:spMkLst>
            <pc:docMk/>
            <pc:sldMk cId="490202025" sldId="329"/>
            <ac:spMk id="137" creationId="{9DD8A24E-9F9A-3A5F-4D64-4F919F681669}"/>
          </ac:spMkLst>
        </pc:spChg>
        <pc:spChg chg="add del mod">
          <ac:chgData name="SIMON Stephane" userId="5251397a-7f30-47d9-891a-dee56491de9b" providerId="ADAL" clId="{9D513F0B-20BF-4ADF-A7C6-CC942505693F}" dt="2023-12-18T11:10:13.357" v="2175"/>
          <ac:spMkLst>
            <pc:docMk/>
            <pc:sldMk cId="490202025" sldId="329"/>
            <ac:spMk id="138" creationId="{2C25E89D-0668-46D7-59FF-4FB5E5437995}"/>
          </ac:spMkLst>
        </pc:spChg>
        <pc:spChg chg="add del mod">
          <ac:chgData name="SIMON Stephane" userId="5251397a-7f30-47d9-891a-dee56491de9b" providerId="ADAL" clId="{9D513F0B-20BF-4ADF-A7C6-CC942505693F}" dt="2023-12-18T11:10:13.357" v="2175"/>
          <ac:spMkLst>
            <pc:docMk/>
            <pc:sldMk cId="490202025" sldId="329"/>
            <ac:spMk id="139" creationId="{3B644108-09F9-F29C-8ECB-701DEDDB6E95}"/>
          </ac:spMkLst>
        </pc:spChg>
        <pc:spChg chg="add del mod">
          <ac:chgData name="SIMON Stephane" userId="5251397a-7f30-47d9-891a-dee56491de9b" providerId="ADAL" clId="{9D513F0B-20BF-4ADF-A7C6-CC942505693F}" dt="2023-12-18T11:10:54.124" v="2217" actId="478"/>
          <ac:spMkLst>
            <pc:docMk/>
            <pc:sldMk cId="490202025" sldId="329"/>
            <ac:spMk id="144" creationId="{E30B5291-09C2-F161-9E7D-508C47E099AB}"/>
          </ac:spMkLst>
        </pc:spChg>
        <pc:spChg chg="mod topLvl">
          <ac:chgData name="SIMON Stephane" userId="5251397a-7f30-47d9-891a-dee56491de9b" providerId="ADAL" clId="{9D513F0B-20BF-4ADF-A7C6-CC942505693F}" dt="2023-12-18T11:20:11.431" v="2729" actId="1076"/>
          <ac:spMkLst>
            <pc:docMk/>
            <pc:sldMk cId="490202025" sldId="329"/>
            <ac:spMk id="146" creationId="{CD405CA4-669F-BF74-27C7-5B9D723736A9}"/>
          </ac:spMkLst>
        </pc:spChg>
        <pc:spChg chg="mod topLvl">
          <ac:chgData name="SIMON Stephane" userId="5251397a-7f30-47d9-891a-dee56491de9b" providerId="ADAL" clId="{9D513F0B-20BF-4ADF-A7C6-CC942505693F}" dt="2023-12-18T11:20:11.431" v="2729" actId="1076"/>
          <ac:spMkLst>
            <pc:docMk/>
            <pc:sldMk cId="490202025" sldId="329"/>
            <ac:spMk id="147" creationId="{10A55D6F-D904-76D8-2EB4-2E95B0AB7ED9}"/>
          </ac:spMkLst>
        </pc:spChg>
        <pc:spChg chg="mod topLvl">
          <ac:chgData name="SIMON Stephane" userId="5251397a-7f30-47d9-891a-dee56491de9b" providerId="ADAL" clId="{9D513F0B-20BF-4ADF-A7C6-CC942505693F}" dt="2023-12-18T11:20:11.431" v="2729" actId="1076"/>
          <ac:spMkLst>
            <pc:docMk/>
            <pc:sldMk cId="490202025" sldId="329"/>
            <ac:spMk id="148" creationId="{0C20C99F-1297-D5E6-E910-4FDE8BC83DD4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49" creationId="{F211BFE8-97DA-3873-322D-F2BAC6EAC431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50" creationId="{671AB581-6314-F142-362C-1284715F5AFA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51" creationId="{0819923D-C72D-DF87-8AA3-B46370033517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52" creationId="{FB961D08-6057-0A15-9FE4-36F2E92BF9B5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53" creationId="{3615480B-DA9D-9433-BDB0-3A48C2BFB8BF}"/>
          </ac:spMkLst>
        </pc:spChg>
        <pc:spChg chg="del mod topLvl">
          <ac:chgData name="SIMON Stephane" userId="5251397a-7f30-47d9-891a-dee56491de9b" providerId="ADAL" clId="{9D513F0B-20BF-4ADF-A7C6-CC942505693F}" dt="2023-12-18T11:21:34.490" v="2741" actId="21"/>
          <ac:spMkLst>
            <pc:docMk/>
            <pc:sldMk cId="490202025" sldId="329"/>
            <ac:spMk id="154" creationId="{238E4F53-0617-0C1D-167B-7FA0A0683A8F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55" creationId="{EA7AFDA4-34AC-8A6F-4241-E28FC7001EA1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56" creationId="{D57CA562-EBF3-71F2-4C38-B78A217E6B6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57" creationId="{030C4642-5BB6-3725-3959-C317587CF003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58" creationId="{CAC2A2C5-B7DF-D3DE-A5AD-02A644093C95}"/>
          </ac:spMkLst>
        </pc:spChg>
        <pc:spChg chg="mod topLvl">
          <ac:chgData name="SIMON Stephane" userId="5251397a-7f30-47d9-891a-dee56491de9b" providerId="ADAL" clId="{9D513F0B-20BF-4ADF-A7C6-CC942505693F}" dt="2023-12-18T11:20:11.431" v="2729" actId="1076"/>
          <ac:spMkLst>
            <pc:docMk/>
            <pc:sldMk cId="490202025" sldId="329"/>
            <ac:spMk id="159" creationId="{467374B0-B1F1-4548-1D2D-8B9CEEBD756D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60" creationId="{839B803A-DFC4-AEF8-0F90-223F56262A6F}"/>
          </ac:spMkLst>
        </pc:spChg>
        <pc:spChg chg="mod topLvl">
          <ac:chgData name="SIMON Stephane" userId="5251397a-7f30-47d9-891a-dee56491de9b" providerId="ADAL" clId="{9D513F0B-20BF-4ADF-A7C6-CC942505693F}" dt="2023-12-18T11:20:11.431" v="2729" actId="1076"/>
          <ac:spMkLst>
            <pc:docMk/>
            <pc:sldMk cId="490202025" sldId="329"/>
            <ac:spMk id="161" creationId="{59AD5FBB-2BC0-67FC-4A76-FE988A10FD1B}"/>
          </ac:spMkLst>
        </pc:spChg>
        <pc:spChg chg="mod topLvl">
          <ac:chgData name="SIMON Stephane" userId="5251397a-7f30-47d9-891a-dee56491de9b" providerId="ADAL" clId="{9D513F0B-20BF-4ADF-A7C6-CC942505693F}" dt="2023-12-18T11:20:11.431" v="2729" actId="1076"/>
          <ac:spMkLst>
            <pc:docMk/>
            <pc:sldMk cId="490202025" sldId="329"/>
            <ac:spMk id="162" creationId="{0956B511-4EFE-AB94-C6CB-216F5F0B4F75}"/>
          </ac:spMkLst>
        </pc:spChg>
        <pc:spChg chg="mod topLvl">
          <ac:chgData name="SIMON Stephane" userId="5251397a-7f30-47d9-891a-dee56491de9b" providerId="ADAL" clId="{9D513F0B-20BF-4ADF-A7C6-CC942505693F}" dt="2023-12-18T11:20:11.431" v="2729" actId="1076"/>
          <ac:spMkLst>
            <pc:docMk/>
            <pc:sldMk cId="490202025" sldId="329"/>
            <ac:spMk id="163" creationId="{64DC79F7-54C0-45C3-72FD-85382B7D889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64" creationId="{8E4D95FF-B8D7-B3E9-2265-22274FEF6B94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65" creationId="{D8B0EC6A-7971-479C-3338-14A49ED3E63C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66" creationId="{46EC41F8-D496-42A2-3A00-D409FE14177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67" creationId="{DCFA9558-F277-1662-49A8-5E3AD1308F8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68" creationId="{5D0C93E6-82BE-EB53-6EC5-A95B8A377A22}"/>
          </ac:spMkLst>
        </pc:spChg>
        <pc:spChg chg="del mod topLvl">
          <ac:chgData name="SIMON Stephane" userId="5251397a-7f30-47d9-891a-dee56491de9b" providerId="ADAL" clId="{9D513F0B-20BF-4ADF-A7C6-CC942505693F}" dt="2023-12-18T11:21:34.490" v="2741" actId="21"/>
          <ac:spMkLst>
            <pc:docMk/>
            <pc:sldMk cId="490202025" sldId="329"/>
            <ac:spMk id="169" creationId="{0AF2D8E2-BDA2-60C3-289C-640A0947FEA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70" creationId="{A5A4F3DE-D0E3-DEF4-A596-25A07D0BD92B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71" creationId="{D6D28CB7-D7DA-7D36-FE13-F3D96BD426DE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72" creationId="{91211DC3-3403-F6EF-D043-1716EABD2ACB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73" creationId="{337FA8BB-80D1-27BE-0771-C72FECF965B1}"/>
          </ac:spMkLst>
        </pc:spChg>
        <pc:spChg chg="mod topLvl">
          <ac:chgData name="SIMON Stephane" userId="5251397a-7f30-47d9-891a-dee56491de9b" providerId="ADAL" clId="{9D513F0B-20BF-4ADF-A7C6-CC942505693F}" dt="2023-12-18T11:20:11.431" v="2729" actId="1076"/>
          <ac:spMkLst>
            <pc:docMk/>
            <pc:sldMk cId="490202025" sldId="329"/>
            <ac:spMk id="174" creationId="{AA29504F-E551-CA4A-12A6-A670F18733F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75" creationId="{61FFC044-B1F7-965A-2CF1-7F28852B4769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76" creationId="{D934265B-71AB-9EAC-974D-CF00E9E0699D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77" creationId="{1372EC86-C6DF-7F42-B00B-012135DB6165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78" creationId="{914F67E3-F23E-9BDF-0780-546185A8FAC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79" creationId="{99B003AF-07E8-F0B1-2A35-9279CE7C113F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0" creationId="{C756C254-000C-9468-E2DD-20CF0915DD9D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1" creationId="{6F8F51C1-4D1E-84EC-AE38-13EF45B2C41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2" creationId="{442FFE5D-DED4-C3FF-33DD-09D87A8A7A41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3" creationId="{944F905D-2240-1F54-65A7-823EC5C9C90A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4" creationId="{3273AC6A-90D1-7164-10B2-DB797BFFB314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5" creationId="{0CAF71FB-C12E-745C-551D-8185AE78C69F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6" creationId="{C51443AE-B55B-F5F0-8DE5-C58D42417DB3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7" creationId="{FC3E176A-511B-29DA-2451-31D6C3AD67C9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8" creationId="{E51C762E-1ECA-E478-2F5A-CD2D86CD478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89" creationId="{9F1A7261-61CF-FBB7-79FD-966E70043DB4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0" creationId="{08F8A1FE-7867-9A25-26F4-175E065AB5D6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1" creationId="{A55CDCB1-FFD0-02ED-196C-24E00DDC5751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2" creationId="{C829FF52-9C7D-C132-F7A8-867E038C0007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3" creationId="{939188A8-8D92-0A6B-4A12-60A2BECF833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4" creationId="{E467E537-7EBD-E4FE-D3FB-82A29F4B24FE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5" creationId="{9830715E-DFAD-987E-66D8-AF2DCA0CDF14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6" creationId="{F502794B-BA31-EF94-2658-B8E6C2EC9E3F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7" creationId="{2F4C7BEE-16AE-4A17-3AF0-B709A81E4785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8" creationId="{0EFC08AB-A365-0402-CBAC-89762493C95F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199" creationId="{F61A20F6-54F2-5682-2D23-F7482C8985E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0" creationId="{A49AA453-FA72-D5FD-EAC9-290957ACA10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1" creationId="{4D34E6BA-43DB-3693-146B-F558CC1D50FA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2" creationId="{D0EB6D20-BA02-AA58-4AD2-EE43E6110393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3" creationId="{9CADFD4B-A905-1A88-4867-7487270C5037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4" creationId="{96994085-536F-2E32-4B68-65E7873A5BA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5" creationId="{5E83FE7B-D598-1024-86B1-0E82E9739BA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6" creationId="{7577E50F-0F35-DF5B-91FF-78A126B94741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7" creationId="{B65E4B43-0405-8217-B27F-95703DDFB9C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8" creationId="{F4D73EA8-5BFE-BA2D-80C9-9F6DB6053607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09" creationId="{5A9BEBB2-B338-0631-D993-7DD64F887299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0" creationId="{E9CD5E48-73FD-D0BE-B52B-DEA007A89AA1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1" creationId="{E9C5ADDA-74A0-D588-D998-3C90AC96FCF7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2" creationId="{CDFE3346-A2B7-123E-6CAE-35A9666D24A8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3" creationId="{EA65B1F0-B6D1-5C81-994C-5930319CD74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4" creationId="{AC8F5C17-B1C0-D887-4D02-A02E41858B27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5" creationId="{8A3F9C93-EFC5-27D5-0CFD-EF1D1FA3C3A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6" creationId="{7B580003-174A-03A0-654B-1B2DBAD3360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7" creationId="{47743AF8-F1B8-3743-E814-D75B15BBDE16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8" creationId="{55F8071A-5FAB-C1FF-853C-2BE9DC22E089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19" creationId="{10552DEE-E33A-3158-FDF3-C30884AE1951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0" creationId="{B2C38411-4E65-58BD-9F82-A73F7E0C9E5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1" creationId="{C5E9354F-0D8C-1EBA-9DF3-E6ECDBAF24B8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2" creationId="{50AD3F35-58A6-30FF-627C-2763DEF0B5CE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3" creationId="{0CD884A6-8776-5996-62FE-2ADD3E31FD0C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4" creationId="{AE3131A9-1BB1-A37C-2EFB-2F73127689A2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5" creationId="{50317C9A-5DF9-F7A0-F027-FAA390C13FC1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6" creationId="{BE688B65-DC9E-0912-8990-D2DDE57C74C8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7" creationId="{287FA31D-A515-E294-CF7A-685605118187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8" creationId="{E1BAD89D-244B-09B6-593C-66E6D857721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29" creationId="{FFA3C086-7425-A3B5-04AD-61A916C680DD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0" creationId="{D1518472-AC34-1742-6094-5A5391C331AA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1" creationId="{7B153314-CB8F-3445-31DE-CE7B9B90CDC4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2" creationId="{9C47A683-6F36-6B18-9383-2455F61DBAAD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3" creationId="{905BBD13-ED05-7D3C-7D36-9D04D9178C19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4" creationId="{0851D485-057E-D5F9-E105-2E8A43052AB7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5" creationId="{22BDD21A-0814-00F0-CB57-F798D827B08C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6" creationId="{76B31A2F-F71E-34E1-58B5-C2DA3DAC7AA8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7" creationId="{18D48031-11B2-D4F9-F832-900AD08E1CE4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8" creationId="{5EFA9786-8033-95B1-C0D5-FAEA9E885CE8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39" creationId="{8A7A8E43-FDCB-0E77-201F-6E25332335C4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40" creationId="{7EDDD2B0-9106-FC0E-2A4B-42CDC900E917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41" creationId="{A569FE45-EF8C-B2F9-32E8-0C07E5CC251E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42" creationId="{8AF80EE9-E0AE-8551-A653-CFA6B533D5C0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43" creationId="{F2FC5614-1168-1264-B8FB-0ED990D82F8D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44" creationId="{5D5636B6-64EC-C868-6D1A-4D3EC6F10534}"/>
          </ac:spMkLst>
        </pc:spChg>
        <pc:spChg chg="mod topLvl">
          <ac:chgData name="SIMON Stephane" userId="5251397a-7f30-47d9-891a-dee56491de9b" providerId="ADAL" clId="{9D513F0B-20BF-4ADF-A7C6-CC942505693F}" dt="2023-12-18T11:18:26.940" v="2715" actId="165"/>
          <ac:spMkLst>
            <pc:docMk/>
            <pc:sldMk cId="490202025" sldId="329"/>
            <ac:spMk id="245" creationId="{6E67E775-5E3E-92BC-D47F-A0EB8957AAA4}"/>
          </ac:spMkLst>
        </pc:spChg>
        <pc:spChg chg="add mod">
          <ac:chgData name="SIMON Stephane" userId="5251397a-7f30-47d9-891a-dee56491de9b" providerId="ADAL" clId="{9D513F0B-20BF-4ADF-A7C6-CC942505693F}" dt="2023-12-18T11:11:55.925" v="2314" actId="20577"/>
          <ac:spMkLst>
            <pc:docMk/>
            <pc:sldMk cId="490202025" sldId="329"/>
            <ac:spMk id="246" creationId="{4AA8386F-74E3-1DA6-C178-7BAD11174D7F}"/>
          </ac:spMkLst>
        </pc:spChg>
        <pc:spChg chg="add mod">
          <ac:chgData name="SIMON Stephane" userId="5251397a-7f30-47d9-891a-dee56491de9b" providerId="ADAL" clId="{9D513F0B-20BF-4ADF-A7C6-CC942505693F}" dt="2023-12-18T11:12:51.804" v="2419" actId="20577"/>
          <ac:spMkLst>
            <pc:docMk/>
            <pc:sldMk cId="490202025" sldId="329"/>
            <ac:spMk id="247" creationId="{7FC1FF7B-61C9-C938-31CE-CA8FB52A198D}"/>
          </ac:spMkLst>
        </pc:spChg>
        <pc:spChg chg="add mod">
          <ac:chgData name="SIMON Stephane" userId="5251397a-7f30-47d9-891a-dee56491de9b" providerId="ADAL" clId="{9D513F0B-20BF-4ADF-A7C6-CC942505693F}" dt="2023-12-18T11:11:37.888" v="2265" actId="20577"/>
          <ac:spMkLst>
            <pc:docMk/>
            <pc:sldMk cId="490202025" sldId="329"/>
            <ac:spMk id="248" creationId="{F281268F-3BE8-B736-47E2-F12E568E00A9}"/>
          </ac:spMkLst>
        </pc:spChg>
        <pc:spChg chg="add mod">
          <ac:chgData name="SIMON Stephane" userId="5251397a-7f30-47d9-891a-dee56491de9b" providerId="ADAL" clId="{9D513F0B-20BF-4ADF-A7C6-CC942505693F}" dt="2023-12-18T11:11:48.075" v="2287" actId="20577"/>
          <ac:spMkLst>
            <pc:docMk/>
            <pc:sldMk cId="490202025" sldId="329"/>
            <ac:spMk id="249" creationId="{08032C22-E7AF-5F6A-0300-4E228B0CF5B2}"/>
          </ac:spMkLst>
        </pc:spChg>
        <pc:spChg chg="add mod">
          <ac:chgData name="SIMON Stephane" userId="5251397a-7f30-47d9-891a-dee56491de9b" providerId="ADAL" clId="{9D513F0B-20BF-4ADF-A7C6-CC942505693F}" dt="2023-12-18T11:12:12.684" v="2348" actId="20577"/>
          <ac:spMkLst>
            <pc:docMk/>
            <pc:sldMk cId="490202025" sldId="329"/>
            <ac:spMk id="250" creationId="{4EB85180-B31B-3BA8-C480-9B7B3F9D4137}"/>
          </ac:spMkLst>
        </pc:spChg>
        <pc:spChg chg="add mod">
          <ac:chgData name="SIMON Stephane" userId="5251397a-7f30-47d9-891a-dee56491de9b" providerId="ADAL" clId="{9D513F0B-20BF-4ADF-A7C6-CC942505693F}" dt="2023-12-18T11:47:23.812" v="3546" actId="20577"/>
          <ac:spMkLst>
            <pc:docMk/>
            <pc:sldMk cId="490202025" sldId="329"/>
            <ac:spMk id="251" creationId="{04E04163-FD2C-45E9-716F-7D4E3C111D1A}"/>
          </ac:spMkLst>
        </pc:spChg>
        <pc:spChg chg="add mod">
          <ac:chgData name="SIMON Stephane" userId="5251397a-7f30-47d9-891a-dee56491de9b" providerId="ADAL" clId="{9D513F0B-20BF-4ADF-A7C6-CC942505693F}" dt="2023-12-18T11:12:39.524" v="2402" actId="20577"/>
          <ac:spMkLst>
            <pc:docMk/>
            <pc:sldMk cId="490202025" sldId="329"/>
            <ac:spMk id="252" creationId="{46675FE8-27C1-7CDC-3BDE-F092E6E16377}"/>
          </ac:spMkLst>
        </pc:spChg>
        <pc:spChg chg="add mod">
          <ac:chgData name="SIMON Stephane" userId="5251397a-7f30-47d9-891a-dee56491de9b" providerId="ADAL" clId="{9D513F0B-20BF-4ADF-A7C6-CC942505693F}" dt="2023-12-18T11:47:49.086" v="3570" actId="20577"/>
          <ac:spMkLst>
            <pc:docMk/>
            <pc:sldMk cId="490202025" sldId="329"/>
            <ac:spMk id="253" creationId="{35FF4629-9175-2ED8-2EF9-56196935DC88}"/>
          </ac:spMkLst>
        </pc:spChg>
        <pc:spChg chg="add mod">
          <ac:chgData name="SIMON Stephane" userId="5251397a-7f30-47d9-891a-dee56491de9b" providerId="ADAL" clId="{9D513F0B-20BF-4ADF-A7C6-CC942505693F}" dt="2023-12-18T11:15:26.431" v="2483" actId="14100"/>
          <ac:spMkLst>
            <pc:docMk/>
            <pc:sldMk cId="490202025" sldId="329"/>
            <ac:spMk id="266" creationId="{887B04C4-4C77-547A-6E7A-A5E83C145EFC}"/>
          </ac:spMkLst>
        </pc:spChg>
        <pc:spChg chg="add mod">
          <ac:chgData name="SIMON Stephane" userId="5251397a-7f30-47d9-891a-dee56491de9b" providerId="ADAL" clId="{9D513F0B-20BF-4ADF-A7C6-CC942505693F}" dt="2023-12-18T11:15:40.025" v="2510" actId="14100"/>
          <ac:spMkLst>
            <pc:docMk/>
            <pc:sldMk cId="490202025" sldId="329"/>
            <ac:spMk id="267" creationId="{2124A456-DB2E-4C34-39CE-F2D1F4F02D69}"/>
          </ac:spMkLst>
        </pc:spChg>
        <pc:spChg chg="add del mod">
          <ac:chgData name="SIMON Stephane" userId="5251397a-7f30-47d9-891a-dee56491de9b" providerId="ADAL" clId="{9D513F0B-20BF-4ADF-A7C6-CC942505693F}" dt="2023-12-18T11:15:49.903" v="2512" actId="767"/>
          <ac:spMkLst>
            <pc:docMk/>
            <pc:sldMk cId="490202025" sldId="329"/>
            <ac:spMk id="268" creationId="{7984F77D-A673-235B-9730-4B4117751E64}"/>
          </ac:spMkLst>
        </pc:spChg>
        <pc:spChg chg="add mod">
          <ac:chgData name="SIMON Stephane" userId="5251397a-7f30-47d9-891a-dee56491de9b" providerId="ADAL" clId="{9D513F0B-20BF-4ADF-A7C6-CC942505693F}" dt="2023-12-18T11:23:56.868" v="2759" actId="1076"/>
          <ac:spMkLst>
            <pc:docMk/>
            <pc:sldMk cId="490202025" sldId="329"/>
            <ac:spMk id="269" creationId="{7C9EB351-CB95-86C6-E660-579D0D86440D}"/>
          </ac:spMkLst>
        </pc:spChg>
        <pc:spChg chg="add mod ord">
          <ac:chgData name="SIMON Stephane" userId="5251397a-7f30-47d9-891a-dee56491de9b" providerId="ADAL" clId="{9D513F0B-20BF-4ADF-A7C6-CC942505693F}" dt="2023-12-18T11:22:04.952" v="2749" actId="167"/>
          <ac:spMkLst>
            <pc:docMk/>
            <pc:sldMk cId="490202025" sldId="329"/>
            <ac:spMk id="270" creationId="{960848CE-196F-032A-B353-18EA11348D95}"/>
          </ac:spMkLst>
        </pc:spChg>
        <pc:spChg chg="add mod ord">
          <ac:chgData name="SIMON Stephane" userId="5251397a-7f30-47d9-891a-dee56491de9b" providerId="ADAL" clId="{9D513F0B-20BF-4ADF-A7C6-CC942505693F}" dt="2023-12-18T11:22:04.952" v="2749" actId="167"/>
          <ac:spMkLst>
            <pc:docMk/>
            <pc:sldMk cId="490202025" sldId="329"/>
            <ac:spMk id="271" creationId="{18A43619-0525-7DE5-7513-C090EC5632BA}"/>
          </ac:spMkLst>
        </pc:spChg>
        <pc:grpChg chg="add del mod">
          <ac:chgData name="SIMON Stephane" userId="5251397a-7f30-47d9-891a-dee56491de9b" providerId="ADAL" clId="{9D513F0B-20BF-4ADF-A7C6-CC942505693F}" dt="2023-12-18T11:10:13.357" v="2175"/>
          <ac:grpSpMkLst>
            <pc:docMk/>
            <pc:sldMk cId="490202025" sldId="329"/>
            <ac:grpSpMk id="24" creationId="{A0112DAE-8F6C-902D-153F-3ED88BD925D0}"/>
          </ac:grpSpMkLst>
        </pc:grpChg>
        <pc:grpChg chg="add del mod">
          <ac:chgData name="SIMON Stephane" userId="5251397a-7f30-47d9-891a-dee56491de9b" providerId="ADAL" clId="{9D513F0B-20BF-4ADF-A7C6-CC942505693F}" dt="2023-12-18T11:18:26.940" v="2715" actId="165"/>
          <ac:grpSpMkLst>
            <pc:docMk/>
            <pc:sldMk cId="490202025" sldId="329"/>
            <ac:grpSpMk id="145" creationId="{47F8DC41-8148-670D-F751-39071B2C8BB0}"/>
          </ac:grpSpMkLst>
        </pc:grpChg>
        <pc:picChg chg="del">
          <ac:chgData name="SIMON Stephane" userId="5251397a-7f30-47d9-891a-dee56491de9b" providerId="ADAL" clId="{9D513F0B-20BF-4ADF-A7C6-CC942505693F}" dt="2023-12-18T11:03:19.550" v="1873" actId="478"/>
          <ac:picMkLst>
            <pc:docMk/>
            <pc:sldMk cId="490202025" sldId="329"/>
            <ac:picMk id="6" creationId="{F463505F-DD31-4ED4-C946-D740C7D29FA5}"/>
          </ac:picMkLst>
        </pc:picChg>
        <pc:picChg chg="del">
          <ac:chgData name="SIMON Stephane" userId="5251397a-7f30-47d9-891a-dee56491de9b" providerId="ADAL" clId="{9D513F0B-20BF-4ADF-A7C6-CC942505693F}" dt="2023-12-18T11:03:19.550" v="1873" actId="478"/>
          <ac:picMkLst>
            <pc:docMk/>
            <pc:sldMk cId="490202025" sldId="329"/>
            <ac:picMk id="15" creationId="{9FF60960-DDDE-978C-B4EB-31756EBAC470}"/>
          </ac:picMkLst>
        </pc:picChg>
        <pc:picChg chg="del mod">
          <ac:chgData name="SIMON Stephane" userId="5251397a-7f30-47d9-891a-dee56491de9b" providerId="ADAL" clId="{9D513F0B-20BF-4ADF-A7C6-CC942505693F}" dt="2023-12-18T11:03:19.550" v="1873" actId="478"/>
          <ac:picMkLst>
            <pc:docMk/>
            <pc:sldMk cId="490202025" sldId="329"/>
            <ac:picMk id="44" creationId="{1353BBC7-24C4-EAFF-B748-DCE5FEE6708A}"/>
          </ac:picMkLst>
        </pc:picChg>
        <pc:cxnChg chg="del">
          <ac:chgData name="SIMON Stephane" userId="5251397a-7f30-47d9-891a-dee56491de9b" providerId="ADAL" clId="{9D513F0B-20BF-4ADF-A7C6-CC942505693F}" dt="2023-12-18T11:03:19.550" v="1873" actId="478"/>
          <ac:cxnSpMkLst>
            <pc:docMk/>
            <pc:sldMk cId="490202025" sldId="329"/>
            <ac:cxnSpMk id="11" creationId="{28CD9EFE-4713-4FC4-7E84-494CAFBE4281}"/>
          </ac:cxnSpMkLst>
        </pc:cxnChg>
        <pc:cxnChg chg="add del mod">
          <ac:chgData name="SIMON Stephane" userId="5251397a-7f30-47d9-891a-dee56491de9b" providerId="ADAL" clId="{9D513F0B-20BF-4ADF-A7C6-CC942505693F}" dt="2023-12-18T11:07:38.220" v="2018" actId="478"/>
          <ac:cxnSpMkLst>
            <pc:docMk/>
            <pc:sldMk cId="490202025" sldId="329"/>
            <ac:cxnSpMk id="17" creationId="{4A8CFEA7-38BE-4894-BF87-C8F0C523E1B2}"/>
          </ac:cxnSpMkLst>
        </pc:cxnChg>
        <pc:cxnChg chg="add del mod">
          <ac:chgData name="SIMON Stephane" userId="5251397a-7f30-47d9-891a-dee56491de9b" providerId="ADAL" clId="{9D513F0B-20BF-4ADF-A7C6-CC942505693F}" dt="2023-12-18T11:07:38.220" v="2018" actId="478"/>
          <ac:cxnSpMkLst>
            <pc:docMk/>
            <pc:sldMk cId="490202025" sldId="329"/>
            <ac:cxnSpMk id="20" creationId="{BE48DB28-3091-D26C-A9D6-030DF1AB232E}"/>
          </ac:cxnSpMkLst>
        </pc:cxnChg>
        <pc:cxnChg chg="del">
          <ac:chgData name="SIMON Stephane" userId="5251397a-7f30-47d9-891a-dee56491de9b" providerId="ADAL" clId="{9D513F0B-20BF-4ADF-A7C6-CC942505693F}" dt="2023-12-18T11:03:19.550" v="1873" actId="478"/>
          <ac:cxnSpMkLst>
            <pc:docMk/>
            <pc:sldMk cId="490202025" sldId="329"/>
            <ac:cxnSpMk id="21" creationId="{A1619833-F834-075D-4BB8-FBE0A4E4ABEB}"/>
          </ac:cxnSpMkLst>
        </pc:cxnChg>
        <pc:cxnChg chg="add del mod">
          <ac:chgData name="SIMON Stephane" userId="5251397a-7f30-47d9-891a-dee56491de9b" providerId="ADAL" clId="{9D513F0B-20BF-4ADF-A7C6-CC942505693F}" dt="2023-12-18T11:07:38.220" v="2018" actId="478"/>
          <ac:cxnSpMkLst>
            <pc:docMk/>
            <pc:sldMk cId="490202025" sldId="329"/>
            <ac:cxnSpMk id="22" creationId="{463AA7C4-64ED-4390-A2CF-2030C53B9D83}"/>
          </ac:cxnSpMkLst>
        </pc:cxnChg>
        <pc:cxnChg chg="del">
          <ac:chgData name="SIMON Stephane" userId="5251397a-7f30-47d9-891a-dee56491de9b" providerId="ADAL" clId="{9D513F0B-20BF-4ADF-A7C6-CC942505693F}" dt="2023-12-18T11:03:19.550" v="1873" actId="478"/>
          <ac:cxnSpMkLst>
            <pc:docMk/>
            <pc:sldMk cId="490202025" sldId="329"/>
            <ac:cxnSpMk id="25" creationId="{9BD40336-D44A-B22C-BAC4-B742DDC3905F}"/>
          </ac:cxnSpMkLst>
        </pc:cxnChg>
        <pc:cxnChg chg="del">
          <ac:chgData name="SIMON Stephane" userId="5251397a-7f30-47d9-891a-dee56491de9b" providerId="ADAL" clId="{9D513F0B-20BF-4ADF-A7C6-CC942505693F}" dt="2023-12-18T11:03:19.550" v="1873" actId="478"/>
          <ac:cxnSpMkLst>
            <pc:docMk/>
            <pc:sldMk cId="490202025" sldId="329"/>
            <ac:cxnSpMk id="46" creationId="{2FD14BE5-B9A7-436D-B18E-86B70A2A58AE}"/>
          </ac:cxnSpMkLst>
        </pc:cxnChg>
        <pc:cxnChg chg="add del mod">
          <ac:chgData name="SIMON Stephane" userId="5251397a-7f30-47d9-891a-dee56491de9b" providerId="ADAL" clId="{9D513F0B-20BF-4ADF-A7C6-CC942505693F}" dt="2023-12-18T11:10:13.357" v="2175"/>
          <ac:cxnSpMkLst>
            <pc:docMk/>
            <pc:sldMk cId="490202025" sldId="329"/>
            <ac:cxnSpMk id="140" creationId="{94ED1A6E-1E96-74AC-25B5-1B0158F16FFB}"/>
          </ac:cxnSpMkLst>
        </pc:cxnChg>
        <pc:cxnChg chg="add del mod">
          <ac:chgData name="SIMON Stephane" userId="5251397a-7f30-47d9-891a-dee56491de9b" providerId="ADAL" clId="{9D513F0B-20BF-4ADF-A7C6-CC942505693F}" dt="2023-12-18T11:10:13.357" v="2175"/>
          <ac:cxnSpMkLst>
            <pc:docMk/>
            <pc:sldMk cId="490202025" sldId="329"/>
            <ac:cxnSpMk id="141" creationId="{12AA665F-143F-E320-9DE4-5A744CF120C6}"/>
          </ac:cxnSpMkLst>
        </pc:cxnChg>
        <pc:cxnChg chg="add del mod">
          <ac:chgData name="SIMON Stephane" userId="5251397a-7f30-47d9-891a-dee56491de9b" providerId="ADAL" clId="{9D513F0B-20BF-4ADF-A7C6-CC942505693F}" dt="2023-12-18T11:10:13.357" v="2175"/>
          <ac:cxnSpMkLst>
            <pc:docMk/>
            <pc:sldMk cId="490202025" sldId="329"/>
            <ac:cxnSpMk id="142" creationId="{E005D065-C006-4C38-2543-3157D736BBE6}"/>
          </ac:cxnSpMkLst>
        </pc:cxnChg>
        <pc:cxnChg chg="add del mod">
          <ac:chgData name="SIMON Stephane" userId="5251397a-7f30-47d9-891a-dee56491de9b" providerId="ADAL" clId="{9D513F0B-20BF-4ADF-A7C6-CC942505693F}" dt="2023-12-18T11:10:13.357" v="2175"/>
          <ac:cxnSpMkLst>
            <pc:docMk/>
            <pc:sldMk cId="490202025" sldId="329"/>
            <ac:cxnSpMk id="143" creationId="{D5EAAC11-2D02-FBA5-C09F-4D49092615F0}"/>
          </ac:cxnSpMkLst>
        </pc:cxnChg>
        <pc:cxnChg chg="add mod">
          <ac:chgData name="SIMON Stephane" userId="5251397a-7f30-47d9-891a-dee56491de9b" providerId="ADAL" clId="{9D513F0B-20BF-4ADF-A7C6-CC942505693F}" dt="2023-12-18T11:11:32.952" v="2250" actId="14100"/>
          <ac:cxnSpMkLst>
            <pc:docMk/>
            <pc:sldMk cId="490202025" sldId="329"/>
            <ac:cxnSpMk id="254" creationId="{9029DAB7-CA62-BB93-6F9D-AFEBE24C4608}"/>
          </ac:cxnSpMkLst>
        </pc:cxnChg>
        <pc:cxnChg chg="add mod">
          <ac:chgData name="SIMON Stephane" userId="5251397a-7f30-47d9-891a-dee56491de9b" providerId="ADAL" clId="{9D513F0B-20BF-4ADF-A7C6-CC942505693F}" dt="2023-12-18T11:11:15.995" v="2218"/>
          <ac:cxnSpMkLst>
            <pc:docMk/>
            <pc:sldMk cId="490202025" sldId="329"/>
            <ac:cxnSpMk id="255" creationId="{E8867999-A140-3EE7-3E3E-B9FC93E69B8D}"/>
          </ac:cxnSpMkLst>
        </pc:cxnChg>
        <pc:cxnChg chg="add mod">
          <ac:chgData name="SIMON Stephane" userId="5251397a-7f30-47d9-891a-dee56491de9b" providerId="ADAL" clId="{9D513F0B-20BF-4ADF-A7C6-CC942505693F}" dt="2023-12-18T11:12:07.423" v="2333" actId="14100"/>
          <ac:cxnSpMkLst>
            <pc:docMk/>
            <pc:sldMk cId="490202025" sldId="329"/>
            <ac:cxnSpMk id="256" creationId="{DFE17180-E814-1FC0-8FA5-36C20462D9BC}"/>
          </ac:cxnSpMkLst>
        </pc:cxnChg>
        <pc:cxnChg chg="add mod">
          <ac:chgData name="SIMON Stephane" userId="5251397a-7f30-47d9-891a-dee56491de9b" providerId="ADAL" clId="{9D513F0B-20BF-4ADF-A7C6-CC942505693F}" dt="2023-12-18T11:12:32.732" v="2374" actId="14100"/>
          <ac:cxnSpMkLst>
            <pc:docMk/>
            <pc:sldMk cId="490202025" sldId="329"/>
            <ac:cxnSpMk id="257" creationId="{3D5D285C-062C-D3F1-6DC0-45C70DFFFCA5}"/>
          </ac:cxnSpMkLst>
        </pc:cxnChg>
        <pc:cxnChg chg="add mod ord">
          <ac:chgData name="SIMON Stephane" userId="5251397a-7f30-47d9-891a-dee56491de9b" providerId="ADAL" clId="{9D513F0B-20BF-4ADF-A7C6-CC942505693F}" dt="2023-12-18T11:15:09.303" v="2453" actId="167"/>
          <ac:cxnSpMkLst>
            <pc:docMk/>
            <pc:sldMk cId="490202025" sldId="329"/>
            <ac:cxnSpMk id="263" creationId="{A59570AA-8695-B431-FF1B-EFEAD55EA054}"/>
          </ac:cxnSpMkLst>
        </pc:cxnChg>
      </pc:sldChg>
      <pc:sldChg chg="addSp delSp modSp add mod modTransition modAnim">
        <pc:chgData name="SIMON Stephane" userId="5251397a-7f30-47d9-891a-dee56491de9b" providerId="ADAL" clId="{9D513F0B-20BF-4ADF-A7C6-CC942505693F}" dt="2023-12-18T12:06:44.396" v="4209"/>
        <pc:sldMkLst>
          <pc:docMk/>
          <pc:sldMk cId="985607304" sldId="330"/>
        </pc:sldMkLst>
        <pc:spChg chg="add mod">
          <ac:chgData name="SIMON Stephane" userId="5251397a-7f30-47d9-891a-dee56491de9b" providerId="ADAL" clId="{9D513F0B-20BF-4ADF-A7C6-CC942505693F}" dt="2023-12-18T11:29:40.855" v="2852" actId="208"/>
          <ac:spMkLst>
            <pc:docMk/>
            <pc:sldMk cId="985607304" sldId="330"/>
            <ac:spMk id="4" creationId="{CAE399D4-1B61-9475-6C93-D79B158107CD}"/>
          </ac:spMkLst>
        </pc:spChg>
        <pc:spChg chg="mod">
          <ac:chgData name="SIMON Stephane" userId="5251397a-7f30-47d9-891a-dee56491de9b" providerId="ADAL" clId="{9D513F0B-20BF-4ADF-A7C6-CC942505693F}" dt="2023-12-18T11:27:29.286" v="2798" actId="20577"/>
          <ac:spMkLst>
            <pc:docMk/>
            <pc:sldMk cId="985607304" sldId="330"/>
            <ac:spMk id="5" creationId="{49428F35-47C7-73FE-80B4-5C0243E5434C}"/>
          </ac:spMkLst>
        </pc:spChg>
        <pc:spChg chg="add mod">
          <ac:chgData name="SIMON Stephane" userId="5251397a-7f30-47d9-891a-dee56491de9b" providerId="ADAL" clId="{9D513F0B-20BF-4ADF-A7C6-CC942505693F}" dt="2023-12-18T11:29:45.293" v="2854" actId="1076"/>
          <ac:spMkLst>
            <pc:docMk/>
            <pc:sldMk cId="985607304" sldId="330"/>
            <ac:spMk id="7" creationId="{8F88E508-9F29-2DED-93B3-2BD10C7FDAC8}"/>
          </ac:spMkLst>
        </pc:spChg>
        <pc:spChg chg="add mod">
          <ac:chgData name="SIMON Stephane" userId="5251397a-7f30-47d9-891a-dee56491de9b" providerId="ADAL" clId="{9D513F0B-20BF-4ADF-A7C6-CC942505693F}" dt="2023-12-18T11:29:57.576" v="2868" actId="14100"/>
          <ac:spMkLst>
            <pc:docMk/>
            <pc:sldMk cId="985607304" sldId="330"/>
            <ac:spMk id="8" creationId="{1DBD8B5D-7FC8-DC96-B493-82AB675A88E3}"/>
          </ac:spMkLst>
        </pc:spChg>
        <pc:spChg chg="add mod">
          <ac:chgData name="SIMON Stephane" userId="5251397a-7f30-47d9-891a-dee56491de9b" providerId="ADAL" clId="{9D513F0B-20BF-4ADF-A7C6-CC942505693F}" dt="2023-12-18T11:30:05.696" v="2881" actId="1076"/>
          <ac:spMkLst>
            <pc:docMk/>
            <pc:sldMk cId="985607304" sldId="330"/>
            <ac:spMk id="9" creationId="{9FCE3439-91CD-1F43-C9D7-7B07A011FF9E}"/>
          </ac:spMkLst>
        </pc:spChg>
        <pc:spChg chg="add mod">
          <ac:chgData name="SIMON Stephane" userId="5251397a-7f30-47d9-891a-dee56491de9b" providerId="ADAL" clId="{9D513F0B-20BF-4ADF-A7C6-CC942505693F}" dt="2023-12-18T11:34:38.482" v="3164" actId="20577"/>
          <ac:spMkLst>
            <pc:docMk/>
            <pc:sldMk cId="985607304" sldId="330"/>
            <ac:spMk id="12" creationId="{AB0A1F45-9779-F163-C6BC-2AAAD3539B75}"/>
          </ac:spMkLst>
        </pc:spChg>
        <pc:spChg chg="del">
          <ac:chgData name="SIMON Stephane" userId="5251397a-7f30-47d9-891a-dee56491de9b" providerId="ADAL" clId="{9D513F0B-20BF-4ADF-A7C6-CC942505693F}" dt="2023-12-18T11:03:23.225" v="1874" actId="478"/>
          <ac:spMkLst>
            <pc:docMk/>
            <pc:sldMk cId="985607304" sldId="330"/>
            <ac:spMk id="18" creationId="{533ED53D-70BF-9ECE-8BE5-3D4A65CD1C8D}"/>
          </ac:spMkLst>
        </pc:spChg>
        <pc:spChg chg="del">
          <ac:chgData name="SIMON Stephane" userId="5251397a-7f30-47d9-891a-dee56491de9b" providerId="ADAL" clId="{9D513F0B-20BF-4ADF-A7C6-CC942505693F}" dt="2023-12-18T11:03:23.225" v="1874" actId="478"/>
          <ac:spMkLst>
            <pc:docMk/>
            <pc:sldMk cId="985607304" sldId="330"/>
            <ac:spMk id="19" creationId="{CF66911C-D122-07D2-D9AA-87C58CE9C94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0" creationId="{47123710-EAA7-9A47-571C-5F4CEA4EECC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2" creationId="{523A4D4E-BE2C-5A87-7FBE-DD4903A6760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4" creationId="{E5541076-D27E-3466-349E-B6B44423F7E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6" creationId="{3C177B7D-5166-A489-2884-40EC33783B5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7" creationId="{74CFC863-0629-09EA-891C-E7FB0A3258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9" creationId="{55284D6A-3B2B-C5D7-DB5E-F478CAA9EF1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0" creationId="{54DA937A-BF58-34CA-0FC8-C74DEDDB0E0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1" creationId="{9ED9822B-DFA9-4568-16A1-2A29305FC54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2" creationId="{88CFE8E4-E05D-BEBF-447C-B0787375D41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4" creationId="{AA61C34C-90F6-E956-3DC8-A9C1522D665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5" creationId="{261E0010-B3B4-E6EA-E440-3E7B2697E56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7" creationId="{D4AF0C85-B9B1-AB24-4F30-8DF12C594E8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8" creationId="{6BCAAA55-76FA-FB41-0CE2-588FB30371C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9" creationId="{8F74D41F-60E9-3BED-9F7A-59A04A98D63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1" creationId="{9545AAE8-C706-8B5F-2E7D-56E308879E5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2" creationId="{0A1AA119-FDBA-2308-C0F0-152B91936F5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3" creationId="{7A388329-999D-B899-362F-B2DAFAD5A25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5" creationId="{3BDB966B-AA89-DFC4-7A53-ADD993080F7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7" creationId="{0C6187E9-016E-A987-3F4F-9634E9C6CC3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8" creationId="{1805D2F4-A615-BE1C-9553-A205028A5A0A}"/>
          </ac:spMkLst>
        </pc:spChg>
        <pc:spChg chg="del">
          <ac:chgData name="SIMON Stephane" userId="5251397a-7f30-47d9-891a-dee56491de9b" providerId="ADAL" clId="{9D513F0B-20BF-4ADF-A7C6-CC942505693F}" dt="2023-12-18T11:03:23.225" v="1874" actId="478"/>
          <ac:spMkLst>
            <pc:docMk/>
            <pc:sldMk cId="985607304" sldId="330"/>
            <ac:spMk id="49" creationId="{00652FC7-8BA9-0AB4-8E83-9C1FE2E4826D}"/>
          </ac:spMkLst>
        </pc:spChg>
        <pc:spChg chg="del">
          <ac:chgData name="SIMON Stephane" userId="5251397a-7f30-47d9-891a-dee56491de9b" providerId="ADAL" clId="{9D513F0B-20BF-4ADF-A7C6-CC942505693F}" dt="2023-12-18T11:03:23.225" v="1874" actId="478"/>
          <ac:spMkLst>
            <pc:docMk/>
            <pc:sldMk cId="985607304" sldId="330"/>
            <ac:spMk id="50" creationId="{3EE9DC6B-DF70-0E0D-A50A-D4C8AD7F9015}"/>
          </ac:spMkLst>
        </pc:spChg>
        <pc:spChg chg="del">
          <ac:chgData name="SIMON Stephane" userId="5251397a-7f30-47d9-891a-dee56491de9b" providerId="ADAL" clId="{9D513F0B-20BF-4ADF-A7C6-CC942505693F}" dt="2023-12-18T11:03:23.225" v="1874" actId="478"/>
          <ac:spMkLst>
            <pc:docMk/>
            <pc:sldMk cId="985607304" sldId="330"/>
            <ac:spMk id="51" creationId="{699EDEC7-1790-CE0F-A917-9823DD077C84}"/>
          </ac:spMkLst>
        </pc:spChg>
        <pc:spChg chg="del">
          <ac:chgData name="SIMON Stephane" userId="5251397a-7f30-47d9-891a-dee56491de9b" providerId="ADAL" clId="{9D513F0B-20BF-4ADF-A7C6-CC942505693F}" dt="2023-12-18T11:03:23.225" v="1874" actId="478"/>
          <ac:spMkLst>
            <pc:docMk/>
            <pc:sldMk cId="985607304" sldId="330"/>
            <ac:spMk id="52" creationId="{95058F07-EF7C-0393-7046-6ABB78530AB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53" creationId="{55998B80-30A2-A0EA-01FF-3573EA4CE68F}"/>
          </ac:spMkLst>
        </pc:spChg>
        <pc:spChg chg="del">
          <ac:chgData name="SIMON Stephane" userId="5251397a-7f30-47d9-891a-dee56491de9b" providerId="ADAL" clId="{9D513F0B-20BF-4ADF-A7C6-CC942505693F}" dt="2023-12-18T11:03:23.225" v="1874" actId="478"/>
          <ac:spMkLst>
            <pc:docMk/>
            <pc:sldMk cId="985607304" sldId="330"/>
            <ac:spMk id="54" creationId="{65E912AC-06ED-1E98-CBF2-B39F5610D8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56" creationId="{887E888B-236F-30FD-CE3A-F5296DD8779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57" creationId="{67A78E23-0288-0690-E027-49DCFE1BA84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58" creationId="{2DF9015B-B8D1-3487-B5EF-D9F4574E924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60" creationId="{3535E348-98DF-D01A-AC52-F9661AD325A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61" creationId="{35855193-4FF5-222E-90D2-03978F13B50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62" creationId="{45960005-81C7-59E4-39E5-A589E2216B8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63" creationId="{8141AA2A-D133-D600-1F2E-323A9DA18BB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65" creationId="{C7B92C34-622E-D03E-B38E-D7925ADBD9D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66" creationId="{0059187F-4612-2230-E540-669F30005EC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68" creationId="{404A7B81-286F-C2A0-221F-5551957AB7F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69" creationId="{FEA5D2C9-D11A-DB93-A0B6-EE5BEB6E0E4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71" creationId="{20DBCFE7-990D-C8FF-BA97-80608B5D34A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72" creationId="{CE0D7465-BFE4-1F18-2D00-5E46681C47A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74" creationId="{F403E8B8-7D45-0692-D4BA-7F177C9395D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75" creationId="{0AC6AC3B-2F0A-E5CD-4709-726F06DA7AF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76" creationId="{C783944E-1443-2546-CF59-C81CD62489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78" creationId="{0A03AF8B-E95C-7205-DC1C-1439E69C9C4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79" creationId="{BC76DDA8-6421-F345-D36F-4CFFB5C24FD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81" creationId="{85885AC4-88EB-CCBF-33A3-6B01569E666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82" creationId="{EDE03C6E-905D-D949-0383-FE035D0BD55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84" creationId="{AFF25730-2A0A-2D55-6892-95794DE8016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85" creationId="{9FD5F6C3-158D-89D9-707E-33AD21A9B39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87" creationId="{7DAC4F5A-7987-F689-9FC4-6D0E37CBFE5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88" creationId="{4FF4D7B9-2635-5208-7560-F0C63573159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90" creationId="{7DBD6527-9581-7B8C-99BE-E21C54E5D57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91" creationId="{659F3A27-D9F3-0C1C-68E6-F3B04761C8C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92" creationId="{E6BC56B4-3FAE-D5E2-EC15-449FAEC49E1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93" creationId="{040A1CBF-E277-5AFD-12E9-96FB97377C4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94" creationId="{289D495F-0841-0363-5D73-FCA1E2F4546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95" creationId="{501E7C1D-2ADC-14C3-951C-A832D735EDC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96" creationId="{D30FDCF1-2347-F548-4407-954DB2FA2EC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98" creationId="{F5DC34D2-1AAA-E88C-46D8-811E403DF01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99" creationId="{88DB630C-5533-2DFA-8AFC-0E1CA451659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00" creationId="{BFAF7ACE-0778-7AE2-2B1C-677AC589773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01" creationId="{CFF1F574-24F0-DA36-5933-E962C0318E1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02" creationId="{B8A09C9E-0635-13AB-97AE-6E88F6DB97E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03" creationId="{2635DCE2-E57A-E558-19FB-A0DDE9BF023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04" creationId="{E57914EE-290D-AE14-C976-5681F4967EC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06" creationId="{8AE35F83-0DAC-4EAF-7647-2C3B7BC63C8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07" creationId="{E5E13855-8655-7A95-D852-EB04BA16B88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09" creationId="{316E1E0B-BE75-4BE4-20B3-079D22174EA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10" creationId="{2AD2E8C1-592F-FEB4-E25E-04643178ED4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12" creationId="{EC147C77-7B5E-E01B-FB0A-CCC9FDFE601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13" creationId="{BB16D00C-CFC1-8711-F919-37BE58281DE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15" creationId="{99E8D567-2234-B784-D437-AFFB727CC7E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16" creationId="{88901A63-EB81-A639-DAF2-7BB0DA962C3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18" creationId="{0846085C-9A53-B97D-DF9B-510F08B3F13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19" creationId="{6527EEF6-851D-E0F5-3700-956D50747DD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21" creationId="{969A9C85-5579-41F9-4986-E0D7BC3EF94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22" creationId="{D7865D6E-BD7E-B0EC-A489-5D6E7EFF745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24" creationId="{E3FC5ACE-DB34-EAD7-E13D-D5E4FEA29A4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25" creationId="{4FED081F-5AC8-C34D-4374-9CBA3246EA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27" creationId="{00FA69E3-E7DB-FCDB-F234-7BBCB924756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28" creationId="{A5C5C667-104A-DDC8-B206-683A72FCC2D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30" creationId="{D7E32C7A-5DFA-F32E-0247-4C6CD186F9B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31" creationId="{663FF50B-DF40-FBE7-A6F1-527F2F31A04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33" creationId="{333E5C02-4B35-2F3C-304C-E601DC66D76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34" creationId="{E35E0722-DFAB-4339-A98E-1AF991A2A68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36" creationId="{3A76FBAA-1844-634C-5E3E-B4D2EC6672C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37" creationId="{E3B859F5-FEE0-FA6E-B313-DD929071685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38" creationId="{F140B5CC-8E64-11D9-E84F-B7834C0B7EA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40" creationId="{08A6FC7C-5900-9E15-E4C0-D5ADFE8D8D3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41" creationId="{D34EFBDD-3EAF-9A83-E248-93784E02D43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43" creationId="{285C855D-DEDF-C354-8C34-53C554876C5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44" creationId="{05A549FB-7F6B-9B2E-C7EF-0F088E59C0D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46" creationId="{63D630E2-DEAA-51A5-534A-299F345E23D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47" creationId="{F9EDD845-0071-8A12-E93B-CEE1E37B30B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49" creationId="{A02322E0-5F17-63EA-77FD-83A9EC322DE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50" creationId="{9350D771-3185-E5DF-262F-A415159CB33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52" creationId="{57A21F7C-9982-D11C-4968-1251EF6ECB0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53" creationId="{CC598D25-30B3-3450-7536-17C3C63195D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55" creationId="{B9DF9488-2EE6-BCC3-3CF7-106B7F575FD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56" creationId="{5FC705B5-9C0A-85B0-C2BA-28CF3F92A59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57" creationId="{180DE63D-FDC2-4BB6-EFFA-1B83C56C6EC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59" creationId="{2F9F657F-056D-EDD5-5321-15FEFA4F022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60" creationId="{2D58D900-7EF8-E9BE-AC01-F52F39A0514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61" creationId="{86949955-59D7-30D9-C586-5107CC92A7A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62" creationId="{5267A0DF-9930-5BC8-0067-1202F425697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64" creationId="{F8A5D093-1021-DDA6-A1C1-D681173313D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65" creationId="{A6B9DF08-B094-2A63-5307-A95953AFA87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67" creationId="{54CA8687-3639-ED14-13A1-F3C6919C4BD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68" creationId="{433196DD-DFE1-DFAE-8B32-CD53356DE69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70" creationId="{8C4DC958-A22B-47B3-942C-376AF67F68A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71" creationId="{BA90D90C-F6B7-41D1-5DB1-84B490DE26B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73" creationId="{66ED96DC-1AC5-6411-2B9C-7504C5CCEBF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74" creationId="{C6D831DF-3B31-B607-D581-0C842EC0064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75" creationId="{F3D42F82-BEE6-E3A0-2CAB-1585B76E09E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77" creationId="{352EEF7B-E1E2-F342-F1F1-0CDD6500C1F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78" creationId="{7811BC41-5945-6FA5-1C95-45A8178DC04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79" creationId="{0A6329BF-A7EB-68CA-07D7-5B98E72284F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80" creationId="{398AF8A7-33DB-7AE1-7051-345F59FF99E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82" creationId="{0E5E2E96-2D1F-F774-424E-9DE6FAA7929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83" creationId="{9AA3EA4D-1D4B-AF67-CBD2-60EDA6A866B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85" creationId="{3297B003-597C-A923-C31F-BB7F31A08F2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86" creationId="{1717105A-23A8-B219-0B8E-53F2E8DE916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88" creationId="{C1DB83E0-DBAE-975D-52DE-F29F7A002FE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89" creationId="{F4964C98-FD1B-1B48-5D36-842AC440966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91" creationId="{765608B7-80A7-48BC-42D4-889743074F3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92" creationId="{BFA189B3-2FA6-40FB-7D67-D03CBC3AC1F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93" creationId="{1DC6851A-ED30-76D3-3762-A9EC37AF99F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95" creationId="{4041507A-43BA-61FE-065D-DF4C8E80A58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96" creationId="{09C8A3EF-CDDE-472A-B390-22949F35181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97" creationId="{5B7AADF4-9388-2CCF-2680-28CD98EFD74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98" creationId="{D52E47A3-0AC0-E378-8842-5C791F1CD46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199" creationId="{606347E5-0CDD-634C-2624-F48149EB4DD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01" creationId="{C03D6612-24D4-2BAA-42E8-7D6F29EA340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02" creationId="{EB769E63-9D47-DDDF-8917-69E32D23582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04" creationId="{74458BBA-3CE0-BB7E-348D-E6F38D5ECF4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05" creationId="{C52598E4-E80E-E463-2CAF-10040D1F58F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06" creationId="{8DF84093-BE9C-8817-E198-9B7F34E7C38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07" creationId="{B043BB35-87DB-58E5-C65D-4AAE8ED0C62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08" creationId="{8B6605BB-BA19-6B9D-A5D4-C0720163490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10" creationId="{74A3C9F7-C523-0DB2-14A7-9B9655AAEE8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11" creationId="{5BDFB501-F0C4-6F3F-F76C-592E830876D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13" creationId="{F72B53A1-5F66-1FF7-A270-CB4C8215E03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14" creationId="{AAD996E0-6AF8-18D2-7D88-82A4B840D56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15" creationId="{D3CD4059-B09D-5A50-662D-EA628CE6DFA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16" creationId="{5522D182-CF85-3FB6-2B68-A2092BD5D12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17" creationId="{3832A7FE-094F-B508-3600-D9A69178833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19" creationId="{0F352DB0-65DD-A6A6-F2FD-C5E167DC690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20" creationId="{339FB27E-4E12-6473-869A-8653F01D429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21" creationId="{74DBEE8E-B2BA-F494-4547-55E516C920B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23" creationId="{F39515FF-7E9E-C272-605B-8B525E9777F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24" creationId="{32A40948-93EC-870E-7111-9E076B2549F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25" creationId="{6BDDEE98-6FC8-594A-6680-80DE965DD4D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26" creationId="{22ECF196-B64E-25A1-04A1-FF458C0CF05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27" creationId="{23F12172-9F60-E022-871A-77204D2BCEE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29" creationId="{92CE405D-C5E8-27D2-B99F-2F3D68BEF94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30" creationId="{9297FD13-5563-8690-7883-91E3707711E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32" creationId="{2D847992-4BAB-513E-6EC0-4A2A98A6F90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33" creationId="{60011A54-D1B5-55FF-6E5F-90361C0AF9B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34" creationId="{E1489F51-D061-D5AB-5A82-3CD851D8290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35" creationId="{4167AC00-F0AC-7E2A-4BCA-FCA1C8082FE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36" creationId="{94AA6D61-F451-6F17-6AE2-1010CC7BB59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38" creationId="{BEE2A43A-9BA2-B59D-737E-1D04B3A0BA4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39" creationId="{BEC20762-A3FE-F9A6-35AB-35A210387A1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41" creationId="{501D97FA-67CE-597E-C074-02C8A9BAB3C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42" creationId="{1F2AD95A-C435-A4F6-8D61-5A3E8AFBA19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43" creationId="{6332D43F-CC19-4F56-C22E-2B19DBCB118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44" creationId="{4C63A180-975B-AFA0-466E-2330BF9E1B1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45" creationId="{1D5A2032-2BFE-8004-1111-C345B8F3DF9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47" creationId="{421AC650-CA1A-11F1-78A7-E551C10DDC9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48" creationId="{3E933AB3-6DE9-CA61-2DA6-0CD95DC9669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49" creationId="{2FBBB145-F1DF-8D28-6429-B43B7F19282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51" creationId="{7E82BF00-CBD7-259A-FD57-AFCEDDCFBDC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52" creationId="{4A33719C-9FF0-C1DF-2B8E-8AD1CE0C71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53" creationId="{4174C588-BE30-D9F1-A36A-9ABEBFA67BE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54" creationId="{F142749C-5298-DB2C-5BBF-245BB9BFA9B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55" creationId="{DA42C065-2779-5921-65C6-69BBAAD5E60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57" creationId="{D5CC2347-E104-F1AA-6F42-16CBB76FD51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58" creationId="{7EB09FEB-3D1B-3453-6CDE-F8B234CCCF4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60" creationId="{A5EEBFD7-85A4-0BCD-DFF4-6691B262012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61" creationId="{7B6D66D3-8726-EE50-AB2C-1DE5DBACD64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62" creationId="{0A55916C-3ABD-BF83-591C-F3D6039512C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63" creationId="{4D2C5A00-5680-654A-A9A0-AB44EE14EAA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64" creationId="{F8239884-0841-74FC-1240-7919FE86D23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66" creationId="{88F88127-7446-9704-A82C-74C04B62C73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67" creationId="{F76B6447-1E45-4209-1582-94F416F28E1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69" creationId="{D694E402-95A4-C7C8-B724-D6372D9CE87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70" creationId="{44A42793-111B-0671-2619-196BF839EFC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71" creationId="{387C3AD1-51FC-A9FC-9CBE-CD196F0D752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72" creationId="{1090ED7D-52EA-05DF-85C1-803D229FE95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73" creationId="{21FBA41F-B655-6BB9-A3EE-16F67B6B9BC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75" creationId="{3F512FD8-3457-24D7-DB81-09EBA3818EA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76" creationId="{C46D0406-5E31-9FDF-71D7-6913C94ECA2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78" creationId="{38D63B7D-D5B8-CD23-5698-056C51B4DF1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79" creationId="{E1A07EA0-E23D-EABF-54A4-E835204C144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81" creationId="{28EE95D3-A836-6AA9-5A1E-CB05E92C333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82" creationId="{B077EAB5-2A63-C17A-E72D-9CF88D517DA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84" creationId="{4B09B154-5C84-EDB7-AF9E-D19C0F1C602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85" creationId="{4D88D8C6-ECB5-510C-9474-C5E7CF10322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87" creationId="{E0FAA0D0-691E-CCD5-073F-BAB4F2D93AD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88" creationId="{3BEA4E96-5C29-B79A-ECCB-89111258A99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90" creationId="{A5806D4D-D4F5-813D-27AE-2688F7624C9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91" creationId="{04409187-4768-C108-7404-170D12424EE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93" creationId="{8E2F948E-AB33-1DBC-400C-42B57E7A76E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94" creationId="{B69E77A7-E4C7-63C1-364F-D9CCC74FC1B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96" creationId="{C6007777-192F-FF26-7032-DE22F8453CF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97" creationId="{925CBB83-5F75-D126-363F-E971F62C412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299" creationId="{D4A5EDA4-E209-9728-94D4-BF935AC86E5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00" creationId="{4967B734-D5C3-E892-D898-F6788C8C0B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02" creationId="{D71C7435-DED6-DC5D-FA3C-8C4D61E7020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03" creationId="{9579512E-C584-1DF2-8430-FEDB9B13569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05" creationId="{484DF4DC-4383-8E6E-E4DC-0376C35C906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06" creationId="{15640579-DEF7-45A6-9E2F-62BC183081C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08" creationId="{9CE0208A-0DF9-9EC0-5A7E-81898A7A0B6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09" creationId="{AD129218-2DCB-E944-816D-94ABF2DCB6B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11" creationId="{279DD060-C655-3F04-4053-2D4DA671733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12" creationId="{1EDD4233-C95E-7E65-ADA4-E6CBDADD81D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14" creationId="{56E44384-A698-5303-868E-F12BF978489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15" creationId="{9F2BEBE7-D85B-2439-1ECE-DCEC971DE4F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17" creationId="{392E2A71-B4A2-9FBA-C55E-39E5FD2164F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18" creationId="{F90864FD-ED0A-6A05-1715-861E33DDEF5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20" creationId="{D97360C3-B678-3BA3-9E51-2F104B3021F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21" creationId="{70DF2F94-FAA2-3FE6-32A6-77546EEDD32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22" creationId="{B8C839F0-66AB-A8A6-23BA-CA1D93B2D0C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24" creationId="{A0EF4F9E-183E-6AFA-61D6-40B12E5E57E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25" creationId="{8C33C80E-1B0A-077A-89A6-7C6ADAB9301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27" creationId="{2F561717-9CD3-D3B9-2094-36A96B5E8E7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28" creationId="{6D8C422C-80D7-9977-4E70-4F0F4DB9802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30" creationId="{53A7CC7A-0517-FADB-8108-293C31CD843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31" creationId="{CA0FAD6E-72FC-3138-366C-8110344F8FE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33" creationId="{BA0E2202-AB7D-C679-4D03-B0B39642BC7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34" creationId="{811D26EA-5B21-9078-2890-CA70B18B42F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36" creationId="{589B7CF9-62C9-D59E-F9C4-A1727B367A8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37" creationId="{3EB8EF91-8544-10CE-5F04-2E8DEB29BB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39" creationId="{E4C02DA2-52E1-8063-35AC-2A2DB9C139F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40" creationId="{2E3D0E9F-5EA7-D67B-DC02-2F0F70B87FE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41" creationId="{67C1C5C4-4DD2-9762-9A2A-8A887E83DE6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43" creationId="{060936B3-1E44-93EE-2BD7-F5CF4A5D65B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44" creationId="{B99DD0C1-11A3-ED7D-DD73-45E1FB3C037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45" creationId="{098C05D4-06A7-FB77-DA47-226E1671020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47" creationId="{7E7FE5E3-E055-5171-C0B0-2D38CEED60C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48" creationId="{1B63BBDD-3761-50EA-3629-BDA4FD6D693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49" creationId="{62BF4FE6-00F1-D23E-1E41-E7357717E23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51" creationId="{A59C013E-2970-B6CF-0443-DBFBBBE81E7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52" creationId="{015FC989-3080-1791-3D55-5A37B0EE546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53" creationId="{895012A4-156E-968E-2437-1335F75D666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55" creationId="{805B3D61-5FA7-1D1E-42B4-C6930E5794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56" creationId="{0651B742-8B04-C389-0583-D6B7061CBBE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57" creationId="{CEFEB3B6-1812-A737-FADA-9B3B34E6B53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59" creationId="{C77B2A96-4B3F-F58A-B09C-4CE4A5AB299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60" creationId="{7BB2E738-1514-2826-7CFD-88D8048DDF4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61" creationId="{026104C1-A7D2-0408-71D0-E61FF4D23F7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63" creationId="{31D8C244-4E1E-8035-F2C8-2325147F5EF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64" creationId="{FDCC4D0C-4359-CB46-5F2C-4C954D82C4D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65" creationId="{5BD981BC-FB67-E7F8-A012-1598FD491BD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67" creationId="{14B85EB3-8C7C-DC0C-006E-E2C39112AEB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68" creationId="{6951EB7E-8128-5882-4251-A0C0A215E8A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69" creationId="{6FF65D90-58D0-B0DE-2DB9-E6B5C2C8D28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71" creationId="{5F0E90F3-48F6-EDB3-AAC7-9B2C34D8176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72" creationId="{D009262B-1CCE-EF70-4A8C-C10F43FC8E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73" creationId="{AA21C520-AE79-8120-7866-0F90CF8ACF6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75" creationId="{4C782F55-3D29-99F8-E7E5-79B8BC81536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76" creationId="{F38009C3-A737-3F5C-C8AE-F448DA0A6D4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77" creationId="{4B3C8689-34F6-CF25-3908-49CA0E7FD5E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79" creationId="{ECDEE570-44DB-D6A3-F451-DDE939381C8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80" creationId="{BC688A12-8DA9-0828-17F4-5623A73ED3D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81" creationId="{6F8FCE50-C568-0C62-5A41-8D32FC9A254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83" creationId="{A54E83A9-BF62-5EDF-83AD-8C402849F46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84" creationId="{87988698-1302-A88A-2580-82450ACED75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85" creationId="{1C94557B-1AB7-869E-997B-AD6EBF5EE7F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87" creationId="{E4580099-1CC0-5D5A-DF8C-A7CCADB8524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88" creationId="{D655712E-1BC5-B579-6F39-E2C32B1EB70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89" creationId="{23C8947A-CAB9-CB1F-5F23-3BFAFEA8766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91" creationId="{62708D2A-6BC2-FAF8-A36A-7CD1C503989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92" creationId="{A51B34F5-65CD-64BB-84B0-CD8E23E035E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93" creationId="{AB47D6DC-AD3D-9320-D9A2-E8D45A35BED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95" creationId="{D9082704-B8B3-2784-7C1D-69FB807B0E9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96" creationId="{8C1D5841-BE78-1F28-CDBD-753817B04F9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97" creationId="{DC705954-4841-3FCA-CB01-FFB3E3FA60D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399" creationId="{DD4084F2-0758-6A7D-77DE-9656A5562E9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00" creationId="{585E61DD-61BF-D675-3268-78A2A8FBBD8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01" creationId="{D7900496-F1E8-F3B0-B6A4-8A15C1B4F20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03" creationId="{78F856A0-B7E3-CF54-6954-B51F9C29578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04" creationId="{3B757730-BB3B-2D97-B9D1-5B181CC30E0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05" creationId="{DE98BB86-C211-DD8D-5691-162933407BF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07" creationId="{A118E98B-81FE-F98F-C216-47F9E828E23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08" creationId="{E413B92A-1BB0-0E40-3684-8C6212AC854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09" creationId="{22AEE10A-2844-C2CE-13C3-3555A39F014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10" creationId="{2BB69C24-E3F6-474A-7475-05B54104835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12" creationId="{ED8159C9-C866-E9BB-2CCA-4E380592EDD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13" creationId="{C36471BA-E760-9DDF-F7B7-CD8EFEB2B47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15" creationId="{453BED17-8ACC-C208-C50B-7616A4617AA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16" creationId="{EC50D3FF-81F0-0700-3A96-465209A0C44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18" creationId="{C9ACAFFF-CDEB-EEF1-0011-F2663471089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19" creationId="{09DD31FE-E9B1-EFCB-2E04-AE1D09649C96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21" creationId="{B6E6F25C-A8EB-2F84-2B90-3E9901C5975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22" creationId="{DE4E3B72-D37E-C798-298C-B3406C0CF9D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24" creationId="{0B80117D-35DF-1604-94C6-91085A5895D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25" creationId="{365420CC-8BEE-D1FF-5956-3DB05117FFE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27" creationId="{4BCE19A5-AFC9-0597-E88A-17598970E39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28" creationId="{BF0C8146-0CD2-3C0C-8F7F-6D36940FC68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30" creationId="{0FC7633D-9289-EECA-91BA-D5B0224C0DF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31" creationId="{FC39DD9A-7933-5B05-42D6-85B2DB26AD3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33" creationId="{330A9843-BD90-F7CE-90D9-B4CC9DACF75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34" creationId="{70BC6C12-8D54-867C-4365-5BBD0111D80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36" creationId="{41EEAFAF-CF52-0EF8-39BC-03E56870831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37" creationId="{015D54D2-1639-2D41-8E54-EA5DC372A6A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39" creationId="{F87CCB7A-56A0-0863-3E63-95D455557FB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40" creationId="{CF2FEC30-1977-9DC0-65D9-33DC665B152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41" creationId="{57541CF9-0636-9688-F0F8-18B06918DC8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42" creationId="{63271EFA-B67D-4BA6-33D1-0A731F6A1AB1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44" creationId="{6750937B-9B79-6260-BF9B-804E6A3F6253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45" creationId="{451B10FD-C918-1DD1-036E-AB950243193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46" creationId="{0C84DF0E-FC9D-A7A6-82A6-BA084A5E56A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47" creationId="{06FD7601-0631-ADE4-37A7-6DC8988DCF1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49" creationId="{920929FE-7D01-9591-2071-149D3646D0FE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50" creationId="{A01D6946-8A9E-05E6-2230-1910A9E26D3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52" creationId="{5B386ECC-BFEE-1B24-A1A5-A01BD80E01B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53" creationId="{65267DEC-332F-AB67-9F8A-FA00558056F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55" creationId="{DADD92D6-310D-E00D-F2C8-F9B77606B8E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56" creationId="{3AF30E3C-D1E2-AB5A-8EFC-D83C99194A2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58" creationId="{70CC1386-DC05-4401-D360-BE5CEF2633E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59" creationId="{7D0D33A1-1A42-488C-77DE-0EC7BC1BF1F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61" creationId="{D2B82801-72A0-19FE-8B6B-CC75B21DBD8B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62" creationId="{77D71F89-46F1-75B3-7CD7-7D11944660D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64" creationId="{29687CF0-35E7-6ECA-D8B3-983FCB95446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65" creationId="{6EEFBE35-1591-BE41-D1B0-16D66F36C337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67" creationId="{137A3EA4-11AE-8AFD-920B-3B0328C9323F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68" creationId="{5F8B2F0F-BC87-791F-6CA9-4FBF1DBF8530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70" creationId="{B932EFBC-855F-B1EE-9A2D-D754455CBAA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71" creationId="{CF228636-7C78-5D44-50AC-B2CE43782A9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72" creationId="{BE2DBAAF-9831-8D3A-A965-ADF1B5A053B5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74" creationId="{966F3297-28D1-73CC-512A-D7E27D7ADCBA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75" creationId="{35EF95CC-8DFC-9B14-5063-119F978A35D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77" creationId="{23A8674F-47DC-1329-AB99-4D36CF6E714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78" creationId="{46674DB0-2A8E-95B0-521F-B6A76D6EA53D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80" creationId="{60C23694-3040-9B41-8DDB-0CDB418B7762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81" creationId="{BEAA7B85-50DE-703B-D9A1-08B333AE63E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83" creationId="{30968A8B-5D68-A367-44A5-E5A267B7EA09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84" creationId="{FD54E952-2B94-A380-DF11-77A26E152474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86" creationId="{B50ED517-1125-5D7A-9827-F93732E492D8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87" creationId="{82B289AB-CBBC-A6BD-5D9B-BAA433FB161C}"/>
          </ac:spMkLst>
        </pc:spChg>
        <pc:spChg chg="mod">
          <ac:chgData name="SIMON Stephane" userId="5251397a-7f30-47d9-891a-dee56491de9b" providerId="ADAL" clId="{9D513F0B-20BF-4ADF-A7C6-CC942505693F}" dt="2023-12-18T11:31:39.693" v="2969" actId="27803"/>
          <ac:spMkLst>
            <pc:docMk/>
            <pc:sldMk cId="985607304" sldId="330"/>
            <ac:spMk id="488" creationId="{0C442E7B-F8E8-6130-B871-525B986B1C67}"/>
          </ac:spMkLst>
        </pc:spChg>
        <pc:spChg chg="add mod">
          <ac:chgData name="SIMON Stephane" userId="5251397a-7f30-47d9-891a-dee56491de9b" providerId="ADAL" clId="{9D513F0B-20BF-4ADF-A7C6-CC942505693F}" dt="2023-12-18T11:35:25.979" v="3220" actId="1076"/>
          <ac:spMkLst>
            <pc:docMk/>
            <pc:sldMk cId="985607304" sldId="330"/>
            <ac:spMk id="489" creationId="{B12090C0-7012-735B-9FF5-4C891CDF4E7C}"/>
          </ac:spMkLst>
        </pc:spChg>
        <pc:grpChg chg="add del 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6" creationId="{BDA8D72B-558E-EA32-D8D8-7B0229C10D54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7" creationId="{2B716169-AE9C-8B84-1D6C-16A149BF06C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3" creationId="{E0DCA74B-911C-50FD-3AEA-5E2C8B5355C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8" creationId="{7EDDFD95-67AB-8E90-A127-F4EA8867ACD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3" creationId="{D8B45169-3EBF-6F4C-5326-31B2B67B890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6" creationId="{F5BF9EC6-E62D-EEFB-949E-4CE48E82C93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0" creationId="{917363DE-9B94-EAE0-7334-7E32721DCBE7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59" creationId="{56CD37AC-B7BB-E7D5-D23E-F25BCC641719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64" creationId="{EB2F5620-90B1-92A1-1BBF-2BD053FF5AED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67" creationId="{4F53E7D3-7E02-1EDC-47E0-63A56570113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70" creationId="{5A69B7B8-42AA-4978-E132-F427FF521777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73" creationId="{513557F3-0894-F310-C630-8650D5C59DD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77" creationId="{3834CC6B-1BDF-9042-2F0F-7487FC6B1B0D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80" creationId="{7B2E126E-F9AA-7C0D-E3FE-0E5DCBE3C8D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83" creationId="{7EFD7F90-99E8-A783-5866-6E5AAAB69B4B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86" creationId="{0BF19CB4-6247-1642-B0F9-EA4086828AC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89" creationId="{47BFCE69-997E-F440-D79C-5CB56EFC854B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97" creationId="{D78B139F-045C-EFF6-2BE2-4C7BBCE047E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05" creationId="{A2E71604-F2E2-479C-B6AB-E2B2171DD9BD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08" creationId="{A543A8A4-A2E7-B61F-0255-57D7A1DF297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11" creationId="{444B56A5-595C-8FE4-DB6A-6BFC0C6CBB3D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14" creationId="{7E896E9B-7705-5974-3BB9-9CCDB6BEC4E2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17" creationId="{009AED63-7FD1-1A92-DA81-CA566BCCC68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20" creationId="{D5744E28-1A12-9276-9C5A-0C350A3DCC90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23" creationId="{841AF105-64F6-C9B1-A1FF-E2B9B45B6423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26" creationId="{42937386-E568-59E0-5355-17D4AB13E92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29" creationId="{F3479FAC-B7E9-3A1F-8982-661F23EB29B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32" creationId="{EC1E4E4E-7C75-C10C-833C-C564090E1717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35" creationId="{1CC639D6-EA11-B26B-1E78-99598851ADC0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39" creationId="{0A0A7537-9532-18C4-908F-1B697D6C2FFB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42" creationId="{597C6CDA-D348-9372-CBB7-282972E4BF9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45" creationId="{D6339A95-F915-854F-640E-16BDC0ABC43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48" creationId="{DB8C32F7-7B21-6B15-03A8-C26319672194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51" creationId="{43BD7A59-9F3A-CD7F-335D-7E48EB282D28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54" creationId="{BCADC12F-E1C2-B998-C45C-68241797C091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58" creationId="{66496820-6B55-4DDF-584A-3381F1083A62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63" creationId="{A0DDF407-A527-18C8-2BF8-C7E924378DA2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66" creationId="{29B2D46C-30A9-8F4C-0027-498E31E0BC24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69" creationId="{1F758443-5ABC-E0A6-14B7-0423B88F33A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72" creationId="{2A91ABC1-58E3-8A63-EF41-33AC6D44F0D8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76" creationId="{69BDF03A-9F60-A43C-3242-58FCF5A55832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81" creationId="{86DF7A66-3C03-5417-2BB3-4815946D8C53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84" creationId="{533322D8-BD29-0576-F719-84AF7C5E59E3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87" creationId="{CB235980-384E-469F-456C-FF4200944D04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90" creationId="{9A39A341-80AB-7036-0EC9-1B6F10E9A0BB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194" creationId="{B95A24F4-DB64-12A0-D273-8874502FCEF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00" creationId="{812B8FFF-6350-3DE4-4EB2-3C70D32E8338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03" creationId="{77E04DCE-295E-FFF6-E434-F49858838EC0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09" creationId="{C32E8A94-80FE-DCEB-E540-F31FA458B63B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12" creationId="{0F60BFD2-A59B-DB46-C253-21D9C982A484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18" creationId="{F62A5DC6-1710-BEF3-7453-A8642621E58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22" creationId="{3A22B6C4-8405-2F47-4943-91BBFC3682F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28" creationId="{D114AA84-4067-07B1-A91A-7AB3B6841429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31" creationId="{2682BC53-229C-F248-6E83-80400F6979D0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37" creationId="{CBD7D9BA-1303-DA06-9C8F-DA1BAC4B9AED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40" creationId="{F6F2753A-A9AC-50BE-1AD6-14FBCCB2D184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46" creationId="{43948E51-0F92-2D84-B63B-538FB9E8EFE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50" creationId="{62769E14-95AC-2E82-95C3-B3A22792DDE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56" creationId="{7060FF87-5E1A-ABB8-06F6-2F6F05BEF05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59" creationId="{853EA131-663F-DEBD-890C-B1BC0A12059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65" creationId="{C9EFCA07-183B-7BE5-0AF0-FDD373AD7F63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68" creationId="{FD4092D5-7DE6-27CD-5E33-84C0D179ADC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74" creationId="{C4C95CAB-CCAC-B707-B1B0-0B50292A32E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77" creationId="{0E3206C9-DAF6-03FA-9FC4-B44FB0F67389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80" creationId="{9EABD765-2021-5873-939F-80BDE3730AC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83" creationId="{DFC4B2F4-7068-8B75-0A75-F340A023BA6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86" creationId="{C32F9FB4-4A66-4391-000A-7FBCA0B5070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89" creationId="{D16455B6-35CB-4336-C0D9-622D73017D32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92" creationId="{88B35F12-ADE8-D2DD-DE6A-4E9EA4C4B11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95" creationId="{1C3ADDCC-322A-1028-771A-EB7A36CF6A2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298" creationId="{A4EA0DD9-CB2A-4153-9DAA-2C6600617C4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01" creationId="{ED9DF0DF-597A-0BA7-4A77-B3E4AD3BF5D0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04" creationId="{6AF172C6-DA1C-67AA-29D1-38DFB094560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07" creationId="{B27CF68D-263D-345C-B2FE-B0758766915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10" creationId="{0D77B58B-CAE4-352C-606E-D5ECE716F758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13" creationId="{22BD92D4-E561-5100-AB8A-309BDC84A5DD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16" creationId="{E5534356-6A83-85A3-7BC9-FC6F1F58C77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19" creationId="{FE9286D8-A76D-BEC9-8A93-4C9E4ADBAC3C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23" creationId="{4FC60A97-0DD0-94B1-EEC5-47AEA0DD109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26" creationId="{8B6E0648-2630-3408-F3D0-15411869CE6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29" creationId="{A56079D8-467C-9DE5-B169-E2F8A1033677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32" creationId="{74B6FB71-3EC8-7B99-8043-398438EE07A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35" creationId="{9FBD59CB-1B5C-8CC8-18C6-8C1AD7B84D7B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38" creationId="{6715FE56-1FAC-CFF1-D656-AC3355E64DC1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42" creationId="{8D056C52-8B27-2A43-E536-6D265470F02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46" creationId="{964E6B5E-08F2-3706-0881-EFBFD9BD46E0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50" creationId="{D3CA9081-70B4-C25E-EE85-8A969C77AE28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54" creationId="{FDAE83AC-B015-2B2F-BD5F-DBE26128AB88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58" creationId="{6015F23B-F4A6-79C7-22A9-E34BD0AD540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62" creationId="{3F27987D-F826-4CB2-34B9-D45F782B4943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66" creationId="{0D47948C-15BB-0063-3A1F-D3DDBDC7AB9C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70" creationId="{94C9626A-0C6A-A162-7745-6A38DCE335B9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74" creationId="{ACB3ACBB-5668-DBD3-6DFF-CAC4305B7E7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78" creationId="{F862A0BF-6E08-2B9F-8A1B-E04146BE0BA9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82" creationId="{CAEBD67E-EA48-D6AA-AF93-E8A4E0B689B2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86" creationId="{D1479766-579E-A134-6ADC-7BECF144DF3D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90" creationId="{40007027-494B-1FE9-4F75-CDC7574123E0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94" creationId="{5F5C11D7-7F7E-8486-10B0-D5F2363479D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398" creationId="{CDED195B-BE18-975F-8D4E-0D7EA91E2AC3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02" creationId="{AF3C8E70-A81F-25D4-087B-17257E4ED09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06" creationId="{001D0260-FA68-1F6D-37DB-4CC9CD3BF32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11" creationId="{CDB7DED8-F92D-6A0E-F9D3-8996AAE318C9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14" creationId="{64FF2FEE-FE30-5561-A526-4C1A476DF02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17" creationId="{3299388B-018E-155F-AD4F-395DF51F746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20" creationId="{7CBAD30A-573D-A232-7BB5-0D8270C5DE6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23" creationId="{2BD84492-506D-A8DA-5BB8-2021224D2524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26" creationId="{DB7B1C27-6B3F-5671-5E52-D8674FF182C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29" creationId="{953AAE9D-6F74-B68B-5A0F-EF7433269D5A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32" creationId="{CC8317C1-CCF1-C968-1890-48D6E1114595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35" creationId="{AD95E3A5-2424-C24E-C8BA-41B16BCBAEF4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38" creationId="{AC238200-1BB6-E66F-425E-44A958893C51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43" creationId="{64D9E735-1254-9FDF-6A3E-585DA94A99BC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48" creationId="{CEC6A709-B84B-FD2F-39A2-1FF913877A7D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51" creationId="{2639963D-2EDA-5806-0B8D-C7813BF5DDE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54" creationId="{5D05FDE3-730F-5846-5AD8-643BA7871C5C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57" creationId="{247E7BB8-0B1F-2CF4-F678-CEA6ABE5C72C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60" creationId="{A5816FE8-7623-904A-A65B-43E4E419F26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63" creationId="{A5A90DBC-54F4-4FBF-198E-855910143806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66" creationId="{55587F1F-460E-E712-C749-EFFD402B76A8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69" creationId="{E6CF60A4-E7F8-E16B-D5F5-1927E846DA04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73" creationId="{2DD92615-F351-DDC8-C76D-1DED9F5E290C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76" creationId="{DF88D722-A9EB-2842-12D5-1BE8FDE6B539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79" creationId="{94EDE31F-8EC0-A1D4-2779-44F67BE11E2F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82" creationId="{862FE46E-20A1-4959-789C-3AD876BDF0FE}"/>
          </ac:grpSpMkLst>
        </pc:grpChg>
        <pc:grpChg chg="mod">
          <ac:chgData name="SIMON Stephane" userId="5251397a-7f30-47d9-891a-dee56491de9b" providerId="ADAL" clId="{9D513F0B-20BF-4ADF-A7C6-CC942505693F}" dt="2023-12-18T11:31:39.693" v="2969" actId="27803"/>
          <ac:grpSpMkLst>
            <pc:docMk/>
            <pc:sldMk cId="985607304" sldId="330"/>
            <ac:grpSpMk id="485" creationId="{B8D1BF63-183E-5D90-6618-6FCBE2C84E8A}"/>
          </ac:grpSpMkLst>
        </pc:grpChg>
        <pc:picChg chg="add del mod">
          <ac:chgData name="SIMON Stephane" userId="5251397a-7f30-47d9-891a-dee56491de9b" providerId="ADAL" clId="{9D513F0B-20BF-4ADF-A7C6-CC942505693F}" dt="2023-12-18T11:31:42.625" v="2974" actId="1076"/>
          <ac:picMkLst>
            <pc:docMk/>
            <pc:sldMk cId="985607304" sldId="330"/>
            <ac:picMk id="3" creationId="{23AAF018-483A-C1A9-7DC3-FCA5C63E83C8}"/>
          </ac:picMkLst>
        </pc:picChg>
        <pc:picChg chg="del">
          <ac:chgData name="SIMON Stephane" userId="5251397a-7f30-47d9-891a-dee56491de9b" providerId="ADAL" clId="{9D513F0B-20BF-4ADF-A7C6-CC942505693F}" dt="2023-12-18T11:03:23.225" v="1874" actId="478"/>
          <ac:picMkLst>
            <pc:docMk/>
            <pc:sldMk cId="985607304" sldId="330"/>
            <ac:picMk id="6" creationId="{F463505F-DD31-4ED4-C946-D740C7D29FA5}"/>
          </ac:picMkLst>
        </pc:picChg>
        <pc:picChg chg="add del mod">
          <ac:chgData name="SIMON Stephane" userId="5251397a-7f30-47d9-891a-dee56491de9b" providerId="ADAL" clId="{9D513F0B-20BF-4ADF-A7C6-CC942505693F}" dt="2023-12-18T11:31:43.015" v="2975"/>
          <ac:picMkLst>
            <pc:docMk/>
            <pc:sldMk cId="985607304" sldId="330"/>
            <ac:picMk id="14" creationId="{106B5854-FB9B-D312-E0B8-A9A3B06473B6}"/>
          </ac:picMkLst>
        </pc:picChg>
        <pc:picChg chg="del">
          <ac:chgData name="SIMON Stephane" userId="5251397a-7f30-47d9-891a-dee56491de9b" providerId="ADAL" clId="{9D513F0B-20BF-4ADF-A7C6-CC942505693F}" dt="2023-12-18T11:03:23.225" v="1874" actId="478"/>
          <ac:picMkLst>
            <pc:docMk/>
            <pc:sldMk cId="985607304" sldId="330"/>
            <ac:picMk id="15" creationId="{9FF60960-DDDE-978C-B4EB-31756EBAC470}"/>
          </ac:picMkLst>
        </pc:picChg>
        <pc:picChg chg="del">
          <ac:chgData name="SIMON Stephane" userId="5251397a-7f30-47d9-891a-dee56491de9b" providerId="ADAL" clId="{9D513F0B-20BF-4ADF-A7C6-CC942505693F}" dt="2023-12-18T11:03:23.225" v="1874" actId="478"/>
          <ac:picMkLst>
            <pc:docMk/>
            <pc:sldMk cId="985607304" sldId="330"/>
            <ac:picMk id="44" creationId="{1353BBC7-24C4-EAFF-B748-DCE5FEE6708A}"/>
          </ac:picMkLst>
        </pc:picChg>
        <pc:cxnChg chg="del">
          <ac:chgData name="SIMON Stephane" userId="5251397a-7f30-47d9-891a-dee56491de9b" providerId="ADAL" clId="{9D513F0B-20BF-4ADF-A7C6-CC942505693F}" dt="2023-12-18T11:03:23.225" v="1874" actId="478"/>
          <ac:cxnSpMkLst>
            <pc:docMk/>
            <pc:sldMk cId="985607304" sldId="330"/>
            <ac:cxnSpMk id="11" creationId="{28CD9EFE-4713-4FC4-7E84-494CAFBE4281}"/>
          </ac:cxnSpMkLst>
        </pc:cxnChg>
        <pc:cxnChg chg="del">
          <ac:chgData name="SIMON Stephane" userId="5251397a-7f30-47d9-891a-dee56491de9b" providerId="ADAL" clId="{9D513F0B-20BF-4ADF-A7C6-CC942505693F}" dt="2023-12-18T11:03:23.225" v="1874" actId="478"/>
          <ac:cxnSpMkLst>
            <pc:docMk/>
            <pc:sldMk cId="985607304" sldId="330"/>
            <ac:cxnSpMk id="21" creationId="{A1619833-F834-075D-4BB8-FBE0A4E4ABEB}"/>
          </ac:cxnSpMkLst>
        </pc:cxnChg>
        <pc:cxnChg chg="del">
          <ac:chgData name="SIMON Stephane" userId="5251397a-7f30-47d9-891a-dee56491de9b" providerId="ADAL" clId="{9D513F0B-20BF-4ADF-A7C6-CC942505693F}" dt="2023-12-18T11:03:23.225" v="1874" actId="478"/>
          <ac:cxnSpMkLst>
            <pc:docMk/>
            <pc:sldMk cId="985607304" sldId="330"/>
            <ac:cxnSpMk id="25" creationId="{9BD40336-D44A-B22C-BAC4-B742DDC3905F}"/>
          </ac:cxnSpMkLst>
        </pc:cxnChg>
        <pc:cxnChg chg="del">
          <ac:chgData name="SIMON Stephane" userId="5251397a-7f30-47d9-891a-dee56491de9b" providerId="ADAL" clId="{9D513F0B-20BF-4ADF-A7C6-CC942505693F}" dt="2023-12-18T11:03:23.225" v="1874" actId="478"/>
          <ac:cxnSpMkLst>
            <pc:docMk/>
            <pc:sldMk cId="985607304" sldId="330"/>
            <ac:cxnSpMk id="46" creationId="{2FD14BE5-B9A7-436D-B18E-86B70A2A58AE}"/>
          </ac:cxnSpMkLst>
        </pc:cxnChg>
      </pc:sldChg>
      <pc:sldChg chg="addSp delSp modSp add mod modTransition addAnim delAnim modAnim">
        <pc:chgData name="SIMON Stephane" userId="5251397a-7f30-47d9-891a-dee56491de9b" providerId="ADAL" clId="{9D513F0B-20BF-4ADF-A7C6-CC942505693F}" dt="2023-12-21T19:11:44.360" v="4769"/>
        <pc:sldMkLst>
          <pc:docMk/>
          <pc:sldMk cId="1384632856" sldId="331"/>
        </pc:sldMkLst>
        <pc:spChg chg="add mod">
          <ac:chgData name="SIMON Stephane" userId="5251397a-7f30-47d9-891a-dee56491de9b" providerId="ADAL" clId="{9D513F0B-20BF-4ADF-A7C6-CC942505693F}" dt="2023-12-18T11:41:31.853" v="3342" actId="20577"/>
          <ac:spMkLst>
            <pc:docMk/>
            <pc:sldMk cId="1384632856" sldId="331"/>
            <ac:spMk id="4" creationId="{2D4CB82C-F349-EFFC-DE45-62330F8C2BD4}"/>
          </ac:spMkLst>
        </pc:spChg>
        <pc:spChg chg="mod">
          <ac:chgData name="SIMON Stephane" userId="5251397a-7f30-47d9-891a-dee56491de9b" providerId="ADAL" clId="{9D513F0B-20BF-4ADF-A7C6-CC942505693F}" dt="2023-12-18T11:28:03.231" v="2801" actId="20577"/>
          <ac:spMkLst>
            <pc:docMk/>
            <pc:sldMk cId="1384632856" sldId="331"/>
            <ac:spMk id="5" creationId="{49428F35-47C7-73FE-80B4-5C0243E5434C}"/>
          </ac:spMkLst>
        </pc:spChg>
        <pc:spChg chg="add mod">
          <ac:chgData name="SIMON Stephane" userId="5251397a-7f30-47d9-891a-dee56491de9b" providerId="ADAL" clId="{9D513F0B-20BF-4ADF-A7C6-CC942505693F}" dt="2023-12-18T11:40:23.475" v="3234" actId="1076"/>
          <ac:spMkLst>
            <pc:docMk/>
            <pc:sldMk cId="1384632856" sldId="331"/>
            <ac:spMk id="6" creationId="{C48FAEB0-D791-0029-9068-30727E7BC7B1}"/>
          </ac:spMkLst>
        </pc:spChg>
        <pc:spChg chg="add mod">
          <ac:chgData name="SIMON Stephane" userId="5251397a-7f30-47d9-891a-dee56491de9b" providerId="ADAL" clId="{9D513F0B-20BF-4ADF-A7C6-CC942505693F}" dt="2023-12-18T11:40:23.475" v="3234" actId="1076"/>
          <ac:spMkLst>
            <pc:docMk/>
            <pc:sldMk cId="1384632856" sldId="331"/>
            <ac:spMk id="7" creationId="{B25A4ED1-E339-4612-E499-69ED1621FFE5}"/>
          </ac:spMkLst>
        </pc:spChg>
        <pc:spChg chg="add mod">
          <ac:chgData name="SIMON Stephane" userId="5251397a-7f30-47d9-891a-dee56491de9b" providerId="ADAL" clId="{9D513F0B-20BF-4ADF-A7C6-CC942505693F}" dt="2023-12-18T11:40:32.735" v="3236" actId="1076"/>
          <ac:spMkLst>
            <pc:docMk/>
            <pc:sldMk cId="1384632856" sldId="331"/>
            <ac:spMk id="8" creationId="{77F60199-F738-450F-0854-24593D29E52F}"/>
          </ac:spMkLst>
        </pc:spChg>
        <pc:spChg chg="add mod">
          <ac:chgData name="SIMON Stephane" userId="5251397a-7f30-47d9-891a-dee56491de9b" providerId="ADAL" clId="{9D513F0B-20BF-4ADF-A7C6-CC942505693F}" dt="2023-12-18T11:40:39.038" v="3243" actId="20577"/>
          <ac:spMkLst>
            <pc:docMk/>
            <pc:sldMk cId="1384632856" sldId="331"/>
            <ac:spMk id="9" creationId="{190264C4-A472-82C7-DE58-A43B2F5F6458}"/>
          </ac:spMkLst>
        </pc:spChg>
        <pc:spChg chg="add del mod">
          <ac:chgData name="SIMON Stephane" userId="5251397a-7f30-47d9-891a-dee56491de9b" providerId="ADAL" clId="{9D513F0B-20BF-4ADF-A7C6-CC942505693F}" dt="2023-12-18T11:52:58.800" v="3773" actId="478"/>
          <ac:spMkLst>
            <pc:docMk/>
            <pc:sldMk cId="1384632856" sldId="331"/>
            <ac:spMk id="11" creationId="{DBE1C6EF-E52F-8A9C-7A52-49C532E820A8}"/>
          </ac:spMkLst>
        </pc:spChg>
        <pc:picChg chg="add mod">
          <ac:chgData name="SIMON Stephane" userId="5251397a-7f30-47d9-891a-dee56491de9b" providerId="ADAL" clId="{9D513F0B-20BF-4ADF-A7C6-CC942505693F}" dt="2023-12-18T11:35:52.039" v="3224" actId="962"/>
          <ac:picMkLst>
            <pc:docMk/>
            <pc:sldMk cId="1384632856" sldId="331"/>
            <ac:picMk id="3" creationId="{D4A12470-3725-2AAA-2A6C-417ED508DAD0}"/>
          </ac:picMkLst>
        </pc:picChg>
      </pc:sldChg>
      <pc:sldChg chg="addSp delSp modSp add del mod modTransition delAnim modAnim">
        <pc:chgData name="SIMON Stephane" userId="5251397a-7f30-47d9-891a-dee56491de9b" providerId="ADAL" clId="{9D513F0B-20BF-4ADF-A7C6-CC942505693F}" dt="2023-12-18T12:06:44.396" v="4209"/>
        <pc:sldMkLst>
          <pc:docMk/>
          <pc:sldMk cId="3044160527" sldId="332"/>
        </pc:sldMkLst>
        <pc:spChg chg="add del mod">
          <ac:chgData name="SIMON Stephane" userId="5251397a-7f30-47d9-891a-dee56491de9b" providerId="ADAL" clId="{9D513F0B-20BF-4ADF-A7C6-CC942505693F}" dt="2023-12-18T11:53:12.212" v="3774" actId="21"/>
          <ac:spMkLst>
            <pc:docMk/>
            <pc:sldMk cId="3044160527" sldId="332"/>
            <ac:spMk id="3" creationId="{01E0857B-16B6-1A3C-EDD3-48F7CD16F999}"/>
          </ac:spMkLst>
        </pc:spChg>
        <pc:spChg chg="add del mod">
          <ac:chgData name="SIMON Stephane" userId="5251397a-7f30-47d9-891a-dee56491de9b" providerId="ADAL" clId="{9D513F0B-20BF-4ADF-A7C6-CC942505693F}" dt="2023-12-18T11:50:03.321" v="3592" actId="478"/>
          <ac:spMkLst>
            <pc:docMk/>
            <pc:sldMk cId="3044160527" sldId="332"/>
            <ac:spMk id="4" creationId="{74050A6F-6B1C-4382-7BD7-27D9C314F775}"/>
          </ac:spMkLst>
        </pc:spChg>
        <pc:spChg chg="mod">
          <ac:chgData name="SIMON Stephane" userId="5251397a-7f30-47d9-891a-dee56491de9b" providerId="ADAL" clId="{9D513F0B-20BF-4ADF-A7C6-CC942505693F}" dt="2023-12-18T11:28:16.787" v="2837" actId="20577"/>
          <ac:spMkLst>
            <pc:docMk/>
            <pc:sldMk cId="3044160527" sldId="332"/>
            <ac:spMk id="5" creationId="{49428F35-47C7-73FE-80B4-5C0243E5434C}"/>
          </ac:spMkLst>
        </pc:spChg>
        <pc:spChg chg="add del mod">
          <ac:chgData name="SIMON Stephane" userId="5251397a-7f30-47d9-891a-dee56491de9b" providerId="ADAL" clId="{9D513F0B-20BF-4ADF-A7C6-CC942505693F}" dt="2023-12-18T11:53:12.212" v="3774" actId="21"/>
          <ac:spMkLst>
            <pc:docMk/>
            <pc:sldMk cId="3044160527" sldId="332"/>
            <ac:spMk id="6" creationId="{E22CE1E2-360B-3656-60FE-12799DB5C881}"/>
          </ac:spMkLst>
        </pc:spChg>
        <pc:spChg chg="add del mod">
          <ac:chgData name="SIMON Stephane" userId="5251397a-7f30-47d9-891a-dee56491de9b" providerId="ADAL" clId="{9D513F0B-20BF-4ADF-A7C6-CC942505693F}" dt="2023-12-18T11:50:00.479" v="3591" actId="478"/>
          <ac:spMkLst>
            <pc:docMk/>
            <pc:sldMk cId="3044160527" sldId="332"/>
            <ac:spMk id="7" creationId="{DC238076-495C-2A7E-FBE6-945540344411}"/>
          </ac:spMkLst>
        </pc:spChg>
        <pc:spChg chg="add del mod">
          <ac:chgData name="SIMON Stephane" userId="5251397a-7f30-47d9-891a-dee56491de9b" providerId="ADAL" clId="{9D513F0B-20BF-4ADF-A7C6-CC942505693F}" dt="2023-12-18T11:53:12.212" v="3774" actId="21"/>
          <ac:spMkLst>
            <pc:docMk/>
            <pc:sldMk cId="3044160527" sldId="332"/>
            <ac:spMk id="8" creationId="{97290B3F-B757-3F74-B7A3-54392BAFAAD8}"/>
          </ac:spMkLst>
        </pc:spChg>
        <pc:spChg chg="add mod">
          <ac:chgData name="SIMON Stephane" userId="5251397a-7f30-47d9-891a-dee56491de9b" providerId="ADAL" clId="{9D513F0B-20BF-4ADF-A7C6-CC942505693F}" dt="2023-12-18T11:53:12.685" v="3775"/>
          <ac:spMkLst>
            <pc:docMk/>
            <pc:sldMk cId="3044160527" sldId="332"/>
            <ac:spMk id="11" creationId="{78BECE0C-C0FB-4AF6-5F03-E43121B98481}"/>
          </ac:spMkLst>
        </pc:spChg>
        <pc:spChg chg="add mod">
          <ac:chgData name="SIMON Stephane" userId="5251397a-7f30-47d9-891a-dee56491de9b" providerId="ADAL" clId="{9D513F0B-20BF-4ADF-A7C6-CC942505693F}" dt="2023-12-18T11:53:12.685" v="3775"/>
          <ac:spMkLst>
            <pc:docMk/>
            <pc:sldMk cId="3044160527" sldId="332"/>
            <ac:spMk id="12" creationId="{9DE066AB-35A4-F10F-FA35-EC995C824795}"/>
          </ac:spMkLst>
        </pc:spChg>
        <pc:spChg chg="add mod">
          <ac:chgData name="SIMON Stephane" userId="5251397a-7f30-47d9-891a-dee56491de9b" providerId="ADAL" clId="{9D513F0B-20BF-4ADF-A7C6-CC942505693F}" dt="2023-12-18T11:53:12.685" v="3775"/>
          <ac:spMkLst>
            <pc:docMk/>
            <pc:sldMk cId="3044160527" sldId="332"/>
            <ac:spMk id="13" creationId="{E71756C7-B5CC-4831-5E87-EFB4438119EB}"/>
          </ac:spMkLst>
        </pc:spChg>
        <pc:picChg chg="add del mod">
          <ac:chgData name="SIMON Stephane" userId="5251397a-7f30-47d9-891a-dee56491de9b" providerId="ADAL" clId="{9D513F0B-20BF-4ADF-A7C6-CC942505693F}" dt="2023-12-18T11:53:12.212" v="3774" actId="21"/>
          <ac:picMkLst>
            <pc:docMk/>
            <pc:sldMk cId="3044160527" sldId="332"/>
            <ac:picMk id="2" creationId="{3335808C-A39F-62CB-9593-8567545DF770}"/>
          </ac:picMkLst>
        </pc:picChg>
        <pc:picChg chg="add mod">
          <ac:chgData name="SIMON Stephane" userId="5251397a-7f30-47d9-891a-dee56491de9b" providerId="ADAL" clId="{9D513F0B-20BF-4ADF-A7C6-CC942505693F}" dt="2023-12-18T11:53:12.685" v="3775"/>
          <ac:picMkLst>
            <pc:docMk/>
            <pc:sldMk cId="3044160527" sldId="332"/>
            <ac:picMk id="9" creationId="{521BF274-284C-A779-CD16-2CD6BB99A151}"/>
          </ac:picMkLst>
        </pc:picChg>
      </pc:sldChg>
      <pc:sldChg chg="add del">
        <pc:chgData name="SIMON Stephane" userId="5251397a-7f30-47d9-891a-dee56491de9b" providerId="ADAL" clId="{9D513F0B-20BF-4ADF-A7C6-CC942505693F}" dt="2023-12-18T11:28:26.998" v="2842" actId="47"/>
        <pc:sldMkLst>
          <pc:docMk/>
          <pc:sldMk cId="888849270" sldId="333"/>
        </pc:sldMkLst>
      </pc:sldChg>
      <pc:sldChg chg="addSp modSp add mod modTransition modAnim">
        <pc:chgData name="SIMON Stephane" userId="5251397a-7f30-47d9-891a-dee56491de9b" providerId="ADAL" clId="{9D513F0B-20BF-4ADF-A7C6-CC942505693F}" dt="2023-12-18T12:06:44.396" v="4209"/>
        <pc:sldMkLst>
          <pc:docMk/>
          <pc:sldMk cId="2301151409" sldId="333"/>
        </pc:sldMkLst>
        <pc:spChg chg="add mod">
          <ac:chgData name="SIMON Stephane" userId="5251397a-7f30-47d9-891a-dee56491de9b" providerId="ADAL" clId="{9D513F0B-20BF-4ADF-A7C6-CC942505693F}" dt="2023-12-18T11:53:26.258" v="3780" actId="1076"/>
          <ac:spMkLst>
            <pc:docMk/>
            <pc:sldMk cId="2301151409" sldId="333"/>
            <ac:spMk id="3" creationId="{2D7A95C3-990F-360E-E430-100D3FB6ADC0}"/>
          </ac:spMkLst>
        </pc:spChg>
        <pc:spChg chg="add mod">
          <ac:chgData name="SIMON Stephane" userId="5251397a-7f30-47d9-891a-dee56491de9b" providerId="ADAL" clId="{9D513F0B-20BF-4ADF-A7C6-CC942505693F}" dt="2023-12-18T11:53:40.209" v="3786" actId="1076"/>
          <ac:spMkLst>
            <pc:docMk/>
            <pc:sldMk cId="2301151409" sldId="333"/>
            <ac:spMk id="4" creationId="{505CFE7A-A51D-9BF4-1686-E06010B51289}"/>
          </ac:spMkLst>
        </pc:spChg>
        <pc:spChg chg="mod">
          <ac:chgData name="SIMON Stephane" userId="5251397a-7f30-47d9-891a-dee56491de9b" providerId="ADAL" clId="{9D513F0B-20BF-4ADF-A7C6-CC942505693F}" dt="2023-12-18T11:28:31.017" v="2845" actId="20577"/>
          <ac:spMkLst>
            <pc:docMk/>
            <pc:sldMk cId="2301151409" sldId="333"/>
            <ac:spMk id="5" creationId="{49428F35-47C7-73FE-80B4-5C0243E5434C}"/>
          </ac:spMkLst>
        </pc:spChg>
        <pc:spChg chg="add mod">
          <ac:chgData name="SIMON Stephane" userId="5251397a-7f30-47d9-891a-dee56491de9b" providerId="ADAL" clId="{9D513F0B-20BF-4ADF-A7C6-CC942505693F}" dt="2023-12-18T11:54:51.305" v="3893" actId="1076"/>
          <ac:spMkLst>
            <pc:docMk/>
            <pc:sldMk cId="2301151409" sldId="333"/>
            <ac:spMk id="6" creationId="{97DAF1DF-8C5D-4558-6F2F-07C368705EE7}"/>
          </ac:spMkLst>
        </pc:spChg>
        <pc:spChg chg="add mod">
          <ac:chgData name="SIMON Stephane" userId="5251397a-7f30-47d9-891a-dee56491de9b" providerId="ADAL" clId="{9D513F0B-20BF-4ADF-A7C6-CC942505693F}" dt="2023-12-18T11:53:29.167" v="3782" actId="1076"/>
          <ac:spMkLst>
            <pc:docMk/>
            <pc:sldMk cId="2301151409" sldId="333"/>
            <ac:spMk id="7" creationId="{117AF574-71BE-92A5-92D0-D90CA76B6BF9}"/>
          </ac:spMkLst>
        </pc:spChg>
        <pc:picChg chg="add mod">
          <ac:chgData name="SIMON Stephane" userId="5251397a-7f30-47d9-891a-dee56491de9b" providerId="ADAL" clId="{9D513F0B-20BF-4ADF-A7C6-CC942505693F}" dt="2023-12-18T11:53:22.725" v="3779" actId="1076"/>
          <ac:picMkLst>
            <pc:docMk/>
            <pc:sldMk cId="2301151409" sldId="333"/>
            <ac:picMk id="2" creationId="{89B13805-F2C1-D2F3-A1C4-0336E6FEC067}"/>
          </ac:picMkLst>
        </pc:picChg>
      </pc:sldChg>
      <pc:sldChg chg="addSp delSp modSp add del mod">
        <pc:chgData name="SIMON Stephane" userId="5251397a-7f30-47d9-891a-dee56491de9b" providerId="ADAL" clId="{9D513F0B-20BF-4ADF-A7C6-CC942505693F}" dt="2023-12-18T11:43:52.031" v="3484" actId="47"/>
        <pc:sldMkLst>
          <pc:docMk/>
          <pc:sldMk cId="3555288138" sldId="334"/>
        </pc:sldMkLst>
        <pc:picChg chg="del">
          <ac:chgData name="SIMON Stephane" userId="5251397a-7f30-47d9-891a-dee56491de9b" providerId="ADAL" clId="{9D513F0B-20BF-4ADF-A7C6-CC942505693F}" dt="2023-12-18T11:36:40.245" v="3226" actId="478"/>
          <ac:picMkLst>
            <pc:docMk/>
            <pc:sldMk cId="3555288138" sldId="334"/>
            <ac:picMk id="3" creationId="{D4A12470-3725-2AAA-2A6C-417ED508DAD0}"/>
          </ac:picMkLst>
        </pc:picChg>
        <pc:picChg chg="add mod">
          <ac:chgData name="SIMON Stephane" userId="5251397a-7f30-47d9-891a-dee56491de9b" providerId="ADAL" clId="{9D513F0B-20BF-4ADF-A7C6-CC942505693F}" dt="2023-12-18T11:42:22.550" v="3437" actId="14100"/>
          <ac:picMkLst>
            <pc:docMk/>
            <pc:sldMk cId="3555288138" sldId="334"/>
            <ac:picMk id="4" creationId="{711CBA33-1AB1-DA9C-994F-C8000DE84D48}"/>
          </ac:picMkLst>
        </pc:picChg>
        <pc:picChg chg="add del mod">
          <ac:chgData name="SIMON Stephane" userId="5251397a-7f30-47d9-891a-dee56491de9b" providerId="ADAL" clId="{9D513F0B-20BF-4ADF-A7C6-CC942505693F}" dt="2023-12-18T11:43:04.254" v="3460" actId="21"/>
          <ac:picMkLst>
            <pc:docMk/>
            <pc:sldMk cId="3555288138" sldId="334"/>
            <ac:picMk id="7" creationId="{86304285-347D-5F74-5C7A-525BB34A3922}"/>
          </ac:picMkLst>
        </pc:picChg>
        <pc:picChg chg="add del mod">
          <ac:chgData name="SIMON Stephane" userId="5251397a-7f30-47d9-891a-dee56491de9b" providerId="ADAL" clId="{9D513F0B-20BF-4ADF-A7C6-CC942505693F}" dt="2023-12-18T11:43:04.254" v="3460" actId="21"/>
          <ac:picMkLst>
            <pc:docMk/>
            <pc:sldMk cId="3555288138" sldId="334"/>
            <ac:picMk id="9" creationId="{9F41C079-3031-F62F-385B-76F958E29D7B}"/>
          </ac:picMkLst>
        </pc:picChg>
        <pc:picChg chg="add del">
          <ac:chgData name="SIMON Stephane" userId="5251397a-7f30-47d9-891a-dee56491de9b" providerId="ADAL" clId="{9D513F0B-20BF-4ADF-A7C6-CC942505693F}" dt="2023-12-18T11:43:04.254" v="3460" actId="21"/>
          <ac:picMkLst>
            <pc:docMk/>
            <pc:sldMk cId="3555288138" sldId="334"/>
            <ac:picMk id="12" creationId="{F625CCD5-5B38-386C-EBCE-C1476511060A}"/>
          </ac:picMkLst>
        </pc:picChg>
        <pc:picChg chg="add del mod">
          <ac:chgData name="SIMON Stephane" userId="5251397a-7f30-47d9-891a-dee56491de9b" providerId="ADAL" clId="{9D513F0B-20BF-4ADF-A7C6-CC942505693F}" dt="2023-12-18T11:43:04.254" v="3460" actId="21"/>
          <ac:picMkLst>
            <pc:docMk/>
            <pc:sldMk cId="3555288138" sldId="334"/>
            <ac:picMk id="14" creationId="{8A346C4E-4B7C-6E41-C1A4-A62CA1537110}"/>
          </ac:picMkLst>
        </pc:picChg>
      </pc:sldChg>
      <pc:sldChg chg="new del">
        <pc:chgData name="SIMON Stephane" userId="5251397a-7f30-47d9-891a-dee56491de9b" providerId="ADAL" clId="{9D513F0B-20BF-4ADF-A7C6-CC942505693F}" dt="2023-12-18T11:42:39.661" v="3442" actId="47"/>
        <pc:sldMkLst>
          <pc:docMk/>
          <pc:sldMk cId="2626547458" sldId="335"/>
        </pc:sldMkLst>
      </pc:sldChg>
      <pc:sldChg chg="addSp delSp modSp add del mod">
        <pc:chgData name="SIMON Stephane" userId="5251397a-7f30-47d9-891a-dee56491de9b" providerId="ADAL" clId="{9D513F0B-20BF-4ADF-A7C6-CC942505693F}" dt="2023-12-18T11:45:04.357" v="3513" actId="47"/>
        <pc:sldMkLst>
          <pc:docMk/>
          <pc:sldMk cId="2911435943" sldId="335"/>
        </pc:sldMkLst>
        <pc:spChg chg="mod">
          <ac:chgData name="SIMON Stephane" userId="5251397a-7f30-47d9-891a-dee56491de9b" providerId="ADAL" clId="{9D513F0B-20BF-4ADF-A7C6-CC942505693F}" dt="2023-12-18T11:44:41.526" v="3508" actId="20577"/>
          <ac:spMkLst>
            <pc:docMk/>
            <pc:sldMk cId="2911435943" sldId="335"/>
            <ac:spMk id="3" creationId="{5184FC27-45F2-1887-B549-DB838F36EAEA}"/>
          </ac:spMkLst>
        </pc:spChg>
        <pc:spChg chg="del">
          <ac:chgData name="SIMON Stephane" userId="5251397a-7f30-47d9-891a-dee56491de9b" providerId="ADAL" clId="{9D513F0B-20BF-4ADF-A7C6-CC942505693F}" dt="2023-12-18T11:42:55.664" v="3458" actId="478"/>
          <ac:spMkLst>
            <pc:docMk/>
            <pc:sldMk cId="2911435943" sldId="335"/>
            <ac:spMk id="4" creationId="{B83079D3-D463-CE4C-3E0D-03E480C1BC8D}"/>
          </ac:spMkLst>
        </pc:spChg>
        <pc:picChg chg="add del mod">
          <ac:chgData name="SIMON Stephane" userId="5251397a-7f30-47d9-891a-dee56491de9b" providerId="ADAL" clId="{9D513F0B-20BF-4ADF-A7C6-CC942505693F}" dt="2023-12-18T11:44:45.244" v="3509" actId="478"/>
          <ac:picMkLst>
            <pc:docMk/>
            <pc:sldMk cId="2911435943" sldId="335"/>
            <ac:picMk id="2" creationId="{35D802EF-A6E6-DD66-C766-DB8039D196EF}"/>
          </ac:picMkLst>
        </pc:picChg>
        <pc:picChg chg="add del mod">
          <ac:chgData name="SIMON Stephane" userId="5251397a-7f30-47d9-891a-dee56491de9b" providerId="ADAL" clId="{9D513F0B-20BF-4ADF-A7C6-CC942505693F}" dt="2023-12-18T11:44:45.244" v="3509" actId="478"/>
          <ac:picMkLst>
            <pc:docMk/>
            <pc:sldMk cId="2911435943" sldId="335"/>
            <ac:picMk id="7" creationId="{7364359B-EFF8-A96D-9C2B-94698611469A}"/>
          </ac:picMkLst>
        </pc:picChg>
        <pc:picChg chg="add del mod">
          <ac:chgData name="SIMON Stephane" userId="5251397a-7f30-47d9-891a-dee56491de9b" providerId="ADAL" clId="{9D513F0B-20BF-4ADF-A7C6-CC942505693F}" dt="2023-12-18T11:44:45.244" v="3509" actId="478"/>
          <ac:picMkLst>
            <pc:docMk/>
            <pc:sldMk cId="2911435943" sldId="335"/>
            <ac:picMk id="8" creationId="{7DCA32F6-E792-19E1-1A93-CB133230D901}"/>
          </ac:picMkLst>
        </pc:picChg>
        <pc:picChg chg="add del mod">
          <ac:chgData name="SIMON Stephane" userId="5251397a-7f30-47d9-891a-dee56491de9b" providerId="ADAL" clId="{9D513F0B-20BF-4ADF-A7C6-CC942505693F}" dt="2023-12-18T11:44:45.244" v="3509" actId="478"/>
          <ac:picMkLst>
            <pc:docMk/>
            <pc:sldMk cId="2911435943" sldId="335"/>
            <ac:picMk id="9" creationId="{5122C84F-0058-3DFC-DAF9-7D3E0C9744FF}"/>
          </ac:picMkLst>
        </pc:picChg>
        <pc:picChg chg="add del mod">
          <ac:chgData name="SIMON Stephane" userId="5251397a-7f30-47d9-891a-dee56491de9b" providerId="ADAL" clId="{9D513F0B-20BF-4ADF-A7C6-CC942505693F}" dt="2023-12-18T11:44:45.244" v="3509" actId="478"/>
          <ac:picMkLst>
            <pc:docMk/>
            <pc:sldMk cId="2911435943" sldId="335"/>
            <ac:picMk id="10" creationId="{102B7EDE-F943-BC09-81C6-0985690469D5}"/>
          </ac:picMkLst>
        </pc:picChg>
        <pc:picChg chg="add mod">
          <ac:chgData name="SIMON Stephane" userId="5251397a-7f30-47d9-891a-dee56491de9b" providerId="ADAL" clId="{9D513F0B-20BF-4ADF-A7C6-CC942505693F}" dt="2023-12-18T11:44:48.938" v="3512" actId="1076"/>
          <ac:picMkLst>
            <pc:docMk/>
            <pc:sldMk cId="2911435943" sldId="335"/>
            <ac:picMk id="12" creationId="{C070364A-4A0A-B516-E53C-07B30CE8EADB}"/>
          </ac:picMkLst>
        </pc:picChg>
        <pc:picChg chg="del">
          <ac:chgData name="SIMON Stephane" userId="5251397a-7f30-47d9-891a-dee56491de9b" providerId="ADAL" clId="{9D513F0B-20BF-4ADF-A7C6-CC942505693F}" dt="2023-12-18T11:42:57.344" v="3459" actId="478"/>
          <ac:picMkLst>
            <pc:docMk/>
            <pc:sldMk cId="2911435943" sldId="335"/>
            <ac:picMk id="1028" creationId="{E16D30CB-4EF8-F2B2-2477-269DFA94F29A}"/>
          </ac:picMkLst>
        </pc:picChg>
        <pc:picChg chg="del">
          <ac:chgData name="SIMON Stephane" userId="5251397a-7f30-47d9-891a-dee56491de9b" providerId="ADAL" clId="{9D513F0B-20BF-4ADF-A7C6-CC942505693F}" dt="2023-12-18T11:42:55.664" v="3458" actId="478"/>
          <ac:picMkLst>
            <pc:docMk/>
            <pc:sldMk cId="2911435943" sldId="335"/>
            <ac:picMk id="1032" creationId="{270A03BB-32FD-2C2F-7B7F-EA5764E5B159}"/>
          </ac:picMkLst>
        </pc:picChg>
      </pc:sldChg>
      <pc:sldChg chg="addSp delSp modSp add mod modTransition">
        <pc:chgData name="SIMON Stephane" userId="5251397a-7f30-47d9-891a-dee56491de9b" providerId="ADAL" clId="{9D513F0B-20BF-4ADF-A7C6-CC942505693F}" dt="2023-12-21T18:24:58.053" v="4765"/>
        <pc:sldMkLst>
          <pc:docMk/>
          <pc:sldMk cId="2355166685" sldId="336"/>
        </pc:sldMkLst>
        <pc:spChg chg="add mod">
          <ac:chgData name="SIMON Stephane" userId="5251397a-7f30-47d9-891a-dee56491de9b" providerId="ADAL" clId="{9D513F0B-20BF-4ADF-A7C6-CC942505693F}" dt="2023-12-21T18:24:58.053" v="4765"/>
          <ac:spMkLst>
            <pc:docMk/>
            <pc:sldMk cId="2355166685" sldId="336"/>
            <ac:spMk id="4" creationId="{4CE60939-00EA-9267-7068-D4F18C517ADE}"/>
          </ac:spMkLst>
        </pc:spChg>
        <pc:spChg chg="del">
          <ac:chgData name="SIMON Stephane" userId="5251397a-7f30-47d9-891a-dee56491de9b" providerId="ADAL" clId="{9D513F0B-20BF-4ADF-A7C6-CC942505693F}" dt="2023-12-21T18:24:57.780" v="4764" actId="478"/>
          <ac:spMkLst>
            <pc:docMk/>
            <pc:sldMk cId="2355166685" sldId="336"/>
            <ac:spMk id="6" creationId="{BC402CDF-B837-54F0-B28B-44FD8F35A27F}"/>
          </ac:spMkLst>
        </pc:spChg>
      </pc:sldChg>
      <pc:sldChg chg="addSp delSp modSp new mod ord modTransition">
        <pc:chgData name="SIMON Stephane" userId="5251397a-7f30-47d9-891a-dee56491de9b" providerId="ADAL" clId="{9D513F0B-20BF-4ADF-A7C6-CC942505693F}" dt="2023-12-18T12:06:44.396" v="4209"/>
        <pc:sldMkLst>
          <pc:docMk/>
          <pc:sldMk cId="398760639" sldId="337"/>
        </pc:sldMkLst>
        <pc:spChg chg="mod">
          <ac:chgData name="SIMON Stephane" userId="5251397a-7f30-47d9-891a-dee56491de9b" providerId="ADAL" clId="{9D513F0B-20BF-4ADF-A7C6-CC942505693F}" dt="2023-12-18T11:51:03.588" v="3647" actId="20577"/>
          <ac:spMkLst>
            <pc:docMk/>
            <pc:sldMk cId="398760639" sldId="337"/>
            <ac:spMk id="2" creationId="{8A54B5A2-DCA0-A121-6E69-ACDC349E4744}"/>
          </ac:spMkLst>
        </pc:spChg>
        <pc:spChg chg="del">
          <ac:chgData name="SIMON Stephane" userId="5251397a-7f30-47d9-891a-dee56491de9b" providerId="ADAL" clId="{9D513F0B-20BF-4ADF-A7C6-CC942505693F}" dt="2023-12-18T11:51:06.222" v="3648" actId="478"/>
          <ac:spMkLst>
            <pc:docMk/>
            <pc:sldMk cId="398760639" sldId="337"/>
            <ac:spMk id="3" creationId="{9E625680-11E3-70F1-AFC0-8B6AD0D1039C}"/>
          </ac:spMkLst>
        </pc:spChg>
        <pc:spChg chg="add mod">
          <ac:chgData name="SIMON Stephane" userId="5251397a-7f30-47d9-891a-dee56491de9b" providerId="ADAL" clId="{9D513F0B-20BF-4ADF-A7C6-CC942505693F}" dt="2023-12-18T11:51:53.423" v="3662"/>
          <ac:spMkLst>
            <pc:docMk/>
            <pc:sldMk cId="398760639" sldId="337"/>
            <ac:spMk id="9" creationId="{1A9C8796-E527-DED4-E09D-F19EC4E3A4B4}"/>
          </ac:spMkLst>
        </pc:spChg>
        <pc:picChg chg="add mod">
          <ac:chgData name="SIMON Stephane" userId="5251397a-7f30-47d9-891a-dee56491de9b" providerId="ADAL" clId="{9D513F0B-20BF-4ADF-A7C6-CC942505693F}" dt="2023-12-18T11:51:44.522" v="3658" actId="1076"/>
          <ac:picMkLst>
            <pc:docMk/>
            <pc:sldMk cId="398760639" sldId="337"/>
            <ac:picMk id="5" creationId="{87FC4FA2-4F0C-B28E-A4AA-59DD6666FDE7}"/>
          </ac:picMkLst>
        </pc:picChg>
        <pc:picChg chg="add mod">
          <ac:chgData name="SIMON Stephane" userId="5251397a-7f30-47d9-891a-dee56491de9b" providerId="ADAL" clId="{9D513F0B-20BF-4ADF-A7C6-CC942505693F}" dt="2023-12-18T11:51:48.719" v="3661" actId="1076"/>
          <ac:picMkLst>
            <pc:docMk/>
            <pc:sldMk cId="398760639" sldId="337"/>
            <ac:picMk id="7" creationId="{AAE26DA8-9A4B-7C82-9AB9-E3F0DEAD4F2B}"/>
          </ac:picMkLst>
        </pc:picChg>
        <pc:picChg chg="add mod">
          <ac:chgData name="SIMON Stephane" userId="5251397a-7f30-47d9-891a-dee56491de9b" providerId="ADAL" clId="{9D513F0B-20BF-4ADF-A7C6-CC942505693F}" dt="2023-12-18T11:51:53.423" v="3662"/>
          <ac:picMkLst>
            <pc:docMk/>
            <pc:sldMk cId="398760639" sldId="337"/>
            <ac:picMk id="8" creationId="{AA0011CA-62C6-F120-32C2-5DC8DC9304DF}"/>
          </ac:picMkLst>
        </pc:picChg>
      </pc:sldChg>
      <pc:sldChg chg="addSp delSp modSp add mod modTransition delAnim">
        <pc:chgData name="SIMON Stephane" userId="5251397a-7f30-47d9-891a-dee56491de9b" providerId="ADAL" clId="{9D513F0B-20BF-4ADF-A7C6-CC942505693F}" dt="2023-12-18T12:06:44.396" v="4209"/>
        <pc:sldMkLst>
          <pc:docMk/>
          <pc:sldMk cId="3112540995" sldId="338"/>
        </pc:sldMkLst>
        <pc:spChg chg="del">
          <ac:chgData name="SIMON Stephane" userId="5251397a-7f30-47d9-891a-dee56491de9b" providerId="ADAL" clId="{9D513F0B-20BF-4ADF-A7C6-CC942505693F}" dt="2023-12-18T11:55:02.824" v="3896" actId="478"/>
          <ac:spMkLst>
            <pc:docMk/>
            <pc:sldMk cId="3112540995" sldId="338"/>
            <ac:spMk id="3" creationId="{2D7A95C3-990F-360E-E430-100D3FB6ADC0}"/>
          </ac:spMkLst>
        </pc:spChg>
        <pc:spChg chg="del">
          <ac:chgData name="SIMON Stephane" userId="5251397a-7f30-47d9-891a-dee56491de9b" providerId="ADAL" clId="{9D513F0B-20BF-4ADF-A7C6-CC942505693F}" dt="2023-12-18T11:55:02.824" v="3896" actId="478"/>
          <ac:spMkLst>
            <pc:docMk/>
            <pc:sldMk cId="3112540995" sldId="338"/>
            <ac:spMk id="4" creationId="{505CFE7A-A51D-9BF4-1686-E06010B51289}"/>
          </ac:spMkLst>
        </pc:spChg>
        <pc:spChg chg="mod">
          <ac:chgData name="SIMON Stephane" userId="5251397a-7f30-47d9-891a-dee56491de9b" providerId="ADAL" clId="{9D513F0B-20BF-4ADF-A7C6-CC942505693F}" dt="2023-12-18T11:55:34.733" v="3922" actId="20577"/>
          <ac:spMkLst>
            <pc:docMk/>
            <pc:sldMk cId="3112540995" sldId="338"/>
            <ac:spMk id="5" creationId="{49428F35-47C7-73FE-80B4-5C0243E5434C}"/>
          </ac:spMkLst>
        </pc:spChg>
        <pc:spChg chg="del">
          <ac:chgData name="SIMON Stephane" userId="5251397a-7f30-47d9-891a-dee56491de9b" providerId="ADAL" clId="{9D513F0B-20BF-4ADF-A7C6-CC942505693F}" dt="2023-12-18T11:55:01.650" v="3895" actId="478"/>
          <ac:spMkLst>
            <pc:docMk/>
            <pc:sldMk cId="3112540995" sldId="338"/>
            <ac:spMk id="6" creationId="{97DAF1DF-8C5D-4558-6F2F-07C368705EE7}"/>
          </ac:spMkLst>
        </pc:spChg>
        <pc:spChg chg="del">
          <ac:chgData name="SIMON Stephane" userId="5251397a-7f30-47d9-891a-dee56491de9b" providerId="ADAL" clId="{9D513F0B-20BF-4ADF-A7C6-CC942505693F}" dt="2023-12-18T11:55:02.824" v="3896" actId="478"/>
          <ac:spMkLst>
            <pc:docMk/>
            <pc:sldMk cId="3112540995" sldId="338"/>
            <ac:spMk id="7" creationId="{117AF574-71BE-92A5-92D0-D90CA76B6BF9}"/>
          </ac:spMkLst>
        </pc:spChg>
        <pc:picChg chg="del">
          <ac:chgData name="SIMON Stephane" userId="5251397a-7f30-47d9-891a-dee56491de9b" providerId="ADAL" clId="{9D513F0B-20BF-4ADF-A7C6-CC942505693F}" dt="2023-12-18T11:55:01.650" v="3895" actId="478"/>
          <ac:picMkLst>
            <pc:docMk/>
            <pc:sldMk cId="3112540995" sldId="338"/>
            <ac:picMk id="2" creationId="{89B13805-F2C1-D2F3-A1C4-0336E6FEC067}"/>
          </ac:picMkLst>
        </pc:picChg>
        <pc:picChg chg="add mod">
          <ac:chgData name="SIMON Stephane" userId="5251397a-7f30-47d9-891a-dee56491de9b" providerId="ADAL" clId="{9D513F0B-20BF-4ADF-A7C6-CC942505693F}" dt="2023-12-18T11:55:27.992" v="3899" actId="1076"/>
          <ac:picMkLst>
            <pc:docMk/>
            <pc:sldMk cId="3112540995" sldId="338"/>
            <ac:picMk id="9" creationId="{1FF88C19-AD3A-2CC0-A43D-D02986F76B41}"/>
          </ac:picMkLst>
        </pc:picChg>
        <pc:picChg chg="add mod">
          <ac:chgData name="SIMON Stephane" userId="5251397a-7f30-47d9-891a-dee56491de9b" providerId="ADAL" clId="{9D513F0B-20BF-4ADF-A7C6-CC942505693F}" dt="2023-12-18T11:55:46.312" v="3925" actId="1076"/>
          <ac:picMkLst>
            <pc:docMk/>
            <pc:sldMk cId="3112540995" sldId="338"/>
            <ac:picMk id="12" creationId="{83461FE9-3060-DAD9-B633-3722A31D4D52}"/>
          </ac:picMkLst>
        </pc:picChg>
      </pc:sldChg>
      <pc:sldChg chg="addSp delSp modSp add mod ord modTransition delAnim modAnim">
        <pc:chgData name="SIMON Stephane" userId="5251397a-7f30-47d9-891a-dee56491de9b" providerId="ADAL" clId="{9D513F0B-20BF-4ADF-A7C6-CC942505693F}" dt="2023-12-18T12:06:44.396" v="4209"/>
        <pc:sldMkLst>
          <pc:docMk/>
          <pc:sldMk cId="4159867433" sldId="339"/>
        </pc:sldMkLst>
        <pc:spChg chg="del">
          <ac:chgData name="SIMON Stephane" userId="5251397a-7f30-47d9-891a-dee56491de9b" providerId="ADAL" clId="{9D513F0B-20BF-4ADF-A7C6-CC942505693F}" dt="2023-12-18T11:56:03.291" v="3929" actId="478"/>
          <ac:spMkLst>
            <pc:docMk/>
            <pc:sldMk cId="4159867433" sldId="339"/>
            <ac:spMk id="4" creationId="{CAE399D4-1B61-9475-6C93-D79B158107CD}"/>
          </ac:spMkLst>
        </pc:spChg>
        <pc:spChg chg="del">
          <ac:chgData name="SIMON Stephane" userId="5251397a-7f30-47d9-891a-dee56491de9b" providerId="ADAL" clId="{9D513F0B-20BF-4ADF-A7C6-CC942505693F}" dt="2023-12-18T11:56:03.291" v="3929" actId="478"/>
          <ac:spMkLst>
            <pc:docMk/>
            <pc:sldMk cId="4159867433" sldId="339"/>
            <ac:spMk id="7" creationId="{8F88E508-9F29-2DED-93B3-2BD10C7FDAC8}"/>
          </ac:spMkLst>
        </pc:spChg>
        <pc:spChg chg="del">
          <ac:chgData name="SIMON Stephane" userId="5251397a-7f30-47d9-891a-dee56491de9b" providerId="ADAL" clId="{9D513F0B-20BF-4ADF-A7C6-CC942505693F}" dt="2023-12-18T11:56:03.291" v="3929" actId="478"/>
          <ac:spMkLst>
            <pc:docMk/>
            <pc:sldMk cId="4159867433" sldId="339"/>
            <ac:spMk id="8" creationId="{1DBD8B5D-7FC8-DC96-B493-82AB675A88E3}"/>
          </ac:spMkLst>
        </pc:spChg>
        <pc:spChg chg="del">
          <ac:chgData name="SIMON Stephane" userId="5251397a-7f30-47d9-891a-dee56491de9b" providerId="ADAL" clId="{9D513F0B-20BF-4ADF-A7C6-CC942505693F}" dt="2023-12-18T11:56:03.291" v="3929" actId="478"/>
          <ac:spMkLst>
            <pc:docMk/>
            <pc:sldMk cId="4159867433" sldId="339"/>
            <ac:spMk id="9" creationId="{9FCE3439-91CD-1F43-C9D7-7B07A011FF9E}"/>
          </ac:spMkLst>
        </pc:spChg>
        <pc:spChg chg="del">
          <ac:chgData name="SIMON Stephane" userId="5251397a-7f30-47d9-891a-dee56491de9b" providerId="ADAL" clId="{9D513F0B-20BF-4ADF-A7C6-CC942505693F}" dt="2023-12-18T11:56:06.065" v="3930" actId="478"/>
          <ac:spMkLst>
            <pc:docMk/>
            <pc:sldMk cId="4159867433" sldId="339"/>
            <ac:spMk id="12" creationId="{AB0A1F45-9779-F163-C6BC-2AAAD3539B75}"/>
          </ac:spMkLst>
        </pc:spChg>
        <pc:spChg chg="add del mod">
          <ac:chgData name="SIMON Stephane" userId="5251397a-7f30-47d9-891a-dee56491de9b" providerId="ADAL" clId="{9D513F0B-20BF-4ADF-A7C6-CC942505693F}" dt="2023-12-18T11:57:06.038" v="3940"/>
          <ac:spMkLst>
            <pc:docMk/>
            <pc:sldMk cId="4159867433" sldId="339"/>
            <ac:spMk id="15" creationId="{ACDF05F7-E935-7EF1-65AB-3CD4E0F37103}"/>
          </ac:spMkLst>
        </pc:spChg>
        <pc:spChg chg="add mod">
          <ac:chgData name="SIMON Stephane" userId="5251397a-7f30-47d9-891a-dee56491de9b" providerId="ADAL" clId="{9D513F0B-20BF-4ADF-A7C6-CC942505693F}" dt="2023-12-18T11:57:21.535" v="3947" actId="14100"/>
          <ac:spMkLst>
            <pc:docMk/>
            <pc:sldMk cId="4159867433" sldId="339"/>
            <ac:spMk id="16" creationId="{67AFA0B3-4CE6-BDE6-50F6-DD1FA0E12C4D}"/>
          </ac:spMkLst>
        </pc:spChg>
        <pc:spChg chg="add mod">
          <ac:chgData name="SIMON Stephane" userId="5251397a-7f30-47d9-891a-dee56491de9b" providerId="ADAL" clId="{9D513F0B-20BF-4ADF-A7C6-CC942505693F}" dt="2023-12-18T11:57:31.384" v="3953" actId="1076"/>
          <ac:spMkLst>
            <pc:docMk/>
            <pc:sldMk cId="4159867433" sldId="339"/>
            <ac:spMk id="17" creationId="{B0114561-E7B7-E9A8-26F3-45D1996A4539}"/>
          </ac:spMkLst>
        </pc:spChg>
        <pc:spChg chg="add mod">
          <ac:chgData name="SIMON Stephane" userId="5251397a-7f30-47d9-891a-dee56491de9b" providerId="ADAL" clId="{9D513F0B-20BF-4ADF-A7C6-CC942505693F}" dt="2023-12-18T11:57:28.725" v="3952" actId="1076"/>
          <ac:spMkLst>
            <pc:docMk/>
            <pc:sldMk cId="4159867433" sldId="339"/>
            <ac:spMk id="18" creationId="{A7115F45-72AB-773E-F10F-0E290AB01737}"/>
          </ac:spMkLst>
        </pc:spChg>
        <pc:spChg chg="add mod">
          <ac:chgData name="SIMON Stephane" userId="5251397a-7f30-47d9-891a-dee56491de9b" providerId="ADAL" clId="{9D513F0B-20BF-4ADF-A7C6-CC942505693F}" dt="2023-12-18T11:57:35.858" v="3955" actId="1076"/>
          <ac:spMkLst>
            <pc:docMk/>
            <pc:sldMk cId="4159867433" sldId="339"/>
            <ac:spMk id="19" creationId="{866F0395-4D86-EF20-353F-731500CF8FEA}"/>
          </ac:spMkLst>
        </pc:spChg>
        <pc:spChg chg="del">
          <ac:chgData name="SIMON Stephane" userId="5251397a-7f30-47d9-891a-dee56491de9b" providerId="ADAL" clId="{9D513F0B-20BF-4ADF-A7C6-CC942505693F}" dt="2023-12-18T11:56:03.291" v="3929" actId="478"/>
          <ac:spMkLst>
            <pc:docMk/>
            <pc:sldMk cId="4159867433" sldId="339"/>
            <ac:spMk id="489" creationId="{B12090C0-7012-735B-9FF5-4C891CDF4E7C}"/>
          </ac:spMkLst>
        </pc:spChg>
        <pc:picChg chg="del">
          <ac:chgData name="SIMON Stephane" userId="5251397a-7f30-47d9-891a-dee56491de9b" providerId="ADAL" clId="{9D513F0B-20BF-4ADF-A7C6-CC942505693F}" dt="2023-12-18T11:56:06.065" v="3930" actId="478"/>
          <ac:picMkLst>
            <pc:docMk/>
            <pc:sldMk cId="4159867433" sldId="339"/>
            <ac:picMk id="3" creationId="{23AAF018-483A-C1A9-7DC3-FCA5C63E83C8}"/>
          </ac:picMkLst>
        </pc:picChg>
        <pc:picChg chg="add mod">
          <ac:chgData name="SIMON Stephane" userId="5251397a-7f30-47d9-891a-dee56491de9b" providerId="ADAL" clId="{9D513F0B-20BF-4ADF-A7C6-CC942505693F}" dt="2023-12-18T12:03:02.573" v="3989" actId="1076"/>
          <ac:picMkLst>
            <pc:docMk/>
            <pc:sldMk cId="4159867433" sldId="339"/>
            <ac:picMk id="6" creationId="{430BD089-FEC8-5B61-FF33-05FD5049D11D}"/>
          </ac:picMkLst>
        </pc:picChg>
        <pc:picChg chg="add del mod">
          <ac:chgData name="SIMON Stephane" userId="5251397a-7f30-47d9-891a-dee56491de9b" providerId="ADAL" clId="{9D513F0B-20BF-4ADF-A7C6-CC942505693F}" dt="2023-12-18T11:56:42.536" v="3937" actId="478"/>
          <ac:picMkLst>
            <pc:docMk/>
            <pc:sldMk cId="4159867433" sldId="339"/>
            <ac:picMk id="13" creationId="{07F07CF0-3945-11A1-AA7D-0769A113031F}"/>
          </ac:picMkLst>
        </pc:picChg>
        <pc:picChg chg="add del mod">
          <ac:chgData name="SIMON Stephane" userId="5251397a-7f30-47d9-891a-dee56491de9b" providerId="ADAL" clId="{9D513F0B-20BF-4ADF-A7C6-CC942505693F}" dt="2023-12-18T11:57:06.038" v="3940"/>
          <ac:picMkLst>
            <pc:docMk/>
            <pc:sldMk cId="4159867433" sldId="339"/>
            <ac:picMk id="14" creationId="{6A30FCC1-4A2A-472E-E2A1-2FC8034AABD4}"/>
          </ac:picMkLst>
        </pc:picChg>
        <pc:picChg chg="add mod modCrop">
          <ac:chgData name="SIMON Stephane" userId="5251397a-7f30-47d9-891a-dee56491de9b" providerId="ADAL" clId="{9D513F0B-20BF-4ADF-A7C6-CC942505693F}" dt="2023-12-18T11:58:38.834" v="3965" actId="1076"/>
          <ac:picMkLst>
            <pc:docMk/>
            <pc:sldMk cId="4159867433" sldId="339"/>
            <ac:picMk id="21" creationId="{3D944DB8-3B4A-4831-1CC2-E4095EB074C0}"/>
          </ac:picMkLst>
        </pc:picChg>
      </pc:sldChg>
      <pc:sldChg chg="addSp delSp modSp add mod ord modTransition">
        <pc:chgData name="SIMON Stephane" userId="5251397a-7f30-47d9-891a-dee56491de9b" providerId="ADAL" clId="{9D513F0B-20BF-4ADF-A7C6-CC942505693F}" dt="2023-12-18T12:06:44.396" v="4209"/>
        <pc:sldMkLst>
          <pc:docMk/>
          <pc:sldMk cId="1602300786" sldId="340"/>
        </pc:sldMkLst>
        <pc:spChg chg="add del mod">
          <ac:chgData name="SIMON Stephane" userId="5251397a-7f30-47d9-891a-dee56491de9b" providerId="ADAL" clId="{9D513F0B-20BF-4ADF-A7C6-CC942505693F}" dt="2023-12-18T12:04:37.698" v="3994" actId="478"/>
          <ac:spMkLst>
            <pc:docMk/>
            <pc:sldMk cId="1602300786" sldId="340"/>
            <ac:spMk id="5" creationId="{EA1D58D9-DFB7-EC63-645F-A1FAEBE9D598}"/>
          </ac:spMkLst>
        </pc:spChg>
        <pc:spChg chg="add del mod">
          <ac:chgData name="SIMON Stephane" userId="5251397a-7f30-47d9-891a-dee56491de9b" providerId="ADAL" clId="{9D513F0B-20BF-4ADF-A7C6-CC942505693F}" dt="2023-12-18T12:04:53.120" v="4021" actId="478"/>
          <ac:spMkLst>
            <pc:docMk/>
            <pc:sldMk cId="1602300786" sldId="340"/>
            <ac:spMk id="7" creationId="{E9A28A14-B91E-F544-CAD6-7F4C13A163C1}"/>
          </ac:spMkLst>
        </pc:spChg>
        <pc:spChg chg="mod">
          <ac:chgData name="SIMON Stephane" userId="5251397a-7f30-47d9-891a-dee56491de9b" providerId="ADAL" clId="{9D513F0B-20BF-4ADF-A7C6-CC942505693F}" dt="2023-12-18T12:04:48.484" v="4019" actId="1076"/>
          <ac:spMkLst>
            <pc:docMk/>
            <pc:sldMk cId="1602300786" sldId="340"/>
            <ac:spMk id="1650" creationId="{00000000-0000-0000-0000-000000000000}"/>
          </ac:spMkLst>
        </pc:spChg>
        <pc:spChg chg="del">
          <ac:chgData name="SIMON Stephane" userId="5251397a-7f30-47d9-891a-dee56491de9b" providerId="ADAL" clId="{9D513F0B-20BF-4ADF-A7C6-CC942505693F}" dt="2023-12-18T12:04:51.635" v="4020" actId="478"/>
          <ac:spMkLst>
            <pc:docMk/>
            <pc:sldMk cId="1602300786" sldId="340"/>
            <ac:spMk id="1651" creationId="{00000000-0000-0000-0000-000000000000}"/>
          </ac:spMkLst>
        </pc:spChg>
        <pc:spChg chg="del">
          <ac:chgData name="SIMON Stephane" userId="5251397a-7f30-47d9-891a-dee56491de9b" providerId="ADAL" clId="{9D513F0B-20BF-4ADF-A7C6-CC942505693F}" dt="2023-12-18T12:04:36.184" v="3993" actId="478"/>
          <ac:spMkLst>
            <pc:docMk/>
            <pc:sldMk cId="1602300786" sldId="340"/>
            <ac:spMk id="1652" creationId="{00000000-0000-0000-0000-000000000000}"/>
          </ac:spMkLst>
        </pc:spChg>
      </pc:sldChg>
      <pc:sldChg chg="addSp delSp modSp add del">
        <pc:chgData name="SIMON Stephane" userId="5251397a-7f30-47d9-891a-dee56491de9b" providerId="ADAL" clId="{9D513F0B-20BF-4ADF-A7C6-CC942505693F}" dt="2023-12-18T12:01:41.801" v="3976" actId="47"/>
        <pc:sldMkLst>
          <pc:docMk/>
          <pc:sldMk cId="1921712686" sldId="340"/>
        </pc:sldMkLst>
        <pc:picChg chg="add del mod">
          <ac:chgData name="SIMON Stephane" userId="5251397a-7f30-47d9-891a-dee56491de9b" providerId="ADAL" clId="{9D513F0B-20BF-4ADF-A7C6-CC942505693F}" dt="2023-12-18T12:01:39.858" v="3975"/>
          <ac:picMkLst>
            <pc:docMk/>
            <pc:sldMk cId="1921712686" sldId="340"/>
            <ac:picMk id="2" creationId="{3E32FF66-882D-A32C-9944-123C60A43125}"/>
          </ac:picMkLst>
        </pc:picChg>
      </pc:sldChg>
      <pc:sldChg chg="modSp add mod">
        <pc:chgData name="SIMON Stephane" userId="5251397a-7f30-47d9-891a-dee56491de9b" providerId="ADAL" clId="{9D513F0B-20BF-4ADF-A7C6-CC942505693F}" dt="2023-12-18T12:08:25.182" v="4241" actId="14100"/>
        <pc:sldMkLst>
          <pc:docMk/>
          <pc:sldMk cId="579848320" sldId="341"/>
        </pc:sldMkLst>
        <pc:spChg chg="mod">
          <ac:chgData name="SIMON Stephane" userId="5251397a-7f30-47d9-891a-dee56491de9b" providerId="ADAL" clId="{9D513F0B-20BF-4ADF-A7C6-CC942505693F}" dt="2023-12-18T12:08:25.182" v="4241" actId="14100"/>
          <ac:spMkLst>
            <pc:docMk/>
            <pc:sldMk cId="579848320" sldId="341"/>
            <ac:spMk id="1650" creationId="{00000000-0000-0000-0000-000000000000}"/>
          </ac:spMkLst>
        </pc:spChg>
      </pc:sldChg>
      <pc:sldChg chg="addSp delSp modSp add mod delAnim modAnim">
        <pc:chgData name="SIMON Stephane" userId="5251397a-7f30-47d9-891a-dee56491de9b" providerId="ADAL" clId="{9D513F0B-20BF-4ADF-A7C6-CC942505693F}" dt="2023-12-18T12:15:01.147" v="4567"/>
        <pc:sldMkLst>
          <pc:docMk/>
          <pc:sldMk cId="359975517" sldId="342"/>
        </pc:sldMkLst>
        <pc:spChg chg="del">
          <ac:chgData name="SIMON Stephane" userId="5251397a-7f30-47d9-891a-dee56491de9b" providerId="ADAL" clId="{9D513F0B-20BF-4ADF-A7C6-CC942505693F}" dt="2023-12-18T12:09:59.631" v="4244" actId="478"/>
          <ac:spMkLst>
            <pc:docMk/>
            <pc:sldMk cId="359975517" sldId="342"/>
            <ac:spMk id="3" creationId="{2D7A95C3-990F-360E-E430-100D3FB6ADC0}"/>
          </ac:spMkLst>
        </pc:spChg>
        <pc:spChg chg="del">
          <ac:chgData name="SIMON Stephane" userId="5251397a-7f30-47d9-891a-dee56491de9b" providerId="ADAL" clId="{9D513F0B-20BF-4ADF-A7C6-CC942505693F}" dt="2023-12-18T12:09:59.631" v="4244" actId="478"/>
          <ac:spMkLst>
            <pc:docMk/>
            <pc:sldMk cId="359975517" sldId="342"/>
            <ac:spMk id="4" creationId="{505CFE7A-A51D-9BF4-1686-E06010B51289}"/>
          </ac:spMkLst>
        </pc:spChg>
        <pc:spChg chg="mod">
          <ac:chgData name="SIMON Stephane" userId="5251397a-7f30-47d9-891a-dee56491de9b" providerId="ADAL" clId="{9D513F0B-20BF-4ADF-A7C6-CC942505693F}" dt="2023-12-18T12:10:09.896" v="4264" actId="20577"/>
          <ac:spMkLst>
            <pc:docMk/>
            <pc:sldMk cId="359975517" sldId="342"/>
            <ac:spMk id="5" creationId="{49428F35-47C7-73FE-80B4-5C0243E5434C}"/>
          </ac:spMkLst>
        </pc:spChg>
        <pc:spChg chg="del">
          <ac:chgData name="SIMON Stephane" userId="5251397a-7f30-47d9-891a-dee56491de9b" providerId="ADAL" clId="{9D513F0B-20BF-4ADF-A7C6-CC942505693F}" dt="2023-12-18T12:10:01.963" v="4246" actId="478"/>
          <ac:spMkLst>
            <pc:docMk/>
            <pc:sldMk cId="359975517" sldId="342"/>
            <ac:spMk id="6" creationId="{97DAF1DF-8C5D-4558-6F2F-07C368705EE7}"/>
          </ac:spMkLst>
        </pc:spChg>
        <pc:spChg chg="del">
          <ac:chgData name="SIMON Stephane" userId="5251397a-7f30-47d9-891a-dee56491de9b" providerId="ADAL" clId="{9D513F0B-20BF-4ADF-A7C6-CC942505693F}" dt="2023-12-18T12:09:59.631" v="4244" actId="478"/>
          <ac:spMkLst>
            <pc:docMk/>
            <pc:sldMk cId="359975517" sldId="342"/>
            <ac:spMk id="7" creationId="{117AF574-71BE-92A5-92D0-D90CA76B6BF9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11" creationId="{69CB9418-212E-B4F3-1988-D68D1FD20AEB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13" creationId="{A2898C3A-0E74-0106-4CC5-DCCADAECEC01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14" creationId="{1ACEB033-B328-2333-E5B5-50BA337584A4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15" creationId="{A604312E-9D60-C24F-9254-30FD8B1AC74F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16" creationId="{9C773EE1-65B4-9ED6-17D1-78083B722D03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17" creationId="{9931432B-2BB3-3E93-4B03-FF8341867342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18" creationId="{3AEB20B1-D0AA-5395-3543-51BF1D393C27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19" creationId="{0FBF2145-3846-DFA7-BE36-A5C8C7EDD7BB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0" creationId="{458B09E2-45C5-E934-7C57-F2B2DA431D65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1" creationId="{6AFEBD20-D38B-215F-87D5-385B531F3500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2" creationId="{8676E28E-20E5-CE78-CD6F-38A9E1ECAAFB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3" creationId="{C0EDC10D-B80A-5F63-AEBC-38287A6056CD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4" creationId="{117D797D-0BFA-7A38-9FC4-D0D271BE9A60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5" creationId="{443542DD-0BF5-2567-4C08-C3B52EED77BB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6" creationId="{3833A3E8-446B-ED95-0B20-B09283C21B56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7" creationId="{774EDF0E-9C89-B317-27EC-DA52D93C7B36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8" creationId="{5D353DFF-CACA-7081-D767-DEC14B9F8D15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29" creationId="{4B8C9892-3F49-145B-5AA5-BF593A449E03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30" creationId="{7E55B908-C670-9BCD-B616-70FE5B0779B3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31" creationId="{A5D45990-97D9-8AF8-D2F0-E09C3CC4F714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32" creationId="{73D4CAA8-C87C-53A0-C205-E7F40AF0CE39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33" creationId="{B098E115-6A6F-0222-17FC-D559CB285782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34" creationId="{D3E240CA-2F12-10B7-977F-F1A3E3F9220D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35" creationId="{8EE8A823-249C-E6B8-62FE-E1A5E463AE18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36" creationId="{1FCAA0D5-07F2-A95F-425F-95050634AAA1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37" creationId="{78084C19-0271-6D7B-3ADF-1CFB31B5D499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39" creationId="{9E83810F-35DE-996C-FCDD-E7A77BFA2EB2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40" creationId="{A4E263AF-0CC7-143D-AAAC-FDFB70E34966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42" creationId="{46D649ED-4FA0-4FBE-11F8-706A4DE28897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43" creationId="{009E236E-ECB0-02BE-DD6A-F1FAF959929E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44" creationId="{E0FA98CB-32F2-FE5F-BA10-AF48E3CCA4ED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45" creationId="{E91615AC-D2FC-AA25-FBFD-665875423DE9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46" creationId="{361FA268-2C98-91E7-9BBE-CF58616F2531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47" creationId="{D9AC78C4-7C0B-AB25-DF1B-91FE4FD1B6B0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48" creationId="{F40A55D1-2205-A15D-7416-BA8E526E82C3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49" creationId="{82FC06D1-F0AC-EB8D-1F78-8329AB47B8BA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50" creationId="{44EFA7EB-6BD5-77C3-0146-2B84635C14DA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51" creationId="{C35EF129-78B8-CDB9-41C5-49A98BAFDCD9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53" creationId="{34E942FE-EC35-6CB9-EC27-32A0BDE62639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54" creationId="{61A0779E-B136-A153-14E4-35CF34AE7E90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56" creationId="{B13DB403-B9E5-3CBB-3BF2-57F7B1FA154F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57" creationId="{F42521CA-B1DF-C07C-0EAB-69DAA08C445C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59" creationId="{CF410495-EAD2-8F23-78AD-2742C0D3CB04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60" creationId="{A5FA4523-D13A-50D8-3FE8-93665E26F742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61" creationId="{97B46763-2BC3-0C47-2054-142A7121ACFE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62" creationId="{4A6D058E-5F6D-1F0F-33DF-50E1DD99E9D1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63" creationId="{3B430836-5DA0-C6F0-23D1-ABE7D1AA9704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64" creationId="{60CB72EB-954F-7824-2F6C-670ABC21E6D5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65" creationId="{FE541C67-2CA9-7663-7E39-7C43323D29CB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67" creationId="{AA63CD25-46F8-43BF-8F3D-D92B007E803C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68" creationId="{116E5A05-B8BC-813D-10EB-5C159A8430E1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70" creationId="{EA2B3F03-2801-D4FA-BF54-7BDA28EE041D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71" creationId="{A64A230C-B520-3860-58D6-DE87297CFD0B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73" creationId="{AFCCA9D9-B021-6CBB-0612-D73ABBF035A2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74" creationId="{16F73453-5B55-E6A8-F81C-0AB1F1EA055C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75" creationId="{AF7E167B-6DFE-8ABB-54EB-9FF96E74FB1B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76" creationId="{ADCB2759-B8C5-9003-F256-F426D8E9C0DD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77" creationId="{C48FBD73-090B-A7BF-7E39-F34997AD760F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79" creationId="{18C4769D-B7AE-5A5A-646D-3D57B0614EE6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80" creationId="{FBE59EED-B389-2385-C4FD-462571EC4441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82" creationId="{AA1981A2-6ED3-EF90-8C3B-9DAA59A93A60}"/>
          </ac:spMkLst>
        </pc:spChg>
        <pc:spChg chg="mod">
          <ac:chgData name="SIMON Stephane" userId="5251397a-7f30-47d9-891a-dee56491de9b" providerId="ADAL" clId="{9D513F0B-20BF-4ADF-A7C6-CC942505693F}" dt="2023-12-18T12:10:39.976" v="4271"/>
          <ac:spMkLst>
            <pc:docMk/>
            <pc:sldMk cId="359975517" sldId="342"/>
            <ac:spMk id="83" creationId="{D8628129-8F37-83AD-000C-268D40186D6D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84" creationId="{108A55EA-1C74-4F91-FDC4-7EFC9FBBB9B5}"/>
          </ac:spMkLst>
        </pc:spChg>
        <pc:spChg chg="add del mod">
          <ac:chgData name="SIMON Stephane" userId="5251397a-7f30-47d9-891a-dee56491de9b" providerId="ADAL" clId="{9D513F0B-20BF-4ADF-A7C6-CC942505693F}" dt="2023-12-18T12:11:23.095" v="4272" actId="478"/>
          <ac:spMkLst>
            <pc:docMk/>
            <pc:sldMk cId="359975517" sldId="342"/>
            <ac:spMk id="85" creationId="{EF530962-D8EF-BE3B-D2D0-76E5A7C6A084}"/>
          </ac:spMkLst>
        </pc:spChg>
        <pc:spChg chg="add 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88" creationId="{B906D0B2-3DFB-6D24-B389-3109E2E1C5EE}"/>
          </ac:spMkLst>
        </pc:spChg>
        <pc:spChg chg="add mod">
          <ac:chgData name="SIMON Stephane" userId="5251397a-7f30-47d9-891a-dee56491de9b" providerId="ADAL" clId="{9D513F0B-20BF-4ADF-A7C6-CC942505693F}" dt="2023-12-18T12:13:29.987" v="4500" actId="20577"/>
          <ac:spMkLst>
            <pc:docMk/>
            <pc:sldMk cId="359975517" sldId="342"/>
            <ac:spMk id="89" creationId="{58587D6E-D9C7-8AD8-5B8F-622169A968ED}"/>
          </ac:spMkLst>
        </pc:spChg>
        <pc:spChg chg="add mod">
          <ac:chgData name="SIMON Stephane" userId="5251397a-7f30-47d9-891a-dee56491de9b" providerId="ADAL" clId="{9D513F0B-20BF-4ADF-A7C6-CC942505693F}" dt="2023-12-18T12:13:50.263" v="4552" actId="20577"/>
          <ac:spMkLst>
            <pc:docMk/>
            <pc:sldMk cId="359975517" sldId="342"/>
            <ac:spMk id="90" creationId="{6DDEAF5D-E846-678A-40D9-FF85DC97D692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92" creationId="{FFF437E2-EB59-E442-1C97-C4014B808D5B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93" creationId="{85799F6C-886B-D263-DE07-F32042FB5C5A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94" creationId="{1B90DB84-D012-E3D3-5440-9C896428009E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95" creationId="{453DD811-D7D3-54F7-6A5E-EC65AFBF7C6E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96" creationId="{5536C84F-F5B2-7E7E-C03B-64726CD79801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97" creationId="{7E82B2EC-5957-CF04-0329-2E5B08907BB4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98" creationId="{AFA54B17-4974-DFAF-F133-69AF084A17AB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99" creationId="{DC435BBC-EA21-7623-CE12-3FCFA6B845BC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0" creationId="{D97D8EBD-768F-A16E-622E-8426EA97C9A1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1" creationId="{AFBDFB56-724E-D472-B136-DA9F4BA9CE5A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2" creationId="{DCE7CBA7-3725-96BF-074A-A832A771FDA2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3" creationId="{C0BA1915-4BF0-76C9-5449-BC6CFD161C2A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4" creationId="{EC0C10A1-5420-321F-2497-394BAED346C1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5" creationId="{6F6573AD-8D04-9857-2D13-7C9B8567BA91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6" creationId="{5FA75373-AD21-2AAF-37BF-255F6322B1C2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7" creationId="{3BD06AC6-B861-628C-ACB7-B4F8D999DAF6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8" creationId="{53E1431F-B1C6-959F-EB66-0EC9EB559D5F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09" creationId="{75E2374F-0D22-F12E-B002-BBD749A21928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10" creationId="{79F1540B-A4B8-E1AC-855E-E4F132D71DE3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11" creationId="{105AC40A-9642-7BCA-6DE4-B08265CF9E58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12" creationId="{26D57DD3-3DFD-AC77-B76D-FDA42DF143C5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13" creationId="{986E02D4-EA12-0F4B-249D-55E3F403FF5F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14" creationId="{84F88CFD-5410-6B10-37BD-31A3955DA157}"/>
          </ac:spMkLst>
        </pc:spChg>
        <pc:spChg chg="add mod">
          <ac:chgData name="SIMON Stephane" userId="5251397a-7f30-47d9-891a-dee56491de9b" providerId="ADAL" clId="{9D513F0B-20BF-4ADF-A7C6-CC942505693F}" dt="2023-12-18T12:12:41.637" v="4451" actId="20577"/>
          <ac:spMkLst>
            <pc:docMk/>
            <pc:sldMk cId="359975517" sldId="342"/>
            <ac:spMk id="115" creationId="{F3F2D1BF-96A9-4CA5-DDFE-84A06A979BE3}"/>
          </ac:spMkLst>
        </pc:spChg>
        <pc:spChg chg="add mod">
          <ac:chgData name="SIMON Stephane" userId="5251397a-7f30-47d9-891a-dee56491de9b" providerId="ADAL" clId="{9D513F0B-20BF-4ADF-A7C6-CC942505693F}" dt="2023-12-18T12:13:05.848" v="4494" actId="20577"/>
          <ac:spMkLst>
            <pc:docMk/>
            <pc:sldMk cId="359975517" sldId="342"/>
            <ac:spMk id="116" creationId="{12E179E4-E4DF-CC3B-ECED-0D0439CF06DB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18" creationId="{EF78FC7F-D19E-F109-73B2-6DAAE5509C72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19" creationId="{0C20C1B1-AAD6-9F4C-5884-AF34DD5B663D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21" creationId="{63A7AEA7-61F6-EB2A-986B-01D06717BB5F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22" creationId="{6E63AE3E-DD6D-5721-4470-13D1890B4A0E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24" creationId="{CD1D035F-BD60-2B51-DCD2-86DCB6453723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25" creationId="{3D8F2814-2056-E09D-5D59-67D8F2C58ADA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27" creationId="{98167476-EFB9-4075-8640-93DDD5AC6911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28" creationId="{3D52CAE4-BDC6-D491-3E74-976CD4DBBA38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30" creationId="{B9F76F73-A74E-7251-C16B-1FB9213C9560}"/>
          </ac:spMkLst>
        </pc:spChg>
        <pc:spChg chg="mod">
          <ac:chgData name="SIMON Stephane" userId="5251397a-7f30-47d9-891a-dee56491de9b" providerId="ADAL" clId="{9D513F0B-20BF-4ADF-A7C6-CC942505693F}" dt="2023-12-18T12:11:23.499" v="4273"/>
          <ac:spMkLst>
            <pc:docMk/>
            <pc:sldMk cId="359975517" sldId="342"/>
            <ac:spMk id="131" creationId="{DBDFAABA-0B5A-C518-89C7-061F71B3E6AA}"/>
          </ac:spMkLst>
        </pc:spChg>
        <pc:spChg chg="add del mod">
          <ac:chgData name="SIMON Stephane" userId="5251397a-7f30-47d9-891a-dee56491de9b" providerId="ADAL" clId="{9D513F0B-20BF-4ADF-A7C6-CC942505693F}" dt="2023-12-18T12:14:00.536" v="4554" actId="478"/>
          <ac:spMkLst>
            <pc:docMk/>
            <pc:sldMk cId="359975517" sldId="342"/>
            <ac:spMk id="132" creationId="{4F269DB3-A521-ECFC-7C39-3049DF682C4D}"/>
          </ac:spMkLst>
        </pc:spChg>
        <pc:spChg chg="add del mod">
          <ac:chgData name="SIMON Stephane" userId="5251397a-7f30-47d9-891a-dee56491de9b" providerId="ADAL" clId="{9D513F0B-20BF-4ADF-A7C6-CC942505693F}" dt="2023-12-18T12:14:00.536" v="4554" actId="478"/>
          <ac:spMkLst>
            <pc:docMk/>
            <pc:sldMk cId="359975517" sldId="342"/>
            <ac:spMk id="133" creationId="{D69C4D2A-A0A8-3228-433C-B10EBAF299D0}"/>
          </ac:spMkLst>
        </pc:spChg>
        <pc:spChg chg="add del mod">
          <ac:chgData name="SIMON Stephane" userId="5251397a-7f30-47d9-891a-dee56491de9b" providerId="ADAL" clId="{9D513F0B-20BF-4ADF-A7C6-CC942505693F}" dt="2023-12-18T12:13:57.226" v="4553" actId="478"/>
          <ac:spMkLst>
            <pc:docMk/>
            <pc:sldMk cId="359975517" sldId="342"/>
            <ac:spMk id="134" creationId="{C337466B-669E-1EB2-6D17-30F8FDDE8390}"/>
          </ac:spMkLst>
        </pc:s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12" creationId="{AE16078E-5ACB-FD5F-6C07-6F0F4434DF5F}"/>
          </ac:grpSpMkLst>
        </pc:gr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38" creationId="{281E7273-0394-71B0-FE7F-B9368A41589D}"/>
          </ac:grpSpMkLst>
        </pc:gr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41" creationId="{F2F8CA20-5881-7E8E-0875-2E80520AF028}"/>
          </ac:grpSpMkLst>
        </pc:gr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52" creationId="{570C8651-732A-E21D-23AA-DE3FAD6D2A71}"/>
          </ac:grpSpMkLst>
        </pc:gr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58" creationId="{B6F65452-AC48-2FDE-2A99-B8E50774D45D}"/>
          </ac:grpSpMkLst>
        </pc:gr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66" creationId="{518A4725-F33A-1046-5D6B-6694F540A77C}"/>
          </ac:grpSpMkLst>
        </pc:gr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69" creationId="{52F4F337-9A1A-912E-F6A7-80895AEADD1D}"/>
          </ac:grpSpMkLst>
        </pc:gr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72" creationId="{8F689B79-F8B7-78BD-5925-BB668405D32B}"/>
          </ac:grpSpMkLst>
        </pc:gr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78" creationId="{4DB98482-2B77-E325-B44D-AD9C29C26B48}"/>
          </ac:grpSpMkLst>
        </pc:grpChg>
        <pc:grpChg chg="add del mod">
          <ac:chgData name="SIMON Stephane" userId="5251397a-7f30-47d9-891a-dee56491de9b" providerId="ADAL" clId="{9D513F0B-20BF-4ADF-A7C6-CC942505693F}" dt="2023-12-18T12:11:23.095" v="4272" actId="478"/>
          <ac:grpSpMkLst>
            <pc:docMk/>
            <pc:sldMk cId="359975517" sldId="342"/>
            <ac:grpSpMk id="81" creationId="{CA2DE6E8-6318-353E-62C0-3F693E7409D7}"/>
          </ac:grpSpMkLst>
        </pc:grpChg>
        <pc:grpChg chg="add mod">
          <ac:chgData name="SIMON Stephane" userId="5251397a-7f30-47d9-891a-dee56491de9b" providerId="ADAL" clId="{9D513F0B-20BF-4ADF-A7C6-CC942505693F}" dt="2023-12-18T12:11:23.499" v="4273"/>
          <ac:grpSpMkLst>
            <pc:docMk/>
            <pc:sldMk cId="359975517" sldId="342"/>
            <ac:grpSpMk id="91" creationId="{8676C55A-28DA-438E-F9A4-2D65AC943AF1}"/>
          </ac:grpSpMkLst>
        </pc:grpChg>
        <pc:grpChg chg="add mod">
          <ac:chgData name="SIMON Stephane" userId="5251397a-7f30-47d9-891a-dee56491de9b" providerId="ADAL" clId="{9D513F0B-20BF-4ADF-A7C6-CC942505693F}" dt="2023-12-18T12:11:23.499" v="4273"/>
          <ac:grpSpMkLst>
            <pc:docMk/>
            <pc:sldMk cId="359975517" sldId="342"/>
            <ac:grpSpMk id="117" creationId="{CACDCE1D-F625-4228-073E-4F00559C9ABA}"/>
          </ac:grpSpMkLst>
        </pc:grpChg>
        <pc:grpChg chg="add mod">
          <ac:chgData name="SIMON Stephane" userId="5251397a-7f30-47d9-891a-dee56491de9b" providerId="ADAL" clId="{9D513F0B-20BF-4ADF-A7C6-CC942505693F}" dt="2023-12-18T12:11:23.499" v="4273"/>
          <ac:grpSpMkLst>
            <pc:docMk/>
            <pc:sldMk cId="359975517" sldId="342"/>
            <ac:grpSpMk id="120" creationId="{269D2E1C-F4D1-535B-C2ED-00511BF069F3}"/>
          </ac:grpSpMkLst>
        </pc:grpChg>
        <pc:grpChg chg="add del mod">
          <ac:chgData name="SIMON Stephane" userId="5251397a-7f30-47d9-891a-dee56491de9b" providerId="ADAL" clId="{9D513F0B-20BF-4ADF-A7C6-CC942505693F}" dt="2023-12-18T12:13:57.226" v="4553" actId="478"/>
          <ac:grpSpMkLst>
            <pc:docMk/>
            <pc:sldMk cId="359975517" sldId="342"/>
            <ac:grpSpMk id="123" creationId="{1E4F9FAE-00C4-C455-8A08-E35262E06838}"/>
          </ac:grpSpMkLst>
        </pc:grpChg>
        <pc:grpChg chg="add del mod">
          <ac:chgData name="SIMON Stephane" userId="5251397a-7f30-47d9-891a-dee56491de9b" providerId="ADAL" clId="{9D513F0B-20BF-4ADF-A7C6-CC942505693F}" dt="2023-12-18T12:13:57.226" v="4553" actId="478"/>
          <ac:grpSpMkLst>
            <pc:docMk/>
            <pc:sldMk cId="359975517" sldId="342"/>
            <ac:grpSpMk id="126" creationId="{593DA27E-58C6-D6AD-1BAE-6AD842751CB2}"/>
          </ac:grpSpMkLst>
        </pc:grpChg>
        <pc:grpChg chg="add del mod">
          <ac:chgData name="SIMON Stephane" userId="5251397a-7f30-47d9-891a-dee56491de9b" providerId="ADAL" clId="{9D513F0B-20BF-4ADF-A7C6-CC942505693F}" dt="2023-12-18T12:13:57.226" v="4553" actId="478"/>
          <ac:grpSpMkLst>
            <pc:docMk/>
            <pc:sldMk cId="359975517" sldId="342"/>
            <ac:grpSpMk id="129" creationId="{AF654F5D-060C-A048-2C1D-FC7481ACA1D7}"/>
          </ac:grpSpMkLst>
        </pc:grpChg>
        <pc:picChg chg="del">
          <ac:chgData name="SIMON Stephane" userId="5251397a-7f30-47d9-891a-dee56491de9b" providerId="ADAL" clId="{9D513F0B-20BF-4ADF-A7C6-CC942505693F}" dt="2023-12-18T12:10:00.698" v="4245" actId="478"/>
          <ac:picMkLst>
            <pc:docMk/>
            <pc:sldMk cId="359975517" sldId="342"/>
            <ac:picMk id="2" creationId="{89B13805-F2C1-D2F3-A1C4-0336E6FEC067}"/>
          </ac:picMkLst>
        </pc:picChg>
        <pc:picChg chg="add mod">
          <ac:chgData name="SIMON Stephane" userId="5251397a-7f30-47d9-891a-dee56491de9b" providerId="ADAL" clId="{9D513F0B-20BF-4ADF-A7C6-CC942505693F}" dt="2023-12-18T12:14:41.268" v="4562" actId="1076"/>
          <ac:picMkLst>
            <pc:docMk/>
            <pc:sldMk cId="359975517" sldId="342"/>
            <ac:picMk id="136" creationId="{79191469-36E8-88C1-F8EC-4826501F2BF9}"/>
          </ac:picMkLst>
        </pc:picChg>
        <pc:cxnChg chg="add del mod">
          <ac:chgData name="SIMON Stephane" userId="5251397a-7f30-47d9-891a-dee56491de9b" providerId="ADAL" clId="{9D513F0B-20BF-4ADF-A7C6-CC942505693F}" dt="2023-12-18T12:11:23.095" v="4272" actId="478"/>
          <ac:cxnSpMkLst>
            <pc:docMk/>
            <pc:sldMk cId="359975517" sldId="342"/>
            <ac:cxnSpMk id="8" creationId="{6B6D21B0-6972-727D-787A-256115CA7C2B}"/>
          </ac:cxnSpMkLst>
        </pc:cxnChg>
        <pc:cxnChg chg="add del mod">
          <ac:chgData name="SIMON Stephane" userId="5251397a-7f30-47d9-891a-dee56491de9b" providerId="ADAL" clId="{9D513F0B-20BF-4ADF-A7C6-CC942505693F}" dt="2023-12-18T12:11:23.095" v="4272" actId="478"/>
          <ac:cxnSpMkLst>
            <pc:docMk/>
            <pc:sldMk cId="359975517" sldId="342"/>
            <ac:cxnSpMk id="9" creationId="{DD51783B-320C-789F-89EC-540FD9E9ADB6}"/>
          </ac:cxnSpMkLst>
        </pc:cxnChg>
        <pc:cxnChg chg="add mod">
          <ac:chgData name="SIMON Stephane" userId="5251397a-7f30-47d9-891a-dee56491de9b" providerId="ADAL" clId="{9D513F0B-20BF-4ADF-A7C6-CC942505693F}" dt="2023-12-18T12:11:23.499" v="4273"/>
          <ac:cxnSpMkLst>
            <pc:docMk/>
            <pc:sldMk cId="359975517" sldId="342"/>
            <ac:cxnSpMk id="86" creationId="{03312DC8-FE3B-5490-15BD-D30CEAC2992F}"/>
          </ac:cxnSpMkLst>
        </pc:cxnChg>
        <pc:cxnChg chg="add mod">
          <ac:chgData name="SIMON Stephane" userId="5251397a-7f30-47d9-891a-dee56491de9b" providerId="ADAL" clId="{9D513F0B-20BF-4ADF-A7C6-CC942505693F}" dt="2023-12-18T12:11:23.499" v="4273"/>
          <ac:cxnSpMkLst>
            <pc:docMk/>
            <pc:sldMk cId="359975517" sldId="342"/>
            <ac:cxnSpMk id="87" creationId="{BB7232BE-6057-219C-2986-1B9FB5632711}"/>
          </ac:cxnSpMkLst>
        </pc:cxnChg>
      </pc:sldChg>
      <pc:sldChg chg="addSp delSp modSp add mod delAnim modAnim">
        <pc:chgData name="SIMON Stephane" userId="5251397a-7f30-47d9-891a-dee56491de9b" providerId="ADAL" clId="{9D513F0B-20BF-4ADF-A7C6-CC942505693F}" dt="2023-12-18T12:23:56.812" v="4736"/>
        <pc:sldMkLst>
          <pc:docMk/>
          <pc:sldMk cId="636602844" sldId="343"/>
        </pc:sldMkLst>
        <pc:spChg chg="mod">
          <ac:chgData name="SIMON Stephane" userId="5251397a-7f30-47d9-891a-dee56491de9b" providerId="ADAL" clId="{9D513F0B-20BF-4ADF-A7C6-CC942505693F}" dt="2023-12-18T12:21:28.811" v="4642" actId="20577"/>
          <ac:spMkLst>
            <pc:docMk/>
            <pc:sldMk cId="636602844" sldId="343"/>
            <ac:spMk id="5" creationId="{49428F35-47C7-73FE-80B4-5C0243E5434C}"/>
          </ac:spMkLst>
        </pc:spChg>
        <pc:spChg chg="add mod">
          <ac:chgData name="SIMON Stephane" userId="5251397a-7f30-47d9-891a-dee56491de9b" providerId="ADAL" clId="{9D513F0B-20BF-4ADF-A7C6-CC942505693F}" dt="2023-12-18T12:23:03.074" v="4700" actId="122"/>
          <ac:spMkLst>
            <pc:docMk/>
            <pc:sldMk cId="636602844" sldId="343"/>
            <ac:spMk id="11" creationId="{B47811AC-359E-B131-A6C9-FC245201A1C4}"/>
          </ac:spMkLst>
        </pc:spChg>
        <pc:spChg chg="add del mod">
          <ac:chgData name="SIMON Stephane" userId="5251397a-7f30-47d9-891a-dee56491de9b" providerId="ADAL" clId="{9D513F0B-20BF-4ADF-A7C6-CC942505693F}" dt="2023-12-18T12:23:05.021" v="4701" actId="478"/>
          <ac:spMkLst>
            <pc:docMk/>
            <pc:sldMk cId="636602844" sldId="343"/>
            <ac:spMk id="13" creationId="{861DCC34-01FC-EFCC-0B5C-594B45394070}"/>
          </ac:spMkLst>
        </pc:spChg>
        <pc:spChg chg="add mod">
          <ac:chgData name="SIMON Stephane" userId="5251397a-7f30-47d9-891a-dee56491de9b" providerId="ADAL" clId="{9D513F0B-20BF-4ADF-A7C6-CC942505693F}" dt="2023-12-18T12:23:11.831" v="4709" actId="20577"/>
          <ac:spMkLst>
            <pc:docMk/>
            <pc:sldMk cId="636602844" sldId="343"/>
            <ac:spMk id="14" creationId="{D2E4BC63-D36C-811D-FFC3-0FC7163585DE}"/>
          </ac:spMkLst>
        </pc:spChg>
        <pc:spChg chg="add mod">
          <ac:chgData name="SIMON Stephane" userId="5251397a-7f30-47d9-891a-dee56491de9b" providerId="ADAL" clId="{9D513F0B-20BF-4ADF-A7C6-CC942505693F}" dt="2023-12-18T12:23:25.066" v="4726" actId="20577"/>
          <ac:spMkLst>
            <pc:docMk/>
            <pc:sldMk cId="636602844" sldId="343"/>
            <ac:spMk id="15" creationId="{0E42D0B7-4838-C739-633E-4B6F948D203D}"/>
          </ac:spMkLst>
        </pc:spChg>
        <pc:picChg chg="add mod">
          <ac:chgData name="SIMON Stephane" userId="5251397a-7f30-47d9-891a-dee56491de9b" providerId="ADAL" clId="{9D513F0B-20BF-4ADF-A7C6-CC942505693F}" dt="2023-12-18T12:22:30.714" v="4675" actId="1076"/>
          <ac:picMkLst>
            <pc:docMk/>
            <pc:sldMk cId="636602844" sldId="343"/>
            <ac:picMk id="3" creationId="{35CEF6E4-E845-5D9D-4B43-7374997BA475}"/>
          </ac:picMkLst>
        </pc:picChg>
        <pc:picChg chg="add mod">
          <ac:chgData name="SIMON Stephane" userId="5251397a-7f30-47d9-891a-dee56491de9b" providerId="ADAL" clId="{9D513F0B-20BF-4ADF-A7C6-CC942505693F}" dt="2023-12-18T12:22:33.289" v="4677" actId="1076"/>
          <ac:picMkLst>
            <pc:docMk/>
            <pc:sldMk cId="636602844" sldId="343"/>
            <ac:picMk id="6" creationId="{A8AE7049-EA5A-13E1-9BC2-44D2FC617888}"/>
          </ac:picMkLst>
        </pc:picChg>
        <pc:picChg chg="add mod">
          <ac:chgData name="SIMON Stephane" userId="5251397a-7f30-47d9-891a-dee56491de9b" providerId="ADAL" clId="{9D513F0B-20BF-4ADF-A7C6-CC942505693F}" dt="2023-12-18T12:22:27.749" v="4672" actId="1076"/>
          <ac:picMkLst>
            <pc:docMk/>
            <pc:sldMk cId="636602844" sldId="343"/>
            <ac:picMk id="8" creationId="{B7C4941B-517D-07B3-3C5E-9C19A3976A2C}"/>
          </ac:picMkLst>
        </pc:picChg>
        <pc:picChg chg="del">
          <ac:chgData name="SIMON Stephane" userId="5251397a-7f30-47d9-891a-dee56491de9b" providerId="ADAL" clId="{9D513F0B-20BF-4ADF-A7C6-CC942505693F}" dt="2023-12-18T12:10:03.611" v="4247" actId="478"/>
          <ac:picMkLst>
            <pc:docMk/>
            <pc:sldMk cId="636602844" sldId="343"/>
            <ac:picMk id="9" creationId="{1FF88C19-AD3A-2CC0-A43D-D02986F76B41}"/>
          </ac:picMkLst>
        </pc:picChg>
        <pc:picChg chg="del">
          <ac:chgData name="SIMON Stephane" userId="5251397a-7f30-47d9-891a-dee56491de9b" providerId="ADAL" clId="{9D513F0B-20BF-4ADF-A7C6-CC942505693F}" dt="2023-12-18T12:10:03.997" v="4248" actId="478"/>
          <ac:picMkLst>
            <pc:docMk/>
            <pc:sldMk cId="636602844" sldId="343"/>
            <ac:picMk id="12" creationId="{83461FE9-3060-DAD9-B633-3722A31D4D52}"/>
          </ac:picMkLst>
        </pc:picChg>
      </pc:sldChg>
      <pc:sldChg chg="addSp delSp modSp add mod">
        <pc:chgData name="SIMON Stephane" userId="5251397a-7f30-47d9-891a-dee56491de9b" providerId="ADAL" clId="{9D513F0B-20BF-4ADF-A7C6-CC942505693F}" dt="2023-12-18T12:27:28.112" v="4760" actId="1076"/>
        <pc:sldMkLst>
          <pc:docMk/>
          <pc:sldMk cId="3819291419" sldId="344"/>
        </pc:sldMkLst>
        <pc:spChg chg="mod">
          <ac:chgData name="SIMON Stephane" userId="5251397a-7f30-47d9-891a-dee56491de9b" providerId="ADAL" clId="{9D513F0B-20BF-4ADF-A7C6-CC942505693F}" dt="2023-12-18T12:21:35.332" v="4654" actId="20577"/>
          <ac:spMkLst>
            <pc:docMk/>
            <pc:sldMk cId="3819291419" sldId="344"/>
            <ac:spMk id="5" creationId="{49428F35-47C7-73FE-80B4-5C0243E5434C}"/>
          </ac:spMkLst>
        </pc:spChg>
        <pc:picChg chg="del">
          <ac:chgData name="SIMON Stephane" userId="5251397a-7f30-47d9-891a-dee56491de9b" providerId="ADAL" clId="{9D513F0B-20BF-4ADF-A7C6-CC942505693F}" dt="2023-12-18T12:21:37.778" v="4655" actId="478"/>
          <ac:picMkLst>
            <pc:docMk/>
            <pc:sldMk cId="3819291419" sldId="344"/>
            <ac:picMk id="3" creationId="{35CEF6E4-E845-5D9D-4B43-7374997BA475}"/>
          </ac:picMkLst>
        </pc:picChg>
        <pc:picChg chg="add mod modCrop">
          <ac:chgData name="SIMON Stephane" userId="5251397a-7f30-47d9-891a-dee56491de9b" providerId="ADAL" clId="{9D513F0B-20BF-4ADF-A7C6-CC942505693F}" dt="2023-12-18T12:27:17.680" v="4751" actId="1076"/>
          <ac:picMkLst>
            <pc:docMk/>
            <pc:sldMk cId="3819291419" sldId="344"/>
            <ac:picMk id="4" creationId="{BA9847C0-2F2D-D0C3-0C01-EF48A228CA92}"/>
          </ac:picMkLst>
        </pc:picChg>
        <pc:picChg chg="del">
          <ac:chgData name="SIMON Stephane" userId="5251397a-7f30-47d9-891a-dee56491de9b" providerId="ADAL" clId="{9D513F0B-20BF-4ADF-A7C6-CC942505693F}" dt="2023-12-18T12:21:37.778" v="4655" actId="478"/>
          <ac:picMkLst>
            <pc:docMk/>
            <pc:sldMk cId="3819291419" sldId="344"/>
            <ac:picMk id="6" creationId="{A8AE7049-EA5A-13E1-9BC2-44D2FC617888}"/>
          </ac:picMkLst>
        </pc:picChg>
        <pc:picChg chg="del">
          <ac:chgData name="SIMON Stephane" userId="5251397a-7f30-47d9-891a-dee56491de9b" providerId="ADAL" clId="{9D513F0B-20BF-4ADF-A7C6-CC942505693F}" dt="2023-12-18T12:21:37.778" v="4655" actId="478"/>
          <ac:picMkLst>
            <pc:docMk/>
            <pc:sldMk cId="3819291419" sldId="344"/>
            <ac:picMk id="8" creationId="{B7C4941B-517D-07B3-3C5E-9C19A3976A2C}"/>
          </ac:picMkLst>
        </pc:picChg>
        <pc:picChg chg="add mod">
          <ac:chgData name="SIMON Stephane" userId="5251397a-7f30-47d9-891a-dee56491de9b" providerId="ADAL" clId="{9D513F0B-20BF-4ADF-A7C6-CC942505693F}" dt="2023-12-18T12:27:26.888" v="4759" actId="1076"/>
          <ac:picMkLst>
            <pc:docMk/>
            <pc:sldMk cId="3819291419" sldId="344"/>
            <ac:picMk id="9" creationId="{70B6527C-986E-C2BE-21C6-C856020E8017}"/>
          </ac:picMkLst>
        </pc:picChg>
        <pc:picChg chg="add mod">
          <ac:chgData name="SIMON Stephane" userId="5251397a-7f30-47d9-891a-dee56491de9b" providerId="ADAL" clId="{9D513F0B-20BF-4ADF-A7C6-CC942505693F}" dt="2023-12-18T12:27:23.911" v="4756" actId="14100"/>
          <ac:picMkLst>
            <pc:docMk/>
            <pc:sldMk cId="3819291419" sldId="344"/>
            <ac:picMk id="12" creationId="{32779DFF-6614-4BEF-438F-CFC137C6C251}"/>
          </ac:picMkLst>
        </pc:picChg>
        <pc:picChg chg="add mod">
          <ac:chgData name="SIMON Stephane" userId="5251397a-7f30-47d9-891a-dee56491de9b" providerId="ADAL" clId="{9D513F0B-20BF-4ADF-A7C6-CC942505693F}" dt="2023-12-18T12:27:28.112" v="4760" actId="1076"/>
          <ac:picMkLst>
            <pc:docMk/>
            <pc:sldMk cId="3819291419" sldId="344"/>
            <ac:picMk id="14" creationId="{F45670B5-53E5-0385-5364-FB4E64BFD65F}"/>
          </ac:picMkLst>
        </pc:picChg>
      </pc:sldChg>
      <pc:sldMasterChg chg="delSldLayout">
        <pc:chgData name="SIMON Stephane" userId="5251397a-7f30-47d9-891a-dee56491de9b" providerId="ADAL" clId="{9D513F0B-20BF-4ADF-A7C6-CC942505693F}" dt="2023-12-21T19:10:08.617" v="4766" actId="18676"/>
        <pc:sldMasterMkLst>
          <pc:docMk/>
          <pc:sldMasterMk cId="0" sldId="2147483674"/>
        </pc:sldMasterMkLst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51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52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54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55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57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60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61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63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64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65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66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67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69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70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71"/>
          </pc:sldLayoutMkLst>
        </pc:sldLayoutChg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4"/>
            <pc:sldLayoutMk cId="0" sldId="2147483672"/>
          </pc:sldLayoutMkLst>
        </pc:sldLayoutChg>
      </pc:sldMasterChg>
      <pc:sldMasterChg chg="del delSldLayout">
        <pc:chgData name="SIMON Stephane" userId="5251397a-7f30-47d9-891a-dee56491de9b" providerId="ADAL" clId="{9D513F0B-20BF-4ADF-A7C6-CC942505693F}" dt="2023-12-21T19:10:08.617" v="4766" actId="18676"/>
        <pc:sldMasterMkLst>
          <pc:docMk/>
          <pc:sldMasterMk cId="0" sldId="2147483675"/>
        </pc:sldMasterMkLst>
        <pc:sldLayoutChg chg="del">
          <pc:chgData name="SIMON Stephane" userId="5251397a-7f30-47d9-891a-dee56491de9b" providerId="ADAL" clId="{9D513F0B-20BF-4ADF-A7C6-CC942505693F}" dt="2023-12-21T19:10:08.617" v="4766" actId="18676"/>
          <pc:sldLayoutMkLst>
            <pc:docMk/>
            <pc:sldMasterMk cId="0" sldId="2147483675"/>
            <pc:sldLayoutMk cId="0" sldId="2147483673"/>
          </pc:sldLayoutMkLst>
        </pc:sldLayoutChg>
      </pc:sldMasterChg>
    </pc:docChg>
  </pc:docChgLst>
  <pc:docChgLst>
    <pc:chgData name="JARDRET Remi" userId="S::rjardret.ir2024@esaip.org::ef824d0f-6aee-40ee-93c5-3499962be5ce" providerId="AD" clId="Web-{0EB5411C-924A-361A-F4F7-B0C6988CDD1B}"/>
    <pc:docChg chg="addSld modSld modSection">
      <pc:chgData name="JARDRET Remi" userId="S::rjardret.ir2024@esaip.org::ef824d0f-6aee-40ee-93c5-3499962be5ce" providerId="AD" clId="Web-{0EB5411C-924A-361A-F4F7-B0C6988CDD1B}" dt="2023-12-17T10:52:42.588" v="43"/>
      <pc:docMkLst>
        <pc:docMk/>
      </pc:docMkLst>
      <pc:sldChg chg="addSp delSp modSp">
        <pc:chgData name="JARDRET Remi" userId="S::rjardret.ir2024@esaip.org::ef824d0f-6aee-40ee-93c5-3499962be5ce" providerId="AD" clId="Web-{0EB5411C-924A-361A-F4F7-B0C6988CDD1B}" dt="2023-12-17T10:52:42.588" v="43"/>
        <pc:sldMkLst>
          <pc:docMk/>
          <pc:sldMk cId="3764436" sldId="313"/>
        </pc:sldMkLst>
        <pc:spChg chg="add mod">
          <ac:chgData name="JARDRET Remi" userId="S::rjardret.ir2024@esaip.org::ef824d0f-6aee-40ee-93c5-3499962be5ce" providerId="AD" clId="Web-{0EB5411C-924A-361A-F4F7-B0C6988CDD1B}" dt="2023-12-17T10:52:42.588" v="43"/>
          <ac:spMkLst>
            <pc:docMk/>
            <pc:sldMk cId="3764436" sldId="313"/>
            <ac:spMk id="3" creationId="{B439E905-E9C3-745D-CC90-8B65F2F466A8}"/>
          </ac:spMkLst>
        </pc:spChg>
        <pc:spChg chg="del mod">
          <ac:chgData name="JARDRET Remi" userId="S::rjardret.ir2024@esaip.org::ef824d0f-6aee-40ee-93c5-3499962be5ce" providerId="AD" clId="Web-{0EB5411C-924A-361A-F4F7-B0C6988CDD1B}" dt="2023-12-17T10:52:42.588" v="43"/>
          <ac:spMkLst>
            <pc:docMk/>
            <pc:sldMk cId="3764436" sldId="313"/>
            <ac:spMk id="2087" creationId="{00000000-0000-0000-0000-000000000000}"/>
          </ac:spMkLst>
        </pc:spChg>
      </pc:sldChg>
      <pc:sldChg chg="modSp new">
        <pc:chgData name="JARDRET Remi" userId="S::rjardret.ir2024@esaip.org::ef824d0f-6aee-40ee-93c5-3499962be5ce" providerId="AD" clId="Web-{0EB5411C-924A-361A-F4F7-B0C6988CDD1B}" dt="2023-12-17T10:51:08.975" v="40" actId="20577"/>
        <pc:sldMkLst>
          <pc:docMk/>
          <pc:sldMk cId="1974725658" sldId="319"/>
        </pc:sldMkLst>
        <pc:spChg chg="mod">
          <ac:chgData name="JARDRET Remi" userId="S::rjardret.ir2024@esaip.org::ef824d0f-6aee-40ee-93c5-3499962be5ce" providerId="AD" clId="Web-{0EB5411C-924A-361A-F4F7-B0C6988CDD1B}" dt="2023-12-17T10:51:08.975" v="40" actId="20577"/>
          <ac:spMkLst>
            <pc:docMk/>
            <pc:sldMk cId="1974725658" sldId="319"/>
            <ac:spMk id="2" creationId="{B9305A4D-CD50-5743-681F-E20F81142FC2}"/>
          </ac:spMkLst>
        </pc:spChg>
        <pc:spChg chg="mod">
          <ac:chgData name="JARDRET Remi" userId="S::rjardret.ir2024@esaip.org::ef824d0f-6aee-40ee-93c5-3499962be5ce" providerId="AD" clId="Web-{0EB5411C-924A-361A-F4F7-B0C6988CDD1B}" dt="2023-12-17T10:50:55.741" v="17" actId="20577"/>
          <ac:spMkLst>
            <pc:docMk/>
            <pc:sldMk cId="1974725658" sldId="319"/>
            <ac:spMk id="3" creationId="{E9F23DFE-11E1-42EC-1221-153308C598C7}"/>
          </ac:spMkLst>
        </pc:spChg>
      </pc:sldChg>
    </pc:docChg>
  </pc:docChgLst>
  <pc:docChgLst>
    <pc:chgData name="JARDRET Remi" userId="ef824d0f-6aee-40ee-93c5-3499962be5ce" providerId="ADAL" clId="{675B0BEE-9834-4192-BF37-CEEE74E4C8C5}"/>
    <pc:docChg chg="undo custSel addSld delSld modSld sldOrd modMainMaster modSection">
      <pc:chgData name="JARDRET Remi" userId="ef824d0f-6aee-40ee-93c5-3499962be5ce" providerId="ADAL" clId="{675B0BEE-9834-4192-BF37-CEEE74E4C8C5}" dt="2023-12-21T19:12:36.189" v="2948" actId="20577"/>
      <pc:docMkLst>
        <pc:docMk/>
      </pc:docMkLst>
      <pc:sldChg chg="addSp modSp mod ord modNotesTx">
        <pc:chgData name="JARDRET Remi" userId="ef824d0f-6aee-40ee-93c5-3499962be5ce" providerId="ADAL" clId="{675B0BEE-9834-4192-BF37-CEEE74E4C8C5}" dt="2023-12-21T19:07:39.693" v="2907" actId="20577"/>
        <pc:sldMkLst>
          <pc:docMk/>
          <pc:sldMk cId="0" sldId="263"/>
        </pc:sldMkLst>
        <pc:spChg chg="mod">
          <ac:chgData name="JARDRET Remi" userId="ef824d0f-6aee-40ee-93c5-3499962be5ce" providerId="ADAL" clId="{675B0BEE-9834-4192-BF37-CEEE74E4C8C5}" dt="2023-12-17T10:59:08.346" v="469" actId="20577"/>
          <ac:spMkLst>
            <pc:docMk/>
            <pc:sldMk cId="0" sldId="263"/>
            <ac:spMk id="626" creationId="{00000000-0000-0000-0000-000000000000}"/>
          </ac:spMkLst>
        </pc:spChg>
        <pc:spChg chg="mod">
          <ac:chgData name="JARDRET Remi" userId="ef824d0f-6aee-40ee-93c5-3499962be5ce" providerId="ADAL" clId="{675B0BEE-9834-4192-BF37-CEEE74E4C8C5}" dt="2023-12-21T18:18:25.403" v="2710" actId="1076"/>
          <ac:spMkLst>
            <pc:docMk/>
            <pc:sldMk cId="0" sldId="263"/>
            <ac:spMk id="627" creationId="{00000000-0000-0000-0000-000000000000}"/>
          </ac:spMkLst>
        </pc:spChg>
        <pc:spChg chg="mod">
          <ac:chgData name="JARDRET Remi" userId="ef824d0f-6aee-40ee-93c5-3499962be5ce" providerId="ADAL" clId="{675B0BEE-9834-4192-BF37-CEEE74E4C8C5}" dt="2023-12-17T11:07:54.493" v="776" actId="1076"/>
          <ac:spMkLst>
            <pc:docMk/>
            <pc:sldMk cId="0" sldId="263"/>
            <ac:spMk id="628" creationId="{00000000-0000-0000-0000-000000000000}"/>
          </ac:spMkLst>
        </pc:spChg>
        <pc:spChg chg="mod">
          <ac:chgData name="JARDRET Remi" userId="ef824d0f-6aee-40ee-93c5-3499962be5ce" providerId="ADAL" clId="{675B0BEE-9834-4192-BF37-CEEE74E4C8C5}" dt="2023-12-21T19:07:39.693" v="2907" actId="20577"/>
          <ac:spMkLst>
            <pc:docMk/>
            <pc:sldMk cId="0" sldId="263"/>
            <ac:spMk id="629" creationId="{00000000-0000-0000-0000-000000000000}"/>
          </ac:spMkLst>
        </pc:spChg>
        <pc:spChg chg="mod">
          <ac:chgData name="JARDRET Remi" userId="ef824d0f-6aee-40ee-93c5-3499962be5ce" providerId="ADAL" clId="{675B0BEE-9834-4192-BF37-CEEE74E4C8C5}" dt="2023-12-17T11:07:29.163" v="774" actId="1076"/>
          <ac:spMkLst>
            <pc:docMk/>
            <pc:sldMk cId="0" sldId="263"/>
            <ac:spMk id="630" creationId="{00000000-0000-0000-0000-000000000000}"/>
          </ac:spMkLst>
        </pc:spChg>
        <pc:grpChg chg="mod">
          <ac:chgData name="JARDRET Remi" userId="ef824d0f-6aee-40ee-93c5-3499962be5ce" providerId="ADAL" clId="{675B0BEE-9834-4192-BF37-CEEE74E4C8C5}" dt="2023-12-17T11:07:23.216" v="773" actId="1076"/>
          <ac:grpSpMkLst>
            <pc:docMk/>
            <pc:sldMk cId="0" sldId="263"/>
            <ac:grpSpMk id="631" creationId="{00000000-0000-0000-0000-000000000000}"/>
          </ac:grpSpMkLst>
        </pc:grpChg>
        <pc:grpChg chg="mod">
          <ac:chgData name="JARDRET Remi" userId="ef824d0f-6aee-40ee-93c5-3499962be5ce" providerId="ADAL" clId="{675B0BEE-9834-4192-BF37-CEEE74E4C8C5}" dt="2023-12-17T11:07:21.381" v="772" actId="1076"/>
          <ac:grpSpMkLst>
            <pc:docMk/>
            <pc:sldMk cId="0" sldId="263"/>
            <ac:grpSpMk id="701" creationId="{00000000-0000-0000-0000-000000000000}"/>
          </ac:grpSpMkLst>
        </pc:grpChg>
        <pc:picChg chg="add mod">
          <ac:chgData name="JARDRET Remi" userId="ef824d0f-6aee-40ee-93c5-3499962be5ce" providerId="ADAL" clId="{675B0BEE-9834-4192-BF37-CEEE74E4C8C5}" dt="2023-12-17T13:11:26.131" v="1202"/>
          <ac:picMkLst>
            <pc:docMk/>
            <pc:sldMk cId="0" sldId="263"/>
            <ac:picMk id="2" creationId="{E2ED88F4-D2ED-F8E0-F0C1-A57AA9603242}"/>
          </ac:picMkLst>
        </pc:picChg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285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294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295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296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297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303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305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306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307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308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309"/>
        </pc:sldMkLst>
      </pc:sldChg>
      <pc:sldChg chg="setBg">
        <pc:chgData name="JARDRET Remi" userId="ef824d0f-6aee-40ee-93c5-3499962be5ce" providerId="ADAL" clId="{675B0BEE-9834-4192-BF37-CEEE74E4C8C5}" dt="2023-12-17T15:42:57.255" v="2628"/>
        <pc:sldMkLst>
          <pc:docMk/>
          <pc:sldMk cId="0" sldId="310"/>
        </pc:sldMkLst>
      </pc:sldChg>
      <pc:sldChg chg="modNotesTx">
        <pc:chgData name="JARDRET Remi" userId="ef824d0f-6aee-40ee-93c5-3499962be5ce" providerId="ADAL" clId="{675B0BEE-9834-4192-BF37-CEEE74E4C8C5}" dt="2023-12-21T18:21:19.307" v="2741" actId="20577"/>
        <pc:sldMkLst>
          <pc:docMk/>
          <pc:sldMk cId="3764436" sldId="313"/>
        </pc:sldMkLst>
      </pc:sldChg>
      <pc:sldChg chg="addSp delSp modSp">
        <pc:chgData name="JARDRET Remi" userId="ef824d0f-6aee-40ee-93c5-3499962be5ce" providerId="ADAL" clId="{675B0BEE-9834-4192-BF37-CEEE74E4C8C5}" dt="2023-12-17T13:11:19.513" v="1200"/>
        <pc:sldMkLst>
          <pc:docMk/>
          <pc:sldMk cId="4051572083" sldId="314"/>
        </pc:sldMkLst>
        <pc:picChg chg="add del mod">
          <ac:chgData name="JARDRET Remi" userId="ef824d0f-6aee-40ee-93c5-3499962be5ce" providerId="ADAL" clId="{675B0BEE-9834-4192-BF37-CEEE74E4C8C5}" dt="2023-12-17T13:11:19.513" v="1200"/>
          <ac:picMkLst>
            <pc:docMk/>
            <pc:sldMk cId="4051572083" sldId="314"/>
            <ac:picMk id="2" creationId="{E5FCEA31-106A-8A03-D938-90071B4480E0}"/>
          </ac:picMkLst>
        </pc:picChg>
      </pc:sldChg>
      <pc:sldChg chg="modNotesTx">
        <pc:chgData name="JARDRET Remi" userId="ef824d0f-6aee-40ee-93c5-3499962be5ce" providerId="ADAL" clId="{675B0BEE-9834-4192-BF37-CEEE74E4C8C5}" dt="2023-12-21T18:27:36.312" v="2779" actId="20577"/>
        <pc:sldMkLst>
          <pc:docMk/>
          <pc:sldMk cId="543313074" sldId="315"/>
        </pc:sldMkLst>
      </pc:sldChg>
      <pc:sldChg chg="modNotesTx">
        <pc:chgData name="JARDRET Remi" userId="ef824d0f-6aee-40ee-93c5-3499962be5ce" providerId="ADAL" clId="{675B0BEE-9834-4192-BF37-CEEE74E4C8C5}" dt="2023-12-21T18:22:56.919" v="2752" actId="20577"/>
        <pc:sldMkLst>
          <pc:docMk/>
          <pc:sldMk cId="661679546" sldId="316"/>
        </pc:sldMkLst>
      </pc:sldChg>
      <pc:sldChg chg="modNotesTx">
        <pc:chgData name="JARDRET Remi" userId="ef824d0f-6aee-40ee-93c5-3499962be5ce" providerId="ADAL" clId="{675B0BEE-9834-4192-BF37-CEEE74E4C8C5}" dt="2023-12-21T18:20:20.405" v="2729" actId="20577"/>
        <pc:sldMkLst>
          <pc:docMk/>
          <pc:sldMk cId="3009715998" sldId="317"/>
        </pc:sldMkLst>
      </pc:sldChg>
      <pc:sldChg chg="modNotesTx">
        <pc:chgData name="JARDRET Remi" userId="ef824d0f-6aee-40ee-93c5-3499962be5ce" providerId="ADAL" clId="{675B0BEE-9834-4192-BF37-CEEE74E4C8C5}" dt="2023-12-21T18:35:21.925" v="2813" actId="20577"/>
        <pc:sldMkLst>
          <pc:docMk/>
          <pc:sldMk cId="3152128614" sldId="318"/>
        </pc:sldMkLst>
      </pc:sldChg>
      <pc:sldChg chg="addSp delSp modSp mod modClrScheme chgLayout modNotesTx">
        <pc:chgData name="JARDRET Remi" userId="ef824d0f-6aee-40ee-93c5-3499962be5ce" providerId="ADAL" clId="{675B0BEE-9834-4192-BF37-CEEE74E4C8C5}" dt="2023-12-21T19:12:36.189" v="2948" actId="20577"/>
        <pc:sldMkLst>
          <pc:docMk/>
          <pc:sldMk cId="1974725658" sldId="319"/>
        </pc:sldMkLst>
        <pc:spChg chg="mod ord">
          <ac:chgData name="JARDRET Remi" userId="ef824d0f-6aee-40ee-93c5-3499962be5ce" providerId="ADAL" clId="{675B0BEE-9834-4192-BF37-CEEE74E4C8C5}" dt="2023-12-17T11:09:12.294" v="852" actId="20577"/>
          <ac:spMkLst>
            <pc:docMk/>
            <pc:sldMk cId="1974725658" sldId="319"/>
            <ac:spMk id="2" creationId="{B9305A4D-CD50-5743-681F-E20F81142FC2}"/>
          </ac:spMkLst>
        </pc:spChg>
        <pc:spChg chg="mod ord">
          <ac:chgData name="JARDRET Remi" userId="ef824d0f-6aee-40ee-93c5-3499962be5ce" providerId="ADAL" clId="{675B0BEE-9834-4192-BF37-CEEE74E4C8C5}" dt="2023-12-17T11:06:00.996" v="769" actId="255"/>
          <ac:spMkLst>
            <pc:docMk/>
            <pc:sldMk cId="1974725658" sldId="319"/>
            <ac:spMk id="3" creationId="{E9F23DFE-11E1-42EC-1221-153308C598C7}"/>
          </ac:spMkLst>
        </pc:spChg>
        <pc:spChg chg="del">
          <ac:chgData name="JARDRET Remi" userId="ef824d0f-6aee-40ee-93c5-3499962be5ce" providerId="ADAL" clId="{675B0BEE-9834-4192-BF37-CEEE74E4C8C5}" dt="2023-12-17T10:56:23.503" v="386" actId="478"/>
          <ac:spMkLst>
            <pc:docMk/>
            <pc:sldMk cId="1974725658" sldId="319"/>
            <ac:spMk id="4" creationId="{E8A43DC7-0B56-1778-9A8B-2852A4A126FB}"/>
          </ac:spMkLst>
        </pc:spChg>
        <pc:spChg chg="add del mod">
          <ac:chgData name="JARDRET Remi" userId="ef824d0f-6aee-40ee-93c5-3499962be5ce" providerId="ADAL" clId="{675B0BEE-9834-4192-BF37-CEEE74E4C8C5}" dt="2023-12-17T11:04:25.950" v="749" actId="478"/>
          <ac:spMkLst>
            <pc:docMk/>
            <pc:sldMk cId="1974725658" sldId="319"/>
            <ac:spMk id="6" creationId="{BAE6433B-AE16-81E0-9AA8-B3FEFB7A491B}"/>
          </ac:spMkLst>
        </pc:spChg>
        <pc:spChg chg="add del mod">
          <ac:chgData name="JARDRET Remi" userId="ef824d0f-6aee-40ee-93c5-3499962be5ce" providerId="ADAL" clId="{675B0BEE-9834-4192-BF37-CEEE74E4C8C5}" dt="2023-12-17T11:04:23.389" v="748" actId="478"/>
          <ac:spMkLst>
            <pc:docMk/>
            <pc:sldMk cId="1974725658" sldId="319"/>
            <ac:spMk id="8" creationId="{0305339F-EC61-8605-2A03-0F6250ED5DF4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" creationId="{5F9BB0D9-C7FF-7CAB-F408-C5DAD96C39E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" creationId="{DC5638B1-41C8-83A0-46AB-BF490D24916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" creationId="{864FC94B-2A4E-A0BB-8D21-DEA207B20B0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" creationId="{A5CA8F8D-1047-55D7-5F84-F43EFCF20A2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" creationId="{149AB0E4-8660-76AB-5681-F9417664D8C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" creationId="{63EF2E2C-A89F-0097-E477-83CC27114E1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" creationId="{34AF7855-6440-DA37-BD1D-514F3836F30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" creationId="{235272EB-D0CA-00ED-9389-4ABB48F7E58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" creationId="{BC82FDA4-14F2-1E29-9573-76602534FC1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" creationId="{774EC983-F9E2-B632-889E-0E6550A3490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" creationId="{B186827A-E3DB-7E6C-D94D-6A7A054414B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" creationId="{9B9BBDEB-7BE4-075D-F974-A192C6BF549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" creationId="{7ADFABAE-2D76-C691-1F62-2016E72A603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" creationId="{9AFCA3C2-4F9F-DFB0-8EA2-F90735D809A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" creationId="{C5750271-69F8-4144-1B37-5D7F3D10827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" creationId="{3EA3066A-5906-B10F-B8CA-194EC9A0E21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" creationId="{84E6E2DC-FE6D-EFC4-A4CB-60DC42B092A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6" creationId="{EB684FFB-2900-BF71-5ECC-B281828DCAD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7" creationId="{C9077175-C3D1-AC9D-045C-18AB86EFD36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8" creationId="{6670D145-03E1-223E-E7B7-2C5B05304FF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9" creationId="{D8651150-B4C4-55C1-B30E-D0881AB4D3F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0" creationId="{11943B0C-BC20-224C-2F5F-4C320565266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1" creationId="{3161FF18-E847-A7CC-783F-48A6FA2E53E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2" creationId="{BC42C2CC-0F8D-DC3B-9289-8D43789750A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3" creationId="{E6416A22-E138-104A-A5FB-ECE0D4AF4EC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4" creationId="{74D057F7-A24B-813F-DDA2-FEB3886DA46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5" creationId="{72A847F2-1C74-42B8-71D7-7AA7BE6D857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6" creationId="{C0CD071E-772E-DAD6-9A6D-298384FFBFE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7" creationId="{380D3AF4-282D-E712-63AC-9588B1A2A53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8" creationId="{314B29CF-7123-E2F5-A68F-E4E91D25EB8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39" creationId="{7FCEA69B-1D2C-4AA1-64F4-3A08C685DFB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0" creationId="{BE3236DC-5B4C-E60F-9244-F976030CBF2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1" creationId="{DAFD7B1A-C7B6-6C8B-AC76-8FB28718907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2" creationId="{EAA109FE-21E1-1F50-A4EB-FEE235F0E2A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3" creationId="{1F9D93D6-7694-15E1-6F42-D30C48CE44A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4" creationId="{A4767A90-9C64-DFB5-131B-484401526E2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5" creationId="{1E22A6A0-FDDC-E7B7-8C70-8710AC5182B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6" creationId="{1FFFFCF2-3899-A8FD-2991-B59294600A4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7" creationId="{6B73E423-E98F-329B-8217-9CBCC4FC81B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8" creationId="{B0609EEB-3917-0189-97AF-3D5446C4AFF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49" creationId="{B2EFE575-2F0B-D86D-6F50-E1A529EAF26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0" creationId="{D660322B-63A1-D8CC-9DBF-F65B2E20E70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1" creationId="{92A9D908-F140-7D4D-83D3-B4F4975D975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2" creationId="{D7BEE40A-D3CD-1745-269B-969C41458FD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3" creationId="{DCDC1073-0893-C893-775B-88E4AD237B2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4" creationId="{976E87DE-34A1-8474-2515-502128DAFA9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5" creationId="{81EBFABA-953C-1DD7-C3C8-9DF405863E6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6" creationId="{8B0C7E7C-C21A-CD2D-0E9B-565823A8215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7" creationId="{6E1D4918-EB7A-D4DF-73EE-CA0D13D187E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8" creationId="{F956AE53-B999-2851-306C-9A35120102A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59" creationId="{3F2C6051-0B29-6A46-2641-B06979FC5A1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0" creationId="{046F5F51-9C6E-978C-5EA4-E478CD8989F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1" creationId="{532375F8-6610-D7DF-7778-9BBA5CF84ED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2" creationId="{CB25A395-E0CA-A6AE-158B-6CCE760A43E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3" creationId="{64CFE6C3-B2E7-F253-A288-B883A32E4BB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4" creationId="{456F322C-A118-5468-75B2-E470B6C7B6A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5" creationId="{D70D6169-22CE-4CFD-612B-A8C5AFF5984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6" creationId="{F3348A2A-8C9D-8F50-D391-B1458E8D692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7" creationId="{BFB395C5-F842-7A39-B7E6-3B918384883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8" creationId="{F28DF20A-0B5C-DE2F-9F33-D98DBDB1073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69" creationId="{91FA08C2-57DF-BDF2-CF2E-9CEBD4D5D23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0" creationId="{BD7368DE-DC09-057C-6C06-FE9335F2C96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1" creationId="{A4758F10-C066-6376-295B-2B1E0CC24E5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2" creationId="{5A28F369-7FF0-59DF-CC7C-A3A0476CACD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3" creationId="{21FB1C80-2B2B-8398-2FBC-C2F6DBC0BC4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4" creationId="{F3DCFA03-DFE7-E8A6-E369-922AF2ACCB5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5" creationId="{A61C9B76-B3AA-1010-1932-E50A069365A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6" creationId="{178A3B58-4343-B26B-AAC3-73E651A2212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7" creationId="{0F8BAE26-6642-F9E2-1BAD-BB69A840570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8" creationId="{4E6E839F-B0DD-A817-3095-1A8625547E9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79" creationId="{77DB00A3-42C8-B553-3209-6E1EF8AE23E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0" creationId="{663E1474-9441-61A6-D31C-BE0163591DC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1" creationId="{C5EA2D36-E2C7-2048-C953-C513CF35DDA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2" creationId="{C2F5E37E-DAE8-DF22-CE11-53A57E1CD8E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3" creationId="{026368AD-F967-38F0-B5C6-4BD282C23DC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4" creationId="{0DF45CB3-1586-70AE-A850-0426FAEB657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5" creationId="{480DC90A-2305-1FFE-F1FA-F42E5EEDB6C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6" creationId="{371B8C13-9709-5B3F-1F60-7455237FED4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7" creationId="{E7202FA7-BF24-395E-37A9-9F010A5666A4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8" creationId="{3962EBCD-BB69-1BA8-1AD5-724768079F9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89" creationId="{3520AC75-67D2-2F4C-457F-9D8FE5E4325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0" creationId="{60CF3517-FDD8-2900-D9D8-A1B30BE36F6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1" creationId="{6D628052-B225-826E-D5E7-F55887A8EE2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2" creationId="{8C156C22-0C9E-22F8-B96B-D163C7F1325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3" creationId="{D1BFC5A7-F2AD-B581-1EDD-408B723F039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4" creationId="{61A06BFB-0B5A-9473-9A79-3C8E4E30BC8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5" creationId="{5F07F243-6AE6-779F-4682-E4CBF41F766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6" creationId="{FDBB686D-C566-0B8A-50FA-7A24DE241BE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7" creationId="{19806F7E-12C2-2D04-93D0-09F1AF96B76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8" creationId="{31A0B329-A372-9128-08C6-42124AAB849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99" creationId="{2A1AC1A0-2265-BDA6-D26F-B959FCD3EDC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0" creationId="{FA7DADF9-679B-E857-D958-33D8BC4593F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1" creationId="{C2BE578E-4159-F78C-EDB8-FF7A9BC75A3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2" creationId="{8AD0BA00-7E59-446A-AB36-FFE3BD6F11F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3" creationId="{D4368B2B-9EDD-3D78-C481-25D5FE3EBD9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4" creationId="{421D5699-03CB-61FC-B8C8-89B4235A1F3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5" creationId="{8F49E74F-1325-6771-6E58-AAF2684F0D9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6" creationId="{3A6D3620-D5C8-33CC-49BE-8C0F402D240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7" creationId="{39FC0365-776C-0A62-24FE-3B15B4A1ABD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8" creationId="{92111995-E488-16BE-78F4-4896C2620C1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09" creationId="{E1577436-1BC1-103E-D204-E924ED2F27E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0" creationId="{BA13A46B-02BB-6371-E745-DEDD9BEF4E8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1" creationId="{3DFE0E98-E4D7-95B9-BB95-6309431DB2B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2" creationId="{BD2B3480-115F-1178-81C2-DEAE063779B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3" creationId="{E36F3825-16C9-C260-EBF9-77BCE41BFEA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4" creationId="{AD7BAAFD-CF42-F365-DB52-81D7BB70DB0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5" creationId="{015DF3AB-0FD8-DD62-D3D9-3C034211B5D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6" creationId="{98E62FEB-824A-048B-1D48-E9AA7D92AA2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7" creationId="{69243578-E8DA-37EF-8238-96849858C9E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8" creationId="{5D78703B-A622-C64E-5112-97107450DAD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19" creationId="{B5F43772-A1E8-E832-1413-C9ED1F5B4A1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0" creationId="{3E780754-B050-F2F3-CA20-53CEF1B3832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1" creationId="{7EFB5DAB-82A6-9C9F-62CE-DA007D7BDAE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2" creationId="{C1484459-69F1-0212-4319-8AB54F9A26D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3" creationId="{9E4037EF-1C1B-F8EC-A5CF-C0F89E558B2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4" creationId="{9B3F35D5-3B8F-40A3-8952-DB83C5E2344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5" creationId="{8DD963F2-685D-B39D-B72C-261E876C52D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6" creationId="{A68DC10C-C478-DC54-AD55-B19CCF5D987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7" creationId="{B534BE90-C32E-D349-B290-A58D095F436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8" creationId="{DDEAE319-2B7D-317A-1D39-25B81BBCEB9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29" creationId="{C53C2509-E326-0D98-1A59-B81494E9021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0" creationId="{ABB06264-18ED-1608-1E34-671D51870F5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1" creationId="{5B2774E2-E8D3-C2CE-D820-37420C867A2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2" creationId="{77ECE7A8-A857-255C-894F-A21F32679BD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3" creationId="{CD6FB3D1-EA04-7743-0646-546E7481EA3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4" creationId="{DE4BC40C-B40B-951F-CDA2-F112C1F5B31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5" creationId="{C8383C4A-5610-9BC5-B3ED-A502763E609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6" creationId="{3B256D19-7242-C845-76B0-79014842FCE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7" creationId="{9CBB968D-924D-22D0-B45E-6FDE7C36B46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8" creationId="{10B2DB07-D12F-3384-D1C2-0C81D265CCD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39" creationId="{FE52E2FB-D922-7269-2647-E1789A8DBC4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0" creationId="{2B2CF768-1A4B-8D1F-3EFA-BAA7974A7E0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1" creationId="{D90EEE49-1704-88CA-3C7A-940B130E933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2" creationId="{CC04C91B-1F86-1A09-F4A0-F6C5EDB1412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3" creationId="{27ADE2CF-A0BB-0883-BC8B-934059E48D0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4" creationId="{C8FD7A50-1F24-396E-61B8-18C015B9917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5" creationId="{CECA8698-54D1-6785-FD77-B3C3AA3A205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6" creationId="{9080CCA9-6323-05BA-3F4A-02FF94F9AE6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7" creationId="{646750AE-C297-939C-6598-2AF263BB9DA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8" creationId="{6AF70D61-AABC-BA48-F561-4AB52121491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49" creationId="{8C07D4B8-7513-DD58-574A-2E30FB70E25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0" creationId="{C390E4CC-D941-A44D-9C43-25AACAE24A6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1" creationId="{02C1D06A-C602-A595-46D1-A667315BE94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2" creationId="{DFB443C3-9D8C-2AEB-629E-55846C56219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3" creationId="{46CB0B8C-3956-DB82-70D4-F8385CC1C20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4" creationId="{E79EA401-BB5D-CC82-CFBD-84E9F23DD94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5" creationId="{6E4721D1-F961-2381-CD9F-E9C94B75939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6" creationId="{14B339F8-D67C-BC2A-E906-3281EF01A40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7" creationId="{32DD516D-8106-9527-187D-A5D83F8FE6C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8" creationId="{5AE6BD2A-2874-CFC1-A8AA-2A262EF2206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59" creationId="{E25C4E0C-6CE3-A83F-E636-61795F1C3BC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0" creationId="{71DB7C14-108F-93E5-4A26-FBBD7F5569D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1" creationId="{9DAF2E4C-8FA6-1774-A94A-A986C00560F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2" creationId="{8044185C-052E-7B1B-9D6A-C499BC19751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3" creationId="{5A8F8122-65DF-1347-EF1E-454CBAC3813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4" creationId="{54943B86-DB03-0806-A771-16BCEB64AFD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5" creationId="{9CC31F01-8271-E438-EFFD-57EC5ACE905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6" creationId="{288A6CA9-0ADA-7574-05A0-B8B117340B9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7" creationId="{433FFDF3-9AA1-B11E-7EF4-5DD6FD04837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8" creationId="{CA2914DA-BC59-C6D6-5249-200A2A9D978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69" creationId="{90D4C6B9-AB8C-99EF-AD43-41033036FB2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0" creationId="{858FAE13-36A1-D390-8D17-F14351A1B7D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1" creationId="{07C49CB8-DA37-99F8-2AAF-2225FFD0729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2" creationId="{4BFC8279-C36C-F1E4-EAE8-3FBBDCA6D7E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3" creationId="{24607889-1814-C57A-5784-EB97228F752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4" creationId="{28071A17-D631-9ED3-3EB3-10E00789ACF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5" creationId="{F263E22F-5134-6792-2363-D9A5E5448EC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6" creationId="{0B418B21-A805-7439-BCF1-68F43CAB88A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7" creationId="{62669EB8-4493-A1A7-F10B-6D153F8B512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8" creationId="{084F2DAE-1F97-2FD5-7659-9F6AAC30A93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79" creationId="{4EC24042-4240-FDDE-EDC8-A3FA809BA68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0" creationId="{7F9EEBDB-5296-31C2-3BCA-3B95D5B80AE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1" creationId="{CFC3B2FC-6A3D-0F1E-459E-684085E737F4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2" creationId="{C3442F72-9CF3-FD96-3E4D-5BCF56A5073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3" creationId="{67CB5E37-7E63-F7F3-9A5B-AEAACC70C6D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4" creationId="{4DB8FA7A-4646-A7A9-AEB1-E0DE173DB05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5" creationId="{5CEDF68A-F6AA-88EB-5D9C-8F4E7D4FB7C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6" creationId="{97DF73C7-49F3-3011-62E0-A26C1B7B0B04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7" creationId="{0EFD3BA3-F87E-A445-57C7-1CE035E145A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8" creationId="{ACF39A5F-8D8F-4CD8-FE95-004EF7A44A4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89" creationId="{C5A26CD2-085A-73FB-5858-BA8FD3FA937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0" creationId="{0C403696-82E4-16E0-C37B-26113CC7F32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1" creationId="{A58DBB84-9479-328D-9D38-20D14CB68E0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2" creationId="{51D50ABC-DE4C-EFEC-A77F-0AA946B9A8A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3" creationId="{0679BD1B-FD00-E351-EE84-27114930970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4" creationId="{3E91D90A-A7A1-4A99-D1CE-E5494421644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5" creationId="{EF6BFC1D-EDFB-9BA0-CB6E-639A1D419E5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6" creationId="{0B8454DC-428B-007A-1FD1-87423D39524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7" creationId="{7F3B8ADA-35D9-9352-83A4-A5BB9B8398C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8" creationId="{BE1CF0D5-F0C9-77F0-522B-F212894094E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199" creationId="{3F4DCBAA-7D0C-5397-0828-45B5C96858C4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0" creationId="{7653FDAC-EAA9-BE69-85FD-AEE63257C0D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1" creationId="{D4CD8F7C-8E2E-B55E-E65A-23C266A31F7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2" creationId="{3B03EBED-69D9-5090-1FCF-A00C6AC5BCE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3" creationId="{02DF3B17-C436-456C-C891-18354A518C6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4" creationId="{D648FD8D-98A4-2952-750B-35E5802E2EF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5" creationId="{108E2308-73FC-5DCE-15EE-5F796999D20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6" creationId="{AEBAAC4E-5691-BB64-AD41-B777FB0695A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7" creationId="{E8A4D6AA-E180-98BC-6EF1-70F162A0D9F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8" creationId="{100DE172-42FB-B191-5C06-DD2AC01B7B1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09" creationId="{0ED069DD-A119-6B7D-FCA7-8390564BC3D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0" creationId="{60D129BF-63D0-088A-5E51-3AE1F503A2E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1" creationId="{84CD6264-DFB9-C830-F761-D605E41DC248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2" creationId="{7C668A32-F05A-6F4C-4574-026D2F6DDBC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3" creationId="{77FEA644-FCC6-9CAB-A5A3-BA78CFC3F45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4" creationId="{3825F617-37DB-04F3-7C64-5591B462675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5" creationId="{9D510E1B-5582-5A80-D7DD-249A25E0B0B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6" creationId="{2DB0C25E-0D50-5411-F2F3-A695DD582914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7" creationId="{D90DF6C7-8E7C-2B96-EE01-598F3534F22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8" creationId="{2C0A24FA-F0ED-5E9A-7F02-C3F49B83D47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19" creationId="{21D4D0B6-3BBE-6E13-C15C-1D1CE6E525F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0" creationId="{826DDE1B-E2AE-EBBC-7C59-022F1A1F4E6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1" creationId="{E155FF89-5911-F5F4-FAAD-5D2452730B9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2" creationId="{0B46B675-D6A1-E9C5-16F9-182F7F01F16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3" creationId="{1D2DFB26-DA68-CEEE-D136-A125197B3523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4" creationId="{949ECE92-2A62-FBDC-3687-D4DBB4D1B54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5" creationId="{CDA35036-CEBC-6086-9FDD-F725C313B8B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6" creationId="{A65FDCA9-3C92-3580-C723-BF275B684B1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7" creationId="{4275AB23-2898-DD58-313B-2AEDEE40CD2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8" creationId="{7A6FA5B3-BFB5-55D6-0C24-4AAE3F61F63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29" creationId="{E26B67FD-3F85-433B-3655-5B9747CC669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0" creationId="{ED89D6FC-AD68-FDC2-5A6A-E4C420D0B14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1" creationId="{7F54D3F7-7640-7237-63EF-E58BF60F6B94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2" creationId="{D380CDDC-EDAE-0525-980D-377CA72BCC4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3" creationId="{00533419-5D3A-0ABF-B91F-E9CD875262B4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4" creationId="{5AAD04A4-AF88-4048-23B1-3841EACBADE9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5" creationId="{C771AA02-72EE-B18D-5FB1-3C0C10B7C04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6" creationId="{2D9264DF-D8DC-846D-1527-31051DCCBBC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7" creationId="{B73052B9-B49D-88B0-333D-960C0D06CBC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8" creationId="{91DE7CBC-6D1A-EA5C-C1B2-2A91E56CA5E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39" creationId="{9DE67F69-6FFE-0D14-0506-4876A370E7A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0" creationId="{0FB704B7-9E84-4C7C-FA7F-37517137462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1" creationId="{A24FB958-30FE-AB63-B472-A4BDD197F40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2" creationId="{FB435DC8-4EAB-BC2E-470B-91CE40341B9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3" creationId="{955F9E75-B58E-9BEB-5F74-57B7F86A519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4" creationId="{94CB4FD9-1C6A-4419-68FA-146D551E4E2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5" creationId="{4E539DCA-2206-0279-C499-7718BE3F186E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6" creationId="{DAEA3263-38E1-3AA6-EEF5-7E7650F4397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7" creationId="{A12558B1-71F7-79EF-8918-61E5E581D22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8" creationId="{55822C3D-971B-B0F3-CA21-283B66235EF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49" creationId="{8471D231-F3E2-DC3B-DC86-BB1463EF1B1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0" creationId="{BDD9427B-FB67-FA27-EB47-A6B55DE9601A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1" creationId="{AE067578-80C8-EF60-826D-AF137A8AF57C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2" creationId="{00D45125-470D-C679-B7B0-C075138B4EE0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3" creationId="{273B72DC-AA21-D6EA-3601-A02E6614EA45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4" creationId="{829C7B1F-7596-A53D-BE8F-8E6194303757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5" creationId="{97553081-A5ED-0ED8-8781-26852BEB0172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6" creationId="{6E76AD00-5243-487B-E2B6-7C4710E18B01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7" creationId="{9B38288D-A3D0-6670-4D16-094E02E3E0F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8" creationId="{02DCCF3D-3191-624A-81C8-315EC7B0EE86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59" creationId="{6D6D6476-AB7F-C49C-C331-30B957C7DA2D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60" creationId="{4AB4F4C2-81C3-7CB7-E2DF-031059497FCF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61" creationId="{BC0BD6E9-65D8-688D-D1CC-CF9E3D66BF7B}"/>
          </ac:spMkLst>
        </pc:spChg>
        <pc:spChg chg="mod">
          <ac:chgData name="JARDRET Remi" userId="ef824d0f-6aee-40ee-93c5-3499962be5ce" providerId="ADAL" clId="{675B0BEE-9834-4192-BF37-CEEE74E4C8C5}" dt="2023-12-17T11:07:00.486" v="770"/>
          <ac:spMkLst>
            <pc:docMk/>
            <pc:sldMk cId="1974725658" sldId="319"/>
            <ac:spMk id="262" creationId="{6A82C97D-5D96-C60A-5C1F-EB130F3875A5}"/>
          </ac:spMkLst>
        </pc:spChg>
        <pc:grpChg chg="add mod">
          <ac:chgData name="JARDRET Remi" userId="ef824d0f-6aee-40ee-93c5-3499962be5ce" providerId="ADAL" clId="{675B0BEE-9834-4192-BF37-CEEE74E4C8C5}" dt="2023-12-17T11:07:03.282" v="771" actId="1076"/>
          <ac:grpSpMkLst>
            <pc:docMk/>
            <pc:sldMk cId="1974725658" sldId="319"/>
            <ac:grpSpMk id="7" creationId="{787BB26E-81C7-22C4-AF03-6703B70FADE1}"/>
          </ac:grpSpMkLst>
        </pc:grpChg>
        <pc:picChg chg="add mod">
          <ac:chgData name="JARDRET Remi" userId="ef824d0f-6aee-40ee-93c5-3499962be5ce" providerId="ADAL" clId="{675B0BEE-9834-4192-BF37-CEEE74E4C8C5}" dt="2023-12-17T13:11:28.983" v="1203"/>
          <ac:picMkLst>
            <pc:docMk/>
            <pc:sldMk cId="1974725658" sldId="319"/>
            <ac:picMk id="263" creationId="{6921E983-797C-EF94-D128-0EE68D639AD4}"/>
          </ac:picMkLst>
        </pc:picChg>
      </pc:sldChg>
      <pc:sldChg chg="new del">
        <pc:chgData name="JARDRET Remi" userId="ef824d0f-6aee-40ee-93c5-3499962be5ce" providerId="ADAL" clId="{675B0BEE-9834-4192-BF37-CEEE74E4C8C5}" dt="2023-12-17T11:09:36.221" v="857" actId="47"/>
        <pc:sldMkLst>
          <pc:docMk/>
          <pc:sldMk cId="517333479" sldId="320"/>
        </pc:sldMkLst>
      </pc:sldChg>
      <pc:sldChg chg="addSp modSp new mod ord">
        <pc:chgData name="JARDRET Remi" userId="ef824d0f-6aee-40ee-93c5-3499962be5ce" providerId="ADAL" clId="{675B0BEE-9834-4192-BF37-CEEE74E4C8C5}" dt="2023-12-17T13:12:15.072" v="1204"/>
        <pc:sldMkLst>
          <pc:docMk/>
          <pc:sldMk cId="2246390919" sldId="321"/>
        </pc:sldMkLst>
        <pc:spChg chg="mod">
          <ac:chgData name="JARDRET Remi" userId="ef824d0f-6aee-40ee-93c5-3499962be5ce" providerId="ADAL" clId="{675B0BEE-9834-4192-BF37-CEEE74E4C8C5}" dt="2023-12-17T13:02:00.551" v="871" actId="20577"/>
          <ac:spMkLst>
            <pc:docMk/>
            <pc:sldMk cId="2246390919" sldId="321"/>
            <ac:spMk id="3" creationId="{8C52C1A7-F561-15FD-97CB-E981FAF7A456}"/>
          </ac:spMkLst>
        </pc:spChg>
        <pc:picChg chg="add mod">
          <ac:chgData name="JARDRET Remi" userId="ef824d0f-6aee-40ee-93c5-3499962be5ce" providerId="ADAL" clId="{675B0BEE-9834-4192-BF37-CEEE74E4C8C5}" dt="2023-12-17T13:12:15.072" v="1204"/>
          <ac:picMkLst>
            <pc:docMk/>
            <pc:sldMk cId="2246390919" sldId="321"/>
            <ac:picMk id="4" creationId="{CD395266-24BE-6C22-C60C-30D92924145F}"/>
          </ac:picMkLst>
        </pc:picChg>
      </pc:sldChg>
      <pc:sldChg chg="addSp modSp new mod">
        <pc:chgData name="JARDRET Remi" userId="ef824d0f-6aee-40ee-93c5-3499962be5ce" providerId="ADAL" clId="{675B0BEE-9834-4192-BF37-CEEE74E4C8C5}" dt="2023-12-17T13:12:17.146" v="1205"/>
        <pc:sldMkLst>
          <pc:docMk/>
          <pc:sldMk cId="3888143047" sldId="322"/>
        </pc:sldMkLst>
        <pc:spChg chg="mod">
          <ac:chgData name="JARDRET Remi" userId="ef824d0f-6aee-40ee-93c5-3499962be5ce" providerId="ADAL" clId="{675B0BEE-9834-4192-BF37-CEEE74E4C8C5}" dt="2023-12-17T13:02:36.783" v="877" actId="20577"/>
          <ac:spMkLst>
            <pc:docMk/>
            <pc:sldMk cId="3888143047" sldId="322"/>
            <ac:spMk id="3" creationId="{B6B95CD7-E719-D2E5-9CB0-4D279BA78C3C}"/>
          </ac:spMkLst>
        </pc:spChg>
        <pc:picChg chg="add mod">
          <ac:chgData name="JARDRET Remi" userId="ef824d0f-6aee-40ee-93c5-3499962be5ce" providerId="ADAL" clId="{675B0BEE-9834-4192-BF37-CEEE74E4C8C5}" dt="2023-12-17T13:12:17.146" v="1205"/>
          <ac:picMkLst>
            <pc:docMk/>
            <pc:sldMk cId="3888143047" sldId="322"/>
            <ac:picMk id="4" creationId="{6DAD3D7A-1D8F-D064-B8C2-52A4CB7FD8E5}"/>
          </ac:picMkLst>
        </pc:picChg>
      </pc:sldChg>
      <pc:sldChg chg="addSp delSp modSp new mod modNotesTx">
        <pc:chgData name="JARDRET Remi" userId="ef824d0f-6aee-40ee-93c5-3499962be5ce" providerId="ADAL" clId="{675B0BEE-9834-4192-BF37-CEEE74E4C8C5}" dt="2023-12-21T19:05:58.665" v="2901" actId="20577"/>
        <pc:sldMkLst>
          <pc:docMk/>
          <pc:sldMk cId="496385833" sldId="323"/>
        </pc:sldMkLst>
        <pc:spChg chg="del mod">
          <ac:chgData name="JARDRET Remi" userId="ef824d0f-6aee-40ee-93c5-3499962be5ce" providerId="ADAL" clId="{675B0BEE-9834-4192-BF37-CEEE74E4C8C5}" dt="2023-12-17T13:04:09.104" v="891" actId="478"/>
          <ac:spMkLst>
            <pc:docMk/>
            <pc:sldMk cId="496385833" sldId="323"/>
            <ac:spMk id="2" creationId="{202C0769-BF7D-2739-BCEE-6A8191A96D64}"/>
          </ac:spMkLst>
        </pc:spChg>
        <pc:spChg chg="mod">
          <ac:chgData name="JARDRET Remi" userId="ef824d0f-6aee-40ee-93c5-3499962be5ce" providerId="ADAL" clId="{675B0BEE-9834-4192-BF37-CEEE74E4C8C5}" dt="2023-12-17T13:04:21.827" v="901" actId="20577"/>
          <ac:spMkLst>
            <pc:docMk/>
            <pc:sldMk cId="496385833" sldId="323"/>
            <ac:spMk id="3" creationId="{5184FC27-45F2-1887-B549-DB838F36EAEA}"/>
          </ac:spMkLst>
        </pc:spChg>
        <pc:spChg chg="add mod">
          <ac:chgData name="JARDRET Remi" userId="ef824d0f-6aee-40ee-93c5-3499962be5ce" providerId="ADAL" clId="{675B0BEE-9834-4192-BF37-CEEE74E4C8C5}" dt="2023-12-21T18:21:46.601" v="2744" actId="20577"/>
          <ac:spMkLst>
            <pc:docMk/>
            <pc:sldMk cId="496385833" sldId="323"/>
            <ac:spMk id="4" creationId="{B83079D3-D463-CE4C-3E0D-03E480C1BC8D}"/>
          </ac:spMkLst>
        </pc:spChg>
        <pc:picChg chg="add mod">
          <ac:chgData name="JARDRET Remi" userId="ef824d0f-6aee-40ee-93c5-3499962be5ce" providerId="ADAL" clId="{675B0BEE-9834-4192-BF37-CEEE74E4C8C5}" dt="2023-12-17T13:11:21.147" v="1201"/>
          <ac:picMkLst>
            <pc:docMk/>
            <pc:sldMk cId="496385833" sldId="323"/>
            <ac:picMk id="5" creationId="{B9E74121-D7D4-EF23-61DD-569E5F53D178}"/>
          </ac:picMkLst>
        </pc:picChg>
        <pc:picChg chg="add del mod">
          <ac:chgData name="JARDRET Remi" userId="ef824d0f-6aee-40ee-93c5-3499962be5ce" providerId="ADAL" clId="{675B0BEE-9834-4192-BF37-CEEE74E4C8C5}" dt="2023-12-17T13:04:06.782" v="890" actId="478"/>
          <ac:picMkLst>
            <pc:docMk/>
            <pc:sldMk cId="496385833" sldId="323"/>
            <ac:picMk id="1026" creationId="{C0CFA17F-8DEB-1A48-6766-ED5E0BF4A5C5}"/>
          </ac:picMkLst>
        </pc:picChg>
        <pc:picChg chg="add mod">
          <ac:chgData name="JARDRET Remi" userId="ef824d0f-6aee-40ee-93c5-3499962be5ce" providerId="ADAL" clId="{675B0BEE-9834-4192-BF37-CEEE74E4C8C5}" dt="2023-12-17T13:04:15.776" v="895" actId="1076"/>
          <ac:picMkLst>
            <pc:docMk/>
            <pc:sldMk cId="496385833" sldId="323"/>
            <ac:picMk id="1028" creationId="{E16D30CB-4EF8-F2B2-2477-269DFA94F29A}"/>
          </ac:picMkLst>
        </pc:picChg>
        <pc:picChg chg="add del mod">
          <ac:chgData name="JARDRET Remi" userId="ef824d0f-6aee-40ee-93c5-3499962be5ce" providerId="ADAL" clId="{675B0BEE-9834-4192-BF37-CEEE74E4C8C5}" dt="2023-12-17T13:06:15.016" v="1126"/>
          <ac:picMkLst>
            <pc:docMk/>
            <pc:sldMk cId="496385833" sldId="323"/>
            <ac:picMk id="1030" creationId="{B029D1B7-EEF2-05B3-1EB3-8D18E72E9770}"/>
          </ac:picMkLst>
        </pc:picChg>
        <pc:picChg chg="add mod">
          <ac:chgData name="JARDRET Remi" userId="ef824d0f-6aee-40ee-93c5-3499962be5ce" providerId="ADAL" clId="{675B0BEE-9834-4192-BF37-CEEE74E4C8C5}" dt="2023-12-17T13:06:21.369" v="1130" actId="1076"/>
          <ac:picMkLst>
            <pc:docMk/>
            <pc:sldMk cId="496385833" sldId="323"/>
            <ac:picMk id="1032" creationId="{270A03BB-32FD-2C2F-7B7F-EA5764E5B159}"/>
          </ac:picMkLst>
        </pc:picChg>
      </pc:sldChg>
      <pc:sldChg chg="addSp delSp modSp new mod modNotesTx">
        <pc:chgData name="JARDRET Remi" userId="ef824d0f-6aee-40ee-93c5-3499962be5ce" providerId="ADAL" clId="{675B0BEE-9834-4192-BF37-CEEE74E4C8C5}" dt="2023-12-21T18:23:00.426" v="2761" actId="20577"/>
        <pc:sldMkLst>
          <pc:docMk/>
          <pc:sldMk cId="106891517" sldId="324"/>
        </pc:sldMkLst>
        <pc:spChg chg="del">
          <ac:chgData name="JARDRET Remi" userId="ef824d0f-6aee-40ee-93c5-3499962be5ce" providerId="ADAL" clId="{675B0BEE-9834-4192-BF37-CEEE74E4C8C5}" dt="2023-12-17T13:14:33.776" v="1262" actId="478"/>
          <ac:spMkLst>
            <pc:docMk/>
            <pc:sldMk cId="106891517" sldId="324"/>
            <ac:spMk id="2" creationId="{0B025486-CD86-BFA6-81A0-5F74A1F0F0A3}"/>
          </ac:spMkLst>
        </pc:spChg>
        <pc:spChg chg="del">
          <ac:chgData name="JARDRET Remi" userId="ef824d0f-6aee-40ee-93c5-3499962be5ce" providerId="ADAL" clId="{675B0BEE-9834-4192-BF37-CEEE74E4C8C5}" dt="2023-12-17T13:17:22.759" v="1320" actId="478"/>
          <ac:spMkLst>
            <pc:docMk/>
            <pc:sldMk cId="106891517" sldId="324"/>
            <ac:spMk id="3" creationId="{2AC0ADD3-97B6-38A9-DAB2-26B0D9A369E5}"/>
          </ac:spMkLst>
        </pc:spChg>
        <pc:spChg chg="del">
          <ac:chgData name="JARDRET Remi" userId="ef824d0f-6aee-40ee-93c5-3499962be5ce" providerId="ADAL" clId="{675B0BEE-9834-4192-BF37-CEEE74E4C8C5}" dt="2023-12-17T13:14:30.709" v="1261" actId="478"/>
          <ac:spMkLst>
            <pc:docMk/>
            <pc:sldMk cId="106891517" sldId="324"/>
            <ac:spMk id="4" creationId="{08BD9A60-F7C7-E014-A8E6-D790B0E3A7C0}"/>
          </ac:spMkLst>
        </pc:spChg>
        <pc:spChg chg="add mod">
          <ac:chgData name="JARDRET Remi" userId="ef824d0f-6aee-40ee-93c5-3499962be5ce" providerId="ADAL" clId="{675B0BEE-9834-4192-BF37-CEEE74E4C8C5}" dt="2023-12-17T13:15:29.201" v="1311" actId="255"/>
          <ac:spMkLst>
            <pc:docMk/>
            <pc:sldMk cId="106891517" sldId="324"/>
            <ac:spMk id="5" creationId="{780DF95F-3D8E-C3A3-CF6A-C3B9B237D755}"/>
          </ac:spMkLst>
        </pc:spChg>
        <pc:spChg chg="add mod">
          <ac:chgData name="JARDRET Remi" userId="ef824d0f-6aee-40ee-93c5-3499962be5ce" providerId="ADAL" clId="{675B0BEE-9834-4192-BF37-CEEE74E4C8C5}" dt="2023-12-17T13:27:42.249" v="1512" actId="1076"/>
          <ac:spMkLst>
            <pc:docMk/>
            <pc:sldMk cId="106891517" sldId="324"/>
            <ac:spMk id="6" creationId="{75BC4349-D2D4-02E2-C66E-F7955314673F}"/>
          </ac:spMkLst>
        </pc:spChg>
        <pc:spChg chg="add del mod">
          <ac:chgData name="JARDRET Remi" userId="ef824d0f-6aee-40ee-93c5-3499962be5ce" providerId="ADAL" clId="{675B0BEE-9834-4192-BF37-CEEE74E4C8C5}" dt="2023-12-17T13:25:56.780" v="1395"/>
          <ac:spMkLst>
            <pc:docMk/>
            <pc:sldMk cId="106891517" sldId="324"/>
            <ac:spMk id="7" creationId="{2F3BC7B5-1E88-5C6D-D352-D5C5A8FA850E}"/>
          </ac:spMkLst>
        </pc:spChg>
        <pc:spChg chg="add mod">
          <ac:chgData name="JARDRET Remi" userId="ef824d0f-6aee-40ee-93c5-3499962be5ce" providerId="ADAL" clId="{675B0BEE-9834-4192-BF37-CEEE74E4C8C5}" dt="2023-12-17T13:32:35.311" v="1778" actId="20577"/>
          <ac:spMkLst>
            <pc:docMk/>
            <pc:sldMk cId="106891517" sldId="324"/>
            <ac:spMk id="8" creationId="{841277F2-4875-2394-4230-1AA96D957F27}"/>
          </ac:spMkLst>
        </pc:spChg>
        <pc:picChg chg="add mod">
          <ac:chgData name="JARDRET Remi" userId="ef824d0f-6aee-40ee-93c5-3499962be5ce" providerId="ADAL" clId="{675B0BEE-9834-4192-BF37-CEEE74E4C8C5}" dt="2023-12-17T13:28:00.881" v="1514"/>
          <ac:picMkLst>
            <pc:docMk/>
            <pc:sldMk cId="106891517" sldId="324"/>
            <ac:picMk id="9" creationId="{381C2B8D-3239-67AB-7DA5-599FE4A233B4}"/>
          </ac:picMkLst>
        </pc:picChg>
        <pc:picChg chg="add mod">
          <ac:chgData name="JARDRET Remi" userId="ef824d0f-6aee-40ee-93c5-3499962be5ce" providerId="ADAL" clId="{675B0BEE-9834-4192-BF37-CEEE74E4C8C5}" dt="2023-12-17T13:21:02.460" v="1326" actId="1076"/>
          <ac:picMkLst>
            <pc:docMk/>
            <pc:sldMk cId="106891517" sldId="324"/>
            <ac:picMk id="2050" creationId="{8CBB29B3-F800-C2EA-40C5-AD913476BE10}"/>
          </ac:picMkLst>
        </pc:picChg>
      </pc:sldChg>
      <pc:sldChg chg="addSp delSp modSp new mod modNotesTx">
        <pc:chgData name="JARDRET Remi" userId="ef824d0f-6aee-40ee-93c5-3499962be5ce" providerId="ADAL" clId="{675B0BEE-9834-4192-BF37-CEEE74E4C8C5}" dt="2023-12-21T18:24:01.926" v="2768" actId="1076"/>
        <pc:sldMkLst>
          <pc:docMk/>
          <pc:sldMk cId="687306971" sldId="325"/>
        </pc:sldMkLst>
        <pc:spChg chg="del">
          <ac:chgData name="JARDRET Remi" userId="ef824d0f-6aee-40ee-93c5-3499962be5ce" providerId="ADAL" clId="{675B0BEE-9834-4192-BF37-CEEE74E4C8C5}" dt="2023-12-17T13:28:50.193" v="1515" actId="478"/>
          <ac:spMkLst>
            <pc:docMk/>
            <pc:sldMk cId="687306971" sldId="325"/>
            <ac:spMk id="2" creationId="{7761D138-F651-D267-153D-88155AD3E040}"/>
          </ac:spMkLst>
        </pc:spChg>
        <pc:spChg chg="del">
          <ac:chgData name="JARDRET Remi" userId="ef824d0f-6aee-40ee-93c5-3499962be5ce" providerId="ADAL" clId="{675B0BEE-9834-4192-BF37-CEEE74E4C8C5}" dt="2023-12-17T13:28:52.052" v="1517" actId="478"/>
          <ac:spMkLst>
            <pc:docMk/>
            <pc:sldMk cId="687306971" sldId="325"/>
            <ac:spMk id="3" creationId="{A02D3FBE-97C6-24D9-5A11-CB936C4FFE41}"/>
          </ac:spMkLst>
        </pc:spChg>
        <pc:spChg chg="del">
          <ac:chgData name="JARDRET Remi" userId="ef824d0f-6aee-40ee-93c5-3499962be5ce" providerId="ADAL" clId="{675B0BEE-9834-4192-BF37-CEEE74E4C8C5}" dt="2023-12-17T13:28:50.897" v="1516" actId="478"/>
          <ac:spMkLst>
            <pc:docMk/>
            <pc:sldMk cId="687306971" sldId="325"/>
            <ac:spMk id="4" creationId="{184097F3-23F9-FF81-CE00-C3DC9B6BCD48}"/>
          </ac:spMkLst>
        </pc:spChg>
        <pc:spChg chg="add mod">
          <ac:chgData name="JARDRET Remi" userId="ef824d0f-6aee-40ee-93c5-3499962be5ce" providerId="ADAL" clId="{675B0BEE-9834-4192-BF37-CEEE74E4C8C5}" dt="2023-12-21T18:24:01.926" v="2768" actId="1076"/>
          <ac:spMkLst>
            <pc:docMk/>
            <pc:sldMk cId="687306971" sldId="325"/>
            <ac:spMk id="5" creationId="{F3FAE530-48D2-9E99-FFC3-495D66646A7B}"/>
          </ac:spMkLst>
        </pc:spChg>
        <pc:spChg chg="add mod">
          <ac:chgData name="JARDRET Remi" userId="ef824d0f-6aee-40ee-93c5-3499962be5ce" providerId="ADAL" clId="{675B0BEE-9834-4192-BF37-CEEE74E4C8C5}" dt="2023-12-17T15:57:39.612" v="2692" actId="20577"/>
          <ac:spMkLst>
            <pc:docMk/>
            <pc:sldMk cId="687306971" sldId="325"/>
            <ac:spMk id="6" creationId="{B96F034C-4455-280B-5847-2786F3E24AD8}"/>
          </ac:spMkLst>
        </pc:spChg>
        <pc:spChg chg="add mod">
          <ac:chgData name="JARDRET Remi" userId="ef824d0f-6aee-40ee-93c5-3499962be5ce" providerId="ADAL" clId="{675B0BEE-9834-4192-BF37-CEEE74E4C8C5}" dt="2023-12-17T15:57:54.427" v="2709" actId="20577"/>
          <ac:spMkLst>
            <pc:docMk/>
            <pc:sldMk cId="687306971" sldId="325"/>
            <ac:spMk id="7" creationId="{57A1DC46-6D1C-5B45-38C7-0319584812A7}"/>
          </ac:spMkLst>
        </pc:spChg>
        <pc:picChg chg="add mod">
          <ac:chgData name="JARDRET Remi" userId="ef824d0f-6aee-40ee-93c5-3499962be5ce" providerId="ADAL" clId="{675B0BEE-9834-4192-BF37-CEEE74E4C8C5}" dt="2023-12-17T14:18:50.946" v="2026"/>
          <ac:picMkLst>
            <pc:docMk/>
            <pc:sldMk cId="687306971" sldId="325"/>
            <ac:picMk id="8" creationId="{DCC0C41C-5438-32FB-2370-5365FC038D9B}"/>
          </ac:picMkLst>
        </pc:picChg>
        <pc:picChg chg="add mod">
          <ac:chgData name="JARDRET Remi" userId="ef824d0f-6aee-40ee-93c5-3499962be5ce" providerId="ADAL" clId="{675B0BEE-9834-4192-BF37-CEEE74E4C8C5}" dt="2023-12-21T18:24:01.926" v="2768" actId="1076"/>
          <ac:picMkLst>
            <pc:docMk/>
            <pc:sldMk cId="687306971" sldId="325"/>
            <ac:picMk id="3074" creationId="{8A2A783F-8DBF-D399-8AD9-F3007E165C54}"/>
          </ac:picMkLst>
        </pc:picChg>
        <pc:picChg chg="add del mod">
          <ac:chgData name="JARDRET Remi" userId="ef824d0f-6aee-40ee-93c5-3499962be5ce" providerId="ADAL" clId="{675B0BEE-9834-4192-BF37-CEEE74E4C8C5}" dt="2023-12-17T14:08:56.575" v="1817"/>
          <ac:picMkLst>
            <pc:docMk/>
            <pc:sldMk cId="687306971" sldId="325"/>
            <ac:picMk id="3076" creationId="{D3FC11D4-8C1C-C2CB-8B38-3FCF983B1DE2}"/>
          </ac:picMkLst>
        </pc:picChg>
        <pc:picChg chg="add mod">
          <ac:chgData name="JARDRET Remi" userId="ef824d0f-6aee-40ee-93c5-3499962be5ce" providerId="ADAL" clId="{675B0BEE-9834-4192-BF37-CEEE74E4C8C5}" dt="2023-12-17T14:14:34.959" v="1955" actId="1076"/>
          <ac:picMkLst>
            <pc:docMk/>
            <pc:sldMk cId="687306971" sldId="325"/>
            <ac:picMk id="3078" creationId="{866A8FA0-E129-2E01-DE99-F992E4C42190}"/>
          </ac:picMkLst>
        </pc:picChg>
        <pc:picChg chg="add mod">
          <ac:chgData name="JARDRET Remi" userId="ef824d0f-6aee-40ee-93c5-3499962be5ce" providerId="ADAL" clId="{675B0BEE-9834-4192-BF37-CEEE74E4C8C5}" dt="2023-12-17T14:14:26.218" v="1954" actId="1076"/>
          <ac:picMkLst>
            <pc:docMk/>
            <pc:sldMk cId="687306971" sldId="325"/>
            <ac:picMk id="3080" creationId="{D102D39F-1D36-24F2-172A-614E9EA5503A}"/>
          </ac:picMkLst>
        </pc:picChg>
      </pc:sldChg>
      <pc:sldChg chg="addSp delSp modSp new mod">
        <pc:chgData name="JARDRET Remi" userId="ef824d0f-6aee-40ee-93c5-3499962be5ce" providerId="ADAL" clId="{675B0BEE-9834-4192-BF37-CEEE74E4C8C5}" dt="2023-12-17T15:42:02.160" v="2622" actId="20577"/>
        <pc:sldMkLst>
          <pc:docMk/>
          <pc:sldMk cId="1114081805" sldId="326"/>
        </pc:sldMkLst>
        <pc:spChg chg="del">
          <ac:chgData name="JARDRET Remi" userId="ef824d0f-6aee-40ee-93c5-3499962be5ce" providerId="ADAL" clId="{675B0BEE-9834-4192-BF37-CEEE74E4C8C5}" dt="2023-12-17T14:54:05.067" v="2240" actId="478"/>
          <ac:spMkLst>
            <pc:docMk/>
            <pc:sldMk cId="1114081805" sldId="326"/>
            <ac:spMk id="2" creationId="{37FA713A-2D56-BD3C-25D7-1C08AC0C79C0}"/>
          </ac:spMkLst>
        </pc:spChg>
        <pc:spChg chg="del">
          <ac:chgData name="JARDRET Remi" userId="ef824d0f-6aee-40ee-93c5-3499962be5ce" providerId="ADAL" clId="{675B0BEE-9834-4192-BF37-CEEE74E4C8C5}" dt="2023-12-17T14:54:06.345" v="2241" actId="478"/>
          <ac:spMkLst>
            <pc:docMk/>
            <pc:sldMk cId="1114081805" sldId="326"/>
            <ac:spMk id="3" creationId="{C68341CD-E0B7-3FB8-83DE-2B9D09E38700}"/>
          </ac:spMkLst>
        </pc:spChg>
        <pc:spChg chg="del">
          <ac:chgData name="JARDRET Remi" userId="ef824d0f-6aee-40ee-93c5-3499962be5ce" providerId="ADAL" clId="{675B0BEE-9834-4192-BF37-CEEE74E4C8C5}" dt="2023-12-17T14:54:03.201" v="2239" actId="478"/>
          <ac:spMkLst>
            <pc:docMk/>
            <pc:sldMk cId="1114081805" sldId="326"/>
            <ac:spMk id="4" creationId="{1E65279C-2EE7-0B8A-2D66-058943177927}"/>
          </ac:spMkLst>
        </pc:spChg>
        <pc:spChg chg="add mod">
          <ac:chgData name="JARDRET Remi" userId="ef824d0f-6aee-40ee-93c5-3499962be5ce" providerId="ADAL" clId="{675B0BEE-9834-4192-BF37-CEEE74E4C8C5}" dt="2023-12-17T14:54:11.021" v="2251" actId="20577"/>
          <ac:spMkLst>
            <pc:docMk/>
            <pc:sldMk cId="1114081805" sldId="326"/>
            <ac:spMk id="5" creationId="{20F89D42-4B56-6323-7C4B-7E5E9E804A06}"/>
          </ac:spMkLst>
        </pc:spChg>
        <pc:spChg chg="add mod">
          <ac:chgData name="JARDRET Remi" userId="ef824d0f-6aee-40ee-93c5-3499962be5ce" providerId="ADAL" clId="{675B0BEE-9834-4192-BF37-CEEE74E4C8C5}" dt="2023-12-17T15:42:02.160" v="2622" actId="20577"/>
          <ac:spMkLst>
            <pc:docMk/>
            <pc:sldMk cId="1114081805" sldId="326"/>
            <ac:spMk id="6" creationId="{1E22A693-3002-38A5-3E73-053E8F54574A}"/>
          </ac:spMkLst>
        </pc:spChg>
        <pc:picChg chg="add del mod">
          <ac:chgData name="JARDRET Remi" userId="ef824d0f-6aee-40ee-93c5-3499962be5ce" providerId="ADAL" clId="{675B0BEE-9834-4192-BF37-CEEE74E4C8C5}" dt="2023-12-17T14:57:20.254" v="2547" actId="21"/>
          <ac:picMkLst>
            <pc:docMk/>
            <pc:sldMk cId="1114081805" sldId="326"/>
            <ac:picMk id="7" creationId="{D3D7C46B-332C-E8D7-4826-28BB53B48B07}"/>
          </ac:picMkLst>
        </pc:picChg>
        <pc:picChg chg="add mod">
          <ac:chgData name="JARDRET Remi" userId="ef824d0f-6aee-40ee-93c5-3499962be5ce" providerId="ADAL" clId="{675B0BEE-9834-4192-BF37-CEEE74E4C8C5}" dt="2023-12-17T14:57:25.977" v="2549"/>
          <ac:picMkLst>
            <pc:docMk/>
            <pc:sldMk cId="1114081805" sldId="326"/>
            <ac:picMk id="8" creationId="{7DD058E2-BDD4-D3C7-F147-AFB0F9801B6D}"/>
          </ac:picMkLst>
        </pc:picChg>
      </pc:sldChg>
      <pc:sldChg chg="addSp delSp modSp new mod modClrScheme chgLayout modNotesTx">
        <pc:chgData name="JARDRET Remi" userId="ef824d0f-6aee-40ee-93c5-3499962be5ce" providerId="ADAL" clId="{675B0BEE-9834-4192-BF37-CEEE74E4C8C5}" dt="2023-12-21T18:25:37.533" v="2775" actId="20577"/>
        <pc:sldMkLst>
          <pc:docMk/>
          <pc:sldMk cId="4270629725" sldId="327"/>
        </pc:sldMkLst>
        <pc:spChg chg="del">
          <ac:chgData name="JARDRET Remi" userId="ef824d0f-6aee-40ee-93c5-3499962be5ce" providerId="ADAL" clId="{675B0BEE-9834-4192-BF37-CEEE74E4C8C5}" dt="2023-12-17T14:17:33.673" v="1963" actId="478"/>
          <ac:spMkLst>
            <pc:docMk/>
            <pc:sldMk cId="4270629725" sldId="327"/>
            <ac:spMk id="2" creationId="{9D5A2560-5E80-6DF5-00EE-64A93BDA3D38}"/>
          </ac:spMkLst>
        </pc:spChg>
        <pc:spChg chg="del">
          <ac:chgData name="JARDRET Remi" userId="ef824d0f-6aee-40ee-93c5-3499962be5ce" providerId="ADAL" clId="{675B0BEE-9834-4192-BF37-CEEE74E4C8C5}" dt="2023-12-17T14:17:34.908" v="1964" actId="478"/>
          <ac:spMkLst>
            <pc:docMk/>
            <pc:sldMk cId="4270629725" sldId="327"/>
            <ac:spMk id="3" creationId="{27C68106-2D02-39EC-CAB0-D768CE9676F2}"/>
          </ac:spMkLst>
        </pc:spChg>
        <pc:spChg chg="del">
          <ac:chgData name="JARDRET Remi" userId="ef824d0f-6aee-40ee-93c5-3499962be5ce" providerId="ADAL" clId="{675B0BEE-9834-4192-BF37-CEEE74E4C8C5}" dt="2023-12-17T14:17:32.179" v="1962" actId="478"/>
          <ac:spMkLst>
            <pc:docMk/>
            <pc:sldMk cId="4270629725" sldId="327"/>
            <ac:spMk id="4" creationId="{0CF42C47-2F54-8407-8ABB-6AFFC62D426D}"/>
          </ac:spMkLst>
        </pc:spChg>
        <pc:spChg chg="add mod ord">
          <ac:chgData name="JARDRET Remi" userId="ef824d0f-6aee-40ee-93c5-3499962be5ce" providerId="ADAL" clId="{675B0BEE-9834-4192-BF37-CEEE74E4C8C5}" dt="2023-12-17T14:57:03.360" v="2539" actId="26606"/>
          <ac:spMkLst>
            <pc:docMk/>
            <pc:sldMk cId="4270629725" sldId="327"/>
            <ac:spMk id="5" creationId="{49428F35-47C7-73FE-80B4-5C0243E5434C}"/>
          </ac:spMkLst>
        </pc:spChg>
        <pc:spChg chg="add mod">
          <ac:chgData name="JARDRET Remi" userId="ef824d0f-6aee-40ee-93c5-3499962be5ce" providerId="ADAL" clId="{675B0BEE-9834-4192-BF37-CEEE74E4C8C5}" dt="2023-12-17T14:57:15.651" v="2546" actId="27636"/>
          <ac:spMkLst>
            <pc:docMk/>
            <pc:sldMk cId="4270629725" sldId="327"/>
            <ac:spMk id="7" creationId="{805229A7-9E19-C830-B911-A42CFF5CEE38}"/>
          </ac:spMkLst>
        </pc:spChg>
        <pc:spChg chg="add del mod">
          <ac:chgData name="JARDRET Remi" userId="ef824d0f-6aee-40ee-93c5-3499962be5ce" providerId="ADAL" clId="{675B0BEE-9834-4192-BF37-CEEE74E4C8C5}" dt="2023-12-17T14:57:03.356" v="2538" actId="26606"/>
          <ac:spMkLst>
            <pc:docMk/>
            <pc:sldMk cId="4270629725" sldId="327"/>
            <ac:spMk id="9" creationId="{FD0988EC-B819-5D25-5810-C155AED3624B}"/>
          </ac:spMkLst>
        </pc:spChg>
        <pc:spChg chg="add del mod">
          <ac:chgData name="JARDRET Remi" userId="ef824d0f-6aee-40ee-93c5-3499962be5ce" providerId="ADAL" clId="{675B0BEE-9834-4192-BF37-CEEE74E4C8C5}" dt="2023-12-17T14:57:01.909" v="2534" actId="26606"/>
          <ac:spMkLst>
            <pc:docMk/>
            <pc:sldMk cId="4270629725" sldId="327"/>
            <ac:spMk id="12" creationId="{FD0988EC-B819-5D25-5810-C155AED3624B}"/>
          </ac:spMkLst>
        </pc:spChg>
        <pc:picChg chg="add del mod">
          <ac:chgData name="JARDRET Remi" userId="ef824d0f-6aee-40ee-93c5-3499962be5ce" providerId="ADAL" clId="{675B0BEE-9834-4192-BF37-CEEE74E4C8C5}" dt="2023-12-17T14:56:50.787" v="2528" actId="478"/>
          <ac:picMkLst>
            <pc:docMk/>
            <pc:sldMk cId="4270629725" sldId="327"/>
            <ac:picMk id="6" creationId="{8F066745-11CB-A765-C9DF-0353187DAFDC}"/>
          </ac:picMkLst>
        </pc:picChg>
        <pc:picChg chg="add mod">
          <ac:chgData name="JARDRET Remi" userId="ef824d0f-6aee-40ee-93c5-3499962be5ce" providerId="ADAL" clId="{675B0BEE-9834-4192-BF37-CEEE74E4C8C5}" dt="2023-12-17T14:57:22.103" v="2548"/>
          <ac:picMkLst>
            <pc:docMk/>
            <pc:sldMk cId="4270629725" sldId="327"/>
            <ac:picMk id="8" creationId="{DE7A8456-B235-DE81-515A-3293EFE7A4CE}"/>
          </ac:picMkLst>
        </pc:picChg>
        <pc:picChg chg="add mod">
          <ac:chgData name="JARDRET Remi" userId="ef824d0f-6aee-40ee-93c5-3499962be5ce" providerId="ADAL" clId="{675B0BEE-9834-4192-BF37-CEEE74E4C8C5}" dt="2023-12-17T14:57:27.478" v="2550"/>
          <ac:picMkLst>
            <pc:docMk/>
            <pc:sldMk cId="4270629725" sldId="327"/>
            <ac:picMk id="10" creationId="{AC56BE71-D10A-A7CB-008F-8B6DFCA9CB62}"/>
          </ac:picMkLst>
        </pc:picChg>
        <pc:picChg chg="add del mod">
          <ac:chgData name="JARDRET Remi" userId="ef824d0f-6aee-40ee-93c5-3499962be5ce" providerId="ADAL" clId="{675B0BEE-9834-4192-BF37-CEEE74E4C8C5}" dt="2023-12-17T14:56:45.998" v="2526" actId="21"/>
          <ac:picMkLst>
            <pc:docMk/>
            <pc:sldMk cId="4270629725" sldId="327"/>
            <ac:picMk id="4098" creationId="{47B363FB-D8A8-5E1E-B7CB-FB7DA9B470A0}"/>
          </ac:picMkLst>
        </pc:picChg>
      </pc:sldChg>
      <pc:sldChg chg="modNotesTx">
        <pc:chgData name="JARDRET Remi" userId="ef824d0f-6aee-40ee-93c5-3499962be5ce" providerId="ADAL" clId="{675B0BEE-9834-4192-BF37-CEEE74E4C8C5}" dt="2023-12-21T18:28:10.743" v="2792" actId="20577"/>
        <pc:sldMkLst>
          <pc:docMk/>
          <pc:sldMk cId="490202025" sldId="329"/>
        </pc:sldMkLst>
      </pc:sldChg>
      <pc:sldChg chg="ord">
        <pc:chgData name="JARDRET Remi" userId="ef824d0f-6aee-40ee-93c5-3499962be5ce" providerId="ADAL" clId="{675B0BEE-9834-4192-BF37-CEEE74E4C8C5}" dt="2023-12-21T18:34:51.919" v="2809"/>
        <pc:sldMkLst>
          <pc:docMk/>
          <pc:sldMk cId="985607304" sldId="330"/>
        </pc:sldMkLst>
      </pc:sldChg>
      <pc:sldChg chg="modNotesTx">
        <pc:chgData name="JARDRET Remi" userId="ef824d0f-6aee-40ee-93c5-3499962be5ce" providerId="ADAL" clId="{675B0BEE-9834-4192-BF37-CEEE74E4C8C5}" dt="2023-12-21T18:29:09.315" v="2797" actId="20577"/>
        <pc:sldMkLst>
          <pc:docMk/>
          <pc:sldMk cId="3044160527" sldId="332"/>
        </pc:sldMkLst>
      </pc:sldChg>
      <pc:sldChg chg="modNotesTx">
        <pc:chgData name="JARDRET Remi" userId="ef824d0f-6aee-40ee-93c5-3499962be5ce" providerId="ADAL" clId="{675B0BEE-9834-4192-BF37-CEEE74E4C8C5}" dt="2023-12-21T18:29:13.113" v="2802" actId="20577"/>
        <pc:sldMkLst>
          <pc:docMk/>
          <pc:sldMk cId="2301151409" sldId="333"/>
        </pc:sldMkLst>
      </pc:sldChg>
      <pc:sldChg chg="modSp mod">
        <pc:chgData name="JARDRET Remi" userId="ef824d0f-6aee-40ee-93c5-3499962be5ce" providerId="ADAL" clId="{675B0BEE-9834-4192-BF37-CEEE74E4C8C5}" dt="2023-12-21T18:24:54.133" v="2770" actId="14100"/>
        <pc:sldMkLst>
          <pc:docMk/>
          <pc:sldMk cId="2355166685" sldId="336"/>
        </pc:sldMkLst>
        <pc:spChg chg="mod">
          <ac:chgData name="JARDRET Remi" userId="ef824d0f-6aee-40ee-93c5-3499962be5ce" providerId="ADAL" clId="{675B0BEE-9834-4192-BF37-CEEE74E4C8C5}" dt="2023-12-21T18:24:54.133" v="2770" actId="14100"/>
          <ac:spMkLst>
            <pc:docMk/>
            <pc:sldMk cId="2355166685" sldId="336"/>
            <ac:spMk id="6" creationId="{BC402CDF-B837-54F0-B28B-44FD8F35A27F}"/>
          </ac:spMkLst>
        </pc:spChg>
      </pc:sldChg>
      <pc:sldChg chg="modNotesTx">
        <pc:chgData name="JARDRET Remi" userId="ef824d0f-6aee-40ee-93c5-3499962be5ce" providerId="ADAL" clId="{675B0BEE-9834-4192-BF37-CEEE74E4C8C5}" dt="2023-12-21T18:29:16.654" v="2807" actId="20577"/>
        <pc:sldMkLst>
          <pc:docMk/>
          <pc:sldMk cId="3112540995" sldId="338"/>
        </pc:sldMkLst>
      </pc:sldChg>
      <pc:sldChg chg="modNotesTx">
        <pc:chgData name="JARDRET Remi" userId="ef824d0f-6aee-40ee-93c5-3499962be5ce" providerId="ADAL" clId="{675B0BEE-9834-4192-BF37-CEEE74E4C8C5}" dt="2023-12-21T18:35:25.629" v="2817" actId="20577"/>
        <pc:sldMkLst>
          <pc:docMk/>
          <pc:sldMk cId="359975517" sldId="342"/>
        </pc:sldMkLst>
      </pc:sldChg>
      <pc:sldMasterChg chg="modSldLayout">
        <pc:chgData name="JARDRET Remi" userId="ef824d0f-6aee-40ee-93c5-3499962be5ce" providerId="ADAL" clId="{675B0BEE-9834-4192-BF37-CEEE74E4C8C5}" dt="2023-12-17T15:42:57.255" v="2628"/>
        <pc:sldMasterMkLst>
          <pc:docMk/>
          <pc:sldMasterMk cId="0" sldId="2147483674"/>
        </pc:sldMasterMkLst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49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51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56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57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59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63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65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66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68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69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70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71"/>
          </pc:sldLayoutMkLst>
        </pc:sldLayoutChg>
        <pc:sldLayoutChg chg="setBg">
          <pc:chgData name="JARDRET Remi" userId="ef824d0f-6aee-40ee-93c5-3499962be5ce" providerId="ADAL" clId="{675B0BEE-9834-4192-BF37-CEEE74E4C8C5}" dt="2023-12-17T15:42:57.255" v="2628"/>
          <pc:sldLayoutMkLst>
            <pc:docMk/>
            <pc:sldMasterMk cId="0" sldId="2147483674"/>
            <pc:sldLayoutMk cId="0" sldId="2147483672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442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err="1"/>
              <a:t>rémi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6622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6bdca54fc3_0_1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6bdca54fc3_0_1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6214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GB" err="1"/>
              <a:t>rémi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566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g6bdca54fc3_0_26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" name="Google Shape;2084;g6bdca54fc3_0_26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rémi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982775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GB" err="1"/>
              <a:t>rémi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9092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GB" err="1"/>
              <a:t>rémi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77028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GB" err="1"/>
              <a:t>rémi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143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GB" err="1"/>
              <a:t>rémi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7408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6bdca54fc3_0_1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6bdca54fc3_0_1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35620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6bdca54fc3_0_1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6bdca54fc3_0_1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Rémi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51908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6bb4ddd667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6bb4ddd667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12014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Rémi</a:t>
            </a:r>
          </a:p>
        </p:txBody>
      </p:sp>
    </p:spTree>
    <p:extLst>
      <p:ext uri="{BB962C8B-B14F-4D97-AF65-F5344CB8AC3E}">
        <p14:creationId xmlns:p14="http://schemas.microsoft.com/office/powerpoint/2010/main" val="29731028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6bdca54fc3_0_1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6bdca54fc3_0_1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7585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6bdca54fc3_0_1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6bdca54fc3_0_1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rémi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1574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09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6bdca54ef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6bdca54efd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rémi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g6bdca54fc3_0_26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" name="Google Shape;2084;g6bdca54fc3_0_26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rémi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13474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GB"/>
              <a:t>Rémi</a:t>
            </a:r>
          </a:p>
          <a:p>
            <a:pPr marL="158750" indent="0">
              <a:buNone/>
            </a:pPr>
            <a:r>
              <a:rPr lang="en-GB"/>
              <a:t>Collaborative project : work together on the same </a:t>
            </a:r>
          </a:p>
        </p:txBody>
      </p:sp>
    </p:spTree>
    <p:extLst>
      <p:ext uri="{BB962C8B-B14F-4D97-AF65-F5344CB8AC3E}">
        <p14:creationId xmlns:p14="http://schemas.microsoft.com/office/powerpoint/2010/main" val="467609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g6bdca54fc3_0_26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" name="Google Shape;2084;g6bdca54fc3_0_26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err="1"/>
              <a:t>rémi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61866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GB" err="1"/>
              <a:t>rémi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449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None/>
              <a:defRPr sz="4800">
                <a:solidFill>
                  <a:srgbClr val="1F1C5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626625" y="877875"/>
            <a:ext cx="7322400" cy="32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17" name="Google Shape;17;p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626625" y="1404600"/>
            <a:ext cx="27852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4979375" y="2028425"/>
            <a:ext cx="35724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4979375" y="2568125"/>
            <a:ext cx="2785200" cy="21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ctrTitle"/>
          </p:nvPr>
        </p:nvSpPr>
        <p:spPr>
          <a:xfrm>
            <a:off x="572003" y="61488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572003" y="1013113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ctrTitle" idx="2"/>
          </p:nvPr>
        </p:nvSpPr>
        <p:spPr>
          <a:xfrm>
            <a:off x="572003" y="2055075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3"/>
          </p:nvPr>
        </p:nvSpPr>
        <p:spPr>
          <a:xfrm>
            <a:off x="572003" y="2453300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ctrTitle" idx="4"/>
          </p:nvPr>
        </p:nvSpPr>
        <p:spPr>
          <a:xfrm>
            <a:off x="572003" y="3495275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5"/>
          </p:nvPr>
        </p:nvSpPr>
        <p:spPr>
          <a:xfrm>
            <a:off x="572003" y="3893500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6" hasCustomPrompt="1"/>
          </p:nvPr>
        </p:nvSpPr>
        <p:spPr>
          <a:xfrm>
            <a:off x="3377303" y="73971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7" hasCustomPrompt="1"/>
          </p:nvPr>
        </p:nvSpPr>
        <p:spPr>
          <a:xfrm>
            <a:off x="3377303" y="2176650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8" hasCustomPrompt="1"/>
          </p:nvPr>
        </p:nvSpPr>
        <p:spPr>
          <a:xfrm>
            <a:off x="3377303" y="3613600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9" hasCustomPrompt="1"/>
          </p:nvPr>
        </p:nvSpPr>
        <p:spPr>
          <a:xfrm>
            <a:off x="4574503" y="73971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13" hasCustomPrompt="1"/>
          </p:nvPr>
        </p:nvSpPr>
        <p:spPr>
          <a:xfrm>
            <a:off x="4574503" y="2176650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4" hasCustomPrompt="1"/>
          </p:nvPr>
        </p:nvSpPr>
        <p:spPr>
          <a:xfrm>
            <a:off x="4574503" y="3613600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5"/>
          </p:nvPr>
        </p:nvSpPr>
        <p:spPr>
          <a:xfrm>
            <a:off x="5842903" y="61488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6"/>
          </p:nvPr>
        </p:nvSpPr>
        <p:spPr>
          <a:xfrm>
            <a:off x="5842903" y="1013113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17"/>
          </p:nvPr>
        </p:nvSpPr>
        <p:spPr>
          <a:xfrm>
            <a:off x="5842903" y="2055075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8"/>
          </p:nvPr>
        </p:nvSpPr>
        <p:spPr>
          <a:xfrm>
            <a:off x="5842903" y="2453300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ctrTitle" idx="19"/>
          </p:nvPr>
        </p:nvSpPr>
        <p:spPr>
          <a:xfrm>
            <a:off x="5842903" y="3495275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20"/>
          </p:nvPr>
        </p:nvSpPr>
        <p:spPr>
          <a:xfrm>
            <a:off x="5842903" y="3893500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ONE_COLUMN_TEXT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5316193" y="3450300"/>
            <a:ext cx="26286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title" idx="2"/>
          </p:nvPr>
        </p:nvSpPr>
        <p:spPr>
          <a:xfrm>
            <a:off x="5316193" y="2952450"/>
            <a:ext cx="26286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3"/>
          </p:nvPr>
        </p:nvSpPr>
        <p:spPr>
          <a:xfrm>
            <a:off x="1199212" y="3450300"/>
            <a:ext cx="26286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title" idx="4"/>
          </p:nvPr>
        </p:nvSpPr>
        <p:spPr>
          <a:xfrm>
            <a:off x="1199212" y="2952450"/>
            <a:ext cx="26286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SECTION_HEADER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2588250" y="1458975"/>
            <a:ext cx="39675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title" idx="2" hasCustomPrompt="1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6" r:id="rId5"/>
    <p:sldLayoutId id="2147483658" r:id="rId6"/>
    <p:sldLayoutId id="2147483659" r:id="rId7"/>
    <p:sldLayoutId id="2147483662" r:id="rId8"/>
    <p:sldLayoutId id="2147483668" r:id="rId9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/>
          <p:nvPr/>
        </p:nvSpPr>
        <p:spPr>
          <a:xfrm rot="-7509504">
            <a:off x="5455916" y="207622"/>
            <a:ext cx="5179224" cy="5732711"/>
          </a:xfrm>
          <a:custGeom>
            <a:avLst/>
            <a:gdLst/>
            <a:ahLst/>
            <a:cxnLst/>
            <a:rect l="l" t="t" r="r" b="b"/>
            <a:pathLst>
              <a:path w="26397" h="32076" extrusionOk="0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ctrTitle"/>
          </p:nvPr>
        </p:nvSpPr>
        <p:spPr>
          <a:xfrm>
            <a:off x="4974350" y="527325"/>
            <a:ext cx="4070590" cy="291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>
                <a:solidFill>
                  <a:schemeClr val="lt2"/>
                </a:solidFill>
              </a:rPr>
              <a:t>DockerSec:</a:t>
            </a:r>
            <a:br>
              <a:rPr lang="en">
                <a:solidFill>
                  <a:schemeClr val="lt2"/>
                </a:solidFill>
              </a:rPr>
            </a:br>
            <a:r>
              <a:rPr lang="en-US" sz="3600" b="0" i="0" u="none" strike="noStrike" baseline="0">
                <a:latin typeface="CMBX12"/>
              </a:rPr>
              <a:t>Cybersecurity Training and</a:t>
            </a:r>
            <a:br>
              <a:rPr lang="en-US" sz="3600" b="0" i="0" u="none" strike="noStrike" baseline="0">
                <a:latin typeface="CMBX12"/>
              </a:rPr>
            </a:br>
            <a:r>
              <a:rPr lang="en-US" sz="3600" b="0" i="0" u="none" strike="noStrike" baseline="0">
                <a:latin typeface="CMBX12"/>
              </a:rPr>
              <a:t>Testing Environment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60" name="Google Shape;160;p29"/>
          <p:cNvSpPr txBox="1">
            <a:spLocks noGrp="1"/>
          </p:cNvSpPr>
          <p:nvPr>
            <p:ph type="subTitle" idx="1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fr-FR">
                <a:solidFill>
                  <a:schemeClr val="lt2"/>
                </a:solidFill>
              </a:rPr>
              <a:t>By Rémi JARDRET &amp; </a:t>
            </a:r>
          </a:p>
          <a:p>
            <a:pPr algn="l"/>
            <a:r>
              <a:rPr lang="fr-FR">
                <a:solidFill>
                  <a:schemeClr val="lt2"/>
                </a:solidFill>
              </a:rPr>
              <a:t>    Stéphane SIMON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1" name="Picture 10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BC8B44C5-34D3-E389-8849-41803D423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1175FF77-8A9E-0830-4C7D-50835390BD7F}"/>
              </a:ext>
            </a:extLst>
          </p:cNvPr>
          <p:cNvGrpSpPr/>
          <p:nvPr/>
        </p:nvGrpSpPr>
        <p:grpSpPr>
          <a:xfrm>
            <a:off x="196269" y="-35131"/>
            <a:ext cx="4117010" cy="5284424"/>
            <a:chOff x="196269" y="-35131"/>
            <a:chExt cx="4117010" cy="5284424"/>
          </a:xfrm>
        </p:grpSpPr>
        <p:sp>
          <p:nvSpPr>
            <p:cNvPr id="163" name="Google Shape;163;p29"/>
            <p:cNvSpPr/>
            <p:nvPr/>
          </p:nvSpPr>
          <p:spPr>
            <a:xfrm>
              <a:off x="3930400" y="1055743"/>
              <a:ext cx="227152" cy="225698"/>
            </a:xfrm>
            <a:custGeom>
              <a:avLst/>
              <a:gdLst/>
              <a:ahLst/>
              <a:cxnLst/>
              <a:rect l="l" t="t" r="r" b="b"/>
              <a:pathLst>
                <a:path w="2428" h="2336" extrusionOk="0">
                  <a:moveTo>
                    <a:pt x="1260" y="1"/>
                  </a:moveTo>
                  <a:cubicBezTo>
                    <a:pt x="788" y="1"/>
                    <a:pt x="361" y="285"/>
                    <a:pt x="181" y="723"/>
                  </a:cubicBezTo>
                  <a:cubicBezTo>
                    <a:pt x="0" y="1158"/>
                    <a:pt x="100" y="1661"/>
                    <a:pt x="434" y="1994"/>
                  </a:cubicBezTo>
                  <a:cubicBezTo>
                    <a:pt x="657" y="2217"/>
                    <a:pt x="956" y="2336"/>
                    <a:pt x="1259" y="2336"/>
                  </a:cubicBezTo>
                  <a:cubicBezTo>
                    <a:pt x="1410" y="2336"/>
                    <a:pt x="1562" y="2307"/>
                    <a:pt x="1707" y="2247"/>
                  </a:cubicBezTo>
                  <a:cubicBezTo>
                    <a:pt x="2143" y="2067"/>
                    <a:pt x="2427" y="1640"/>
                    <a:pt x="2427" y="1168"/>
                  </a:cubicBezTo>
                  <a:cubicBezTo>
                    <a:pt x="2427" y="524"/>
                    <a:pt x="1904" y="1"/>
                    <a:pt x="126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1DBCDB37-9CC7-4F31-233F-0410AB3BB202}"/>
                </a:ext>
              </a:extLst>
            </p:cNvPr>
            <p:cNvGrpSpPr/>
            <p:nvPr/>
          </p:nvGrpSpPr>
          <p:grpSpPr>
            <a:xfrm>
              <a:off x="196269" y="-35131"/>
              <a:ext cx="4117010" cy="4393434"/>
              <a:chOff x="196269" y="-35131"/>
              <a:chExt cx="4117010" cy="4393434"/>
            </a:xfrm>
          </p:grpSpPr>
          <p:sp>
            <p:nvSpPr>
              <p:cNvPr id="165" name="Google Shape;165;p29"/>
              <p:cNvSpPr/>
              <p:nvPr/>
            </p:nvSpPr>
            <p:spPr>
              <a:xfrm>
                <a:off x="1457966" y="3624634"/>
                <a:ext cx="2447126" cy="186380"/>
              </a:xfrm>
              <a:custGeom>
                <a:avLst/>
                <a:gdLst/>
                <a:ahLst/>
                <a:cxnLst/>
                <a:rect l="l" t="t" r="r" b="b"/>
                <a:pathLst>
                  <a:path w="100364" h="7644" extrusionOk="0">
                    <a:moveTo>
                      <a:pt x="7924" y="0"/>
                    </a:moveTo>
                    <a:lnTo>
                      <a:pt x="1" y="7643"/>
                    </a:lnTo>
                    <a:lnTo>
                      <a:pt x="100364" y="7643"/>
                    </a:lnTo>
                    <a:lnTo>
                      <a:pt x="924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9"/>
              <p:cNvSpPr/>
              <p:nvPr/>
            </p:nvSpPr>
            <p:spPr>
              <a:xfrm>
                <a:off x="1449457" y="3618245"/>
                <a:ext cx="2464169" cy="199107"/>
              </a:xfrm>
              <a:custGeom>
                <a:avLst/>
                <a:gdLst/>
                <a:ahLst/>
                <a:cxnLst/>
                <a:rect l="l" t="t" r="r" b="b"/>
                <a:pathLst>
                  <a:path w="101063" h="8166" extrusionOk="0">
                    <a:moveTo>
                      <a:pt x="92685" y="523"/>
                    </a:moveTo>
                    <a:lnTo>
                      <a:pt x="100069" y="7645"/>
                    </a:lnTo>
                    <a:lnTo>
                      <a:pt x="994" y="7645"/>
                    </a:lnTo>
                    <a:lnTo>
                      <a:pt x="8378" y="523"/>
                    </a:lnTo>
                    <a:close/>
                    <a:moveTo>
                      <a:pt x="8273" y="1"/>
                    </a:moveTo>
                    <a:cubicBezTo>
                      <a:pt x="8206" y="1"/>
                      <a:pt x="8141" y="27"/>
                      <a:pt x="8092" y="75"/>
                    </a:cubicBezTo>
                    <a:lnTo>
                      <a:pt x="170" y="7718"/>
                    </a:lnTo>
                    <a:cubicBezTo>
                      <a:pt x="0" y="7881"/>
                      <a:pt x="115" y="8166"/>
                      <a:pt x="350" y="8166"/>
                    </a:cubicBezTo>
                    <a:lnTo>
                      <a:pt x="100713" y="8166"/>
                    </a:lnTo>
                    <a:cubicBezTo>
                      <a:pt x="100948" y="8166"/>
                      <a:pt x="101063" y="7880"/>
                      <a:pt x="100893" y="7718"/>
                    </a:cubicBezTo>
                    <a:lnTo>
                      <a:pt x="92971" y="75"/>
                    </a:lnTo>
                    <a:cubicBezTo>
                      <a:pt x="92922" y="27"/>
                      <a:pt x="92857" y="1"/>
                      <a:pt x="9279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9"/>
              <p:cNvSpPr/>
              <p:nvPr/>
            </p:nvSpPr>
            <p:spPr>
              <a:xfrm>
                <a:off x="1653733" y="3627047"/>
                <a:ext cx="1979445" cy="138931"/>
              </a:xfrm>
              <a:custGeom>
                <a:avLst/>
                <a:gdLst/>
                <a:ahLst/>
                <a:cxnLst/>
                <a:rect l="l" t="t" r="r" b="b"/>
                <a:pathLst>
                  <a:path w="81183" h="5698" extrusionOk="0">
                    <a:moveTo>
                      <a:pt x="40592" y="0"/>
                    </a:moveTo>
                    <a:cubicBezTo>
                      <a:pt x="18173" y="0"/>
                      <a:pt x="0" y="1276"/>
                      <a:pt x="0" y="2849"/>
                    </a:cubicBezTo>
                    <a:cubicBezTo>
                      <a:pt x="0" y="4421"/>
                      <a:pt x="18173" y="5698"/>
                      <a:pt x="40592" y="5698"/>
                    </a:cubicBezTo>
                    <a:cubicBezTo>
                      <a:pt x="63009" y="5698"/>
                      <a:pt x="81183" y="4423"/>
                      <a:pt x="81183" y="2849"/>
                    </a:cubicBezTo>
                    <a:cubicBezTo>
                      <a:pt x="81183" y="1276"/>
                      <a:pt x="63009" y="0"/>
                      <a:pt x="405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9"/>
              <p:cNvSpPr/>
              <p:nvPr/>
            </p:nvSpPr>
            <p:spPr>
              <a:xfrm>
                <a:off x="1457966" y="3810989"/>
                <a:ext cx="2447126" cy="172774"/>
              </a:xfrm>
              <a:custGeom>
                <a:avLst/>
                <a:gdLst/>
                <a:ahLst/>
                <a:cxnLst/>
                <a:rect l="l" t="t" r="r" b="b"/>
                <a:pathLst>
                  <a:path w="100364" h="7086" extrusionOk="0">
                    <a:moveTo>
                      <a:pt x="1" y="0"/>
                    </a:moveTo>
                    <a:lnTo>
                      <a:pt x="1" y="7085"/>
                    </a:lnTo>
                    <a:lnTo>
                      <a:pt x="100364" y="7085"/>
                    </a:lnTo>
                    <a:lnTo>
                      <a:pt x="100364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9"/>
              <p:cNvSpPr/>
              <p:nvPr/>
            </p:nvSpPr>
            <p:spPr>
              <a:xfrm>
                <a:off x="1451627" y="3804650"/>
                <a:ext cx="2459829" cy="185453"/>
              </a:xfrm>
              <a:custGeom>
                <a:avLst/>
                <a:gdLst/>
                <a:ahLst/>
                <a:cxnLst/>
                <a:rect l="l" t="t" r="r" b="b"/>
                <a:pathLst>
                  <a:path w="100885" h="7606" extrusionOk="0">
                    <a:moveTo>
                      <a:pt x="100364" y="521"/>
                    </a:moveTo>
                    <a:lnTo>
                      <a:pt x="100364" y="7085"/>
                    </a:lnTo>
                    <a:lnTo>
                      <a:pt x="521" y="7085"/>
                    </a:lnTo>
                    <a:lnTo>
                      <a:pt x="521" y="521"/>
                    </a:lnTo>
                    <a:close/>
                    <a:moveTo>
                      <a:pt x="261" y="0"/>
                    </a:moveTo>
                    <a:cubicBezTo>
                      <a:pt x="117" y="0"/>
                      <a:pt x="1" y="116"/>
                      <a:pt x="1" y="260"/>
                    </a:cubicBezTo>
                    <a:lnTo>
                      <a:pt x="1" y="7345"/>
                    </a:lnTo>
                    <a:cubicBezTo>
                      <a:pt x="1" y="7488"/>
                      <a:pt x="117" y="7606"/>
                      <a:pt x="261" y="7606"/>
                    </a:cubicBezTo>
                    <a:lnTo>
                      <a:pt x="100624" y="7606"/>
                    </a:lnTo>
                    <a:cubicBezTo>
                      <a:pt x="100768" y="7606"/>
                      <a:pt x="100884" y="7488"/>
                      <a:pt x="100884" y="7345"/>
                    </a:cubicBezTo>
                    <a:lnTo>
                      <a:pt x="100884" y="260"/>
                    </a:lnTo>
                    <a:cubicBezTo>
                      <a:pt x="100884" y="116"/>
                      <a:pt x="100768" y="0"/>
                      <a:pt x="100624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9"/>
              <p:cNvSpPr/>
              <p:nvPr/>
            </p:nvSpPr>
            <p:spPr>
              <a:xfrm>
                <a:off x="1284850" y="3983739"/>
                <a:ext cx="2793381" cy="186380"/>
              </a:xfrm>
              <a:custGeom>
                <a:avLst/>
                <a:gdLst/>
                <a:ahLst/>
                <a:cxnLst/>
                <a:rect l="l" t="t" r="r" b="b"/>
                <a:pathLst>
                  <a:path w="114565" h="7644" extrusionOk="0">
                    <a:moveTo>
                      <a:pt x="7101" y="0"/>
                    </a:moveTo>
                    <a:lnTo>
                      <a:pt x="0" y="7644"/>
                    </a:lnTo>
                    <a:lnTo>
                      <a:pt x="114565" y="7644"/>
                    </a:lnTo>
                    <a:lnTo>
                      <a:pt x="1074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9"/>
              <p:cNvSpPr/>
              <p:nvPr/>
            </p:nvSpPr>
            <p:spPr>
              <a:xfrm>
                <a:off x="1276438" y="3977400"/>
                <a:ext cx="2810205" cy="199059"/>
              </a:xfrm>
              <a:custGeom>
                <a:avLst/>
                <a:gdLst/>
                <a:ahLst/>
                <a:cxnLst/>
                <a:rect l="l" t="t" r="r" b="b"/>
                <a:pathLst>
                  <a:path w="115255" h="8164" extrusionOk="0">
                    <a:moveTo>
                      <a:pt x="107696" y="521"/>
                    </a:moveTo>
                    <a:lnTo>
                      <a:pt x="114313" y="7643"/>
                    </a:lnTo>
                    <a:lnTo>
                      <a:pt x="943" y="7643"/>
                    </a:lnTo>
                    <a:lnTo>
                      <a:pt x="7559" y="521"/>
                    </a:lnTo>
                    <a:close/>
                    <a:moveTo>
                      <a:pt x="7446" y="0"/>
                    </a:moveTo>
                    <a:cubicBezTo>
                      <a:pt x="7373" y="0"/>
                      <a:pt x="7304" y="30"/>
                      <a:pt x="7255" y="84"/>
                    </a:cubicBezTo>
                    <a:lnTo>
                      <a:pt x="155" y="7727"/>
                    </a:lnTo>
                    <a:cubicBezTo>
                      <a:pt x="0" y="7893"/>
                      <a:pt x="119" y="8164"/>
                      <a:pt x="345" y="8164"/>
                    </a:cubicBezTo>
                    <a:lnTo>
                      <a:pt x="114910" y="8164"/>
                    </a:lnTo>
                    <a:cubicBezTo>
                      <a:pt x="115136" y="8164"/>
                      <a:pt x="115255" y="7894"/>
                      <a:pt x="115100" y="7727"/>
                    </a:cubicBezTo>
                    <a:lnTo>
                      <a:pt x="108000" y="84"/>
                    </a:lnTo>
                    <a:cubicBezTo>
                      <a:pt x="107951" y="30"/>
                      <a:pt x="107882" y="0"/>
                      <a:pt x="107809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9"/>
              <p:cNvSpPr/>
              <p:nvPr/>
            </p:nvSpPr>
            <p:spPr>
              <a:xfrm>
                <a:off x="1285338" y="4170094"/>
                <a:ext cx="2792406" cy="181869"/>
              </a:xfrm>
              <a:custGeom>
                <a:avLst/>
                <a:gdLst/>
                <a:ahLst/>
                <a:cxnLst/>
                <a:rect l="l" t="t" r="r" b="b"/>
                <a:pathLst>
                  <a:path w="114525" h="7459" extrusionOk="0">
                    <a:moveTo>
                      <a:pt x="1" y="1"/>
                    </a:moveTo>
                    <a:lnTo>
                      <a:pt x="1" y="7459"/>
                    </a:lnTo>
                    <a:lnTo>
                      <a:pt x="114524" y="7459"/>
                    </a:lnTo>
                    <a:lnTo>
                      <a:pt x="114524" y="1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9"/>
              <p:cNvSpPr/>
              <p:nvPr/>
            </p:nvSpPr>
            <p:spPr>
              <a:xfrm>
                <a:off x="1278998" y="4163755"/>
                <a:ext cx="2805085" cy="194548"/>
              </a:xfrm>
              <a:custGeom>
                <a:avLst/>
                <a:gdLst/>
                <a:ahLst/>
                <a:cxnLst/>
                <a:rect l="l" t="t" r="r" b="b"/>
                <a:pathLst>
                  <a:path w="115045" h="7979" extrusionOk="0">
                    <a:moveTo>
                      <a:pt x="114524" y="521"/>
                    </a:moveTo>
                    <a:lnTo>
                      <a:pt x="114524" y="7458"/>
                    </a:lnTo>
                    <a:lnTo>
                      <a:pt x="521" y="7458"/>
                    </a:lnTo>
                    <a:lnTo>
                      <a:pt x="521" y="521"/>
                    </a:lnTo>
                    <a:close/>
                    <a:moveTo>
                      <a:pt x="261" y="0"/>
                    </a:moveTo>
                    <a:cubicBezTo>
                      <a:pt x="117" y="0"/>
                      <a:pt x="1" y="116"/>
                      <a:pt x="1" y="261"/>
                    </a:cubicBezTo>
                    <a:lnTo>
                      <a:pt x="1" y="7719"/>
                    </a:lnTo>
                    <a:cubicBezTo>
                      <a:pt x="1" y="7861"/>
                      <a:pt x="117" y="7979"/>
                      <a:pt x="261" y="7979"/>
                    </a:cubicBezTo>
                    <a:lnTo>
                      <a:pt x="114784" y="7979"/>
                    </a:lnTo>
                    <a:cubicBezTo>
                      <a:pt x="114928" y="7979"/>
                      <a:pt x="115044" y="7861"/>
                      <a:pt x="115044" y="7719"/>
                    </a:cubicBezTo>
                    <a:lnTo>
                      <a:pt x="115044" y="261"/>
                    </a:lnTo>
                    <a:cubicBezTo>
                      <a:pt x="115044" y="116"/>
                      <a:pt x="114928" y="0"/>
                      <a:pt x="114784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9"/>
              <p:cNvSpPr/>
              <p:nvPr/>
            </p:nvSpPr>
            <p:spPr>
              <a:xfrm>
                <a:off x="2648100" y="317294"/>
                <a:ext cx="454880" cy="1650768"/>
              </a:xfrm>
              <a:custGeom>
                <a:avLst/>
                <a:gdLst/>
                <a:ahLst/>
                <a:cxnLst/>
                <a:rect l="l" t="t" r="r" b="b"/>
                <a:pathLst>
                  <a:path w="18656" h="67703" extrusionOk="0">
                    <a:moveTo>
                      <a:pt x="18135" y="0"/>
                    </a:moveTo>
                    <a:lnTo>
                      <a:pt x="18135" y="19792"/>
                    </a:lnTo>
                    <a:lnTo>
                      <a:pt x="0" y="19792"/>
                    </a:lnTo>
                    <a:lnTo>
                      <a:pt x="0" y="67703"/>
                    </a:lnTo>
                    <a:lnTo>
                      <a:pt x="521" y="67703"/>
                    </a:lnTo>
                    <a:lnTo>
                      <a:pt x="521" y="20313"/>
                    </a:lnTo>
                    <a:lnTo>
                      <a:pt x="18655" y="20313"/>
                    </a:lnTo>
                    <a:lnTo>
                      <a:pt x="18655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9"/>
              <p:cNvSpPr/>
              <p:nvPr/>
            </p:nvSpPr>
            <p:spPr>
              <a:xfrm>
                <a:off x="2820875" y="317294"/>
                <a:ext cx="12728" cy="483456"/>
              </a:xfrm>
              <a:custGeom>
                <a:avLst/>
                <a:gdLst/>
                <a:ahLst/>
                <a:cxnLst/>
                <a:rect l="l" t="t" r="r" b="b"/>
                <a:pathLst>
                  <a:path w="522" h="19828" extrusionOk="0">
                    <a:moveTo>
                      <a:pt x="0" y="0"/>
                    </a:moveTo>
                    <a:lnTo>
                      <a:pt x="0" y="19828"/>
                    </a:lnTo>
                    <a:lnTo>
                      <a:pt x="521" y="19828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9"/>
              <p:cNvSpPr/>
              <p:nvPr/>
            </p:nvSpPr>
            <p:spPr>
              <a:xfrm>
                <a:off x="232989" y="1827570"/>
                <a:ext cx="2354789" cy="322020"/>
              </a:xfrm>
              <a:custGeom>
                <a:avLst/>
                <a:gdLst/>
                <a:ahLst/>
                <a:cxnLst/>
                <a:rect l="l" t="t" r="r" b="b"/>
                <a:pathLst>
                  <a:path w="96577" h="13207" extrusionOk="0">
                    <a:moveTo>
                      <a:pt x="1" y="1"/>
                    </a:moveTo>
                    <a:lnTo>
                      <a:pt x="1" y="521"/>
                    </a:lnTo>
                    <a:lnTo>
                      <a:pt x="16928" y="521"/>
                    </a:lnTo>
                    <a:lnTo>
                      <a:pt x="16928" y="13207"/>
                    </a:lnTo>
                    <a:lnTo>
                      <a:pt x="96576" y="13207"/>
                    </a:lnTo>
                    <a:lnTo>
                      <a:pt x="96576" y="12686"/>
                    </a:lnTo>
                    <a:lnTo>
                      <a:pt x="17449" y="12686"/>
                    </a:lnTo>
                    <a:lnTo>
                      <a:pt x="17449" y="1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9"/>
              <p:cNvSpPr/>
              <p:nvPr/>
            </p:nvSpPr>
            <p:spPr>
              <a:xfrm>
                <a:off x="2002671" y="7977"/>
                <a:ext cx="322020" cy="1656352"/>
              </a:xfrm>
              <a:custGeom>
                <a:avLst/>
                <a:gdLst/>
                <a:ahLst/>
                <a:cxnLst/>
                <a:rect l="l" t="t" r="r" b="b"/>
                <a:pathLst>
                  <a:path w="13207" h="67932" extrusionOk="0">
                    <a:moveTo>
                      <a:pt x="10232" y="1"/>
                    </a:moveTo>
                    <a:lnTo>
                      <a:pt x="10232" y="17747"/>
                    </a:lnTo>
                    <a:lnTo>
                      <a:pt x="1" y="17747"/>
                    </a:lnTo>
                    <a:lnTo>
                      <a:pt x="1" y="29725"/>
                    </a:lnTo>
                    <a:lnTo>
                      <a:pt x="12686" y="29725"/>
                    </a:lnTo>
                    <a:lnTo>
                      <a:pt x="12686" y="67931"/>
                    </a:lnTo>
                    <a:lnTo>
                      <a:pt x="13207" y="67931"/>
                    </a:lnTo>
                    <a:lnTo>
                      <a:pt x="13207" y="29204"/>
                    </a:lnTo>
                    <a:lnTo>
                      <a:pt x="522" y="29204"/>
                    </a:lnTo>
                    <a:lnTo>
                      <a:pt x="522" y="18267"/>
                    </a:lnTo>
                    <a:lnTo>
                      <a:pt x="10752" y="18267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9"/>
              <p:cNvSpPr/>
              <p:nvPr/>
            </p:nvSpPr>
            <p:spPr>
              <a:xfrm>
                <a:off x="3619085" y="400755"/>
                <a:ext cx="315680" cy="904371"/>
              </a:xfrm>
              <a:custGeom>
                <a:avLst/>
                <a:gdLst/>
                <a:ahLst/>
                <a:cxnLst/>
                <a:rect l="l" t="t" r="r" b="b"/>
                <a:pathLst>
                  <a:path w="12947" h="37091" extrusionOk="0">
                    <a:moveTo>
                      <a:pt x="6957" y="1"/>
                    </a:moveTo>
                    <a:lnTo>
                      <a:pt x="6957" y="11049"/>
                    </a:lnTo>
                    <a:lnTo>
                      <a:pt x="0" y="11049"/>
                    </a:lnTo>
                    <a:lnTo>
                      <a:pt x="0" y="37090"/>
                    </a:lnTo>
                    <a:lnTo>
                      <a:pt x="521" y="37090"/>
                    </a:lnTo>
                    <a:lnTo>
                      <a:pt x="521" y="11569"/>
                    </a:lnTo>
                    <a:lnTo>
                      <a:pt x="7477" y="11569"/>
                    </a:lnTo>
                    <a:lnTo>
                      <a:pt x="7477" y="521"/>
                    </a:lnTo>
                    <a:lnTo>
                      <a:pt x="12947" y="521"/>
                    </a:lnTo>
                    <a:lnTo>
                      <a:pt x="12947" y="1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9"/>
              <p:cNvSpPr/>
              <p:nvPr/>
            </p:nvSpPr>
            <p:spPr>
              <a:xfrm>
                <a:off x="1423977" y="277380"/>
                <a:ext cx="152391" cy="967863"/>
              </a:xfrm>
              <a:custGeom>
                <a:avLst/>
                <a:gdLst/>
                <a:ahLst/>
                <a:cxnLst/>
                <a:rect l="l" t="t" r="r" b="b"/>
                <a:pathLst>
                  <a:path w="6250" h="39695" extrusionOk="0">
                    <a:moveTo>
                      <a:pt x="0" y="0"/>
                    </a:moveTo>
                    <a:lnTo>
                      <a:pt x="0" y="14432"/>
                    </a:lnTo>
                    <a:lnTo>
                      <a:pt x="5730" y="20160"/>
                    </a:lnTo>
                    <a:lnTo>
                      <a:pt x="5730" y="39695"/>
                    </a:lnTo>
                    <a:lnTo>
                      <a:pt x="6249" y="39695"/>
                    </a:lnTo>
                    <a:lnTo>
                      <a:pt x="6249" y="19945"/>
                    </a:lnTo>
                    <a:lnTo>
                      <a:pt x="521" y="14216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9"/>
              <p:cNvSpPr/>
              <p:nvPr/>
            </p:nvSpPr>
            <p:spPr>
              <a:xfrm>
                <a:off x="332762" y="1308735"/>
                <a:ext cx="888035" cy="302050"/>
              </a:xfrm>
              <a:custGeom>
                <a:avLst/>
                <a:gdLst/>
                <a:ahLst/>
                <a:cxnLst/>
                <a:rect l="l" t="t" r="r" b="b"/>
                <a:pathLst>
                  <a:path w="36421" h="12388" extrusionOk="0">
                    <a:moveTo>
                      <a:pt x="0" y="0"/>
                    </a:moveTo>
                    <a:lnTo>
                      <a:pt x="0" y="521"/>
                    </a:lnTo>
                    <a:lnTo>
                      <a:pt x="21020" y="521"/>
                    </a:lnTo>
                    <a:lnTo>
                      <a:pt x="21020" y="12388"/>
                    </a:lnTo>
                    <a:lnTo>
                      <a:pt x="36421" y="12388"/>
                    </a:lnTo>
                    <a:lnTo>
                      <a:pt x="36421" y="11867"/>
                    </a:lnTo>
                    <a:lnTo>
                      <a:pt x="21540" y="11867"/>
                    </a:lnTo>
                    <a:lnTo>
                      <a:pt x="21540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9"/>
              <p:cNvSpPr/>
              <p:nvPr/>
            </p:nvSpPr>
            <p:spPr>
              <a:xfrm>
                <a:off x="901484" y="3170948"/>
                <a:ext cx="664911" cy="555141"/>
              </a:xfrm>
              <a:custGeom>
                <a:avLst/>
                <a:gdLst/>
                <a:ahLst/>
                <a:cxnLst/>
                <a:rect l="l" t="t" r="r" b="b"/>
                <a:pathLst>
                  <a:path w="27270" h="22768" extrusionOk="0">
                    <a:moveTo>
                      <a:pt x="26750" y="1"/>
                    </a:moveTo>
                    <a:lnTo>
                      <a:pt x="26750" y="10379"/>
                    </a:lnTo>
                    <a:lnTo>
                      <a:pt x="19792" y="10379"/>
                    </a:lnTo>
                    <a:lnTo>
                      <a:pt x="19792" y="22247"/>
                    </a:lnTo>
                    <a:lnTo>
                      <a:pt x="1" y="22247"/>
                    </a:lnTo>
                    <a:lnTo>
                      <a:pt x="1" y="22768"/>
                    </a:lnTo>
                    <a:lnTo>
                      <a:pt x="20313" y="22768"/>
                    </a:lnTo>
                    <a:lnTo>
                      <a:pt x="20313" y="10900"/>
                    </a:lnTo>
                    <a:lnTo>
                      <a:pt x="27269" y="10900"/>
                    </a:lnTo>
                    <a:lnTo>
                      <a:pt x="27269" y="1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9"/>
              <p:cNvSpPr/>
              <p:nvPr/>
            </p:nvSpPr>
            <p:spPr>
              <a:xfrm>
                <a:off x="3419514" y="3210838"/>
                <a:ext cx="844512" cy="395509"/>
              </a:xfrm>
              <a:custGeom>
                <a:avLst/>
                <a:gdLst/>
                <a:ahLst/>
                <a:cxnLst/>
                <a:rect l="l" t="t" r="r" b="b"/>
                <a:pathLst>
                  <a:path w="34636" h="16221" extrusionOk="0">
                    <a:moveTo>
                      <a:pt x="1" y="0"/>
                    </a:moveTo>
                    <a:lnTo>
                      <a:pt x="1" y="11310"/>
                    </a:lnTo>
                    <a:lnTo>
                      <a:pt x="16481" y="11310"/>
                    </a:lnTo>
                    <a:lnTo>
                      <a:pt x="16481" y="6809"/>
                    </a:lnTo>
                    <a:lnTo>
                      <a:pt x="20462" y="6809"/>
                    </a:lnTo>
                    <a:lnTo>
                      <a:pt x="20462" y="16220"/>
                    </a:lnTo>
                    <a:lnTo>
                      <a:pt x="34636" y="16220"/>
                    </a:lnTo>
                    <a:lnTo>
                      <a:pt x="34636" y="15700"/>
                    </a:lnTo>
                    <a:lnTo>
                      <a:pt x="20983" y="15700"/>
                    </a:lnTo>
                    <a:lnTo>
                      <a:pt x="20983" y="6289"/>
                    </a:lnTo>
                    <a:lnTo>
                      <a:pt x="15960" y="6289"/>
                    </a:lnTo>
                    <a:lnTo>
                      <a:pt x="15960" y="10790"/>
                    </a:lnTo>
                    <a:lnTo>
                      <a:pt x="521" y="10790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9"/>
              <p:cNvSpPr/>
              <p:nvPr/>
            </p:nvSpPr>
            <p:spPr>
              <a:xfrm>
                <a:off x="3065895" y="288839"/>
                <a:ext cx="59201" cy="56958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2336" extrusionOk="0">
                    <a:moveTo>
                      <a:pt x="1260" y="0"/>
                    </a:moveTo>
                    <a:cubicBezTo>
                      <a:pt x="788" y="0"/>
                      <a:pt x="363" y="285"/>
                      <a:pt x="181" y="720"/>
                    </a:cubicBezTo>
                    <a:cubicBezTo>
                      <a:pt x="1" y="1156"/>
                      <a:pt x="101" y="1659"/>
                      <a:pt x="434" y="1993"/>
                    </a:cubicBezTo>
                    <a:cubicBezTo>
                      <a:pt x="658" y="2217"/>
                      <a:pt x="956" y="2335"/>
                      <a:pt x="1260" y="2335"/>
                    </a:cubicBezTo>
                    <a:cubicBezTo>
                      <a:pt x="1411" y="2335"/>
                      <a:pt x="1562" y="2306"/>
                      <a:pt x="1707" y="2246"/>
                    </a:cubicBezTo>
                    <a:cubicBezTo>
                      <a:pt x="2143" y="2066"/>
                      <a:pt x="2427" y="1640"/>
                      <a:pt x="2427" y="1167"/>
                    </a:cubicBezTo>
                    <a:cubicBezTo>
                      <a:pt x="2427" y="523"/>
                      <a:pt x="1905" y="0"/>
                      <a:pt x="126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9"/>
              <p:cNvSpPr/>
              <p:nvPr/>
            </p:nvSpPr>
            <p:spPr>
              <a:xfrm>
                <a:off x="3059043" y="282475"/>
                <a:ext cx="72392" cy="69636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2856" extrusionOk="0">
                    <a:moveTo>
                      <a:pt x="1541" y="521"/>
                    </a:moveTo>
                    <a:lnTo>
                      <a:pt x="1541" y="523"/>
                    </a:lnTo>
                    <a:cubicBezTo>
                      <a:pt x="2042" y="523"/>
                      <a:pt x="2448" y="928"/>
                      <a:pt x="2448" y="1428"/>
                    </a:cubicBezTo>
                    <a:cubicBezTo>
                      <a:pt x="2448" y="1795"/>
                      <a:pt x="2228" y="2126"/>
                      <a:pt x="1888" y="2266"/>
                    </a:cubicBezTo>
                    <a:cubicBezTo>
                      <a:pt x="1776" y="2313"/>
                      <a:pt x="1658" y="2335"/>
                      <a:pt x="1541" y="2335"/>
                    </a:cubicBezTo>
                    <a:cubicBezTo>
                      <a:pt x="1305" y="2335"/>
                      <a:pt x="1072" y="2243"/>
                      <a:pt x="899" y="2070"/>
                    </a:cubicBezTo>
                    <a:cubicBezTo>
                      <a:pt x="640" y="1811"/>
                      <a:pt x="563" y="1420"/>
                      <a:pt x="703" y="1081"/>
                    </a:cubicBezTo>
                    <a:cubicBezTo>
                      <a:pt x="843" y="743"/>
                      <a:pt x="1174" y="521"/>
                      <a:pt x="1541" y="521"/>
                    </a:cubicBezTo>
                    <a:close/>
                    <a:moveTo>
                      <a:pt x="1541" y="1"/>
                    </a:moveTo>
                    <a:cubicBezTo>
                      <a:pt x="1169" y="1"/>
                      <a:pt x="804" y="146"/>
                      <a:pt x="531" y="418"/>
                    </a:cubicBezTo>
                    <a:cubicBezTo>
                      <a:pt x="123" y="828"/>
                      <a:pt x="1" y="1442"/>
                      <a:pt x="222" y="1974"/>
                    </a:cubicBezTo>
                    <a:cubicBezTo>
                      <a:pt x="443" y="2508"/>
                      <a:pt x="963" y="2856"/>
                      <a:pt x="1541" y="2856"/>
                    </a:cubicBezTo>
                    <a:cubicBezTo>
                      <a:pt x="2329" y="2855"/>
                      <a:pt x="2967" y="2217"/>
                      <a:pt x="2969" y="1428"/>
                    </a:cubicBezTo>
                    <a:cubicBezTo>
                      <a:pt x="2969" y="851"/>
                      <a:pt x="2621" y="330"/>
                      <a:pt x="2087" y="110"/>
                    </a:cubicBezTo>
                    <a:cubicBezTo>
                      <a:pt x="1910" y="36"/>
                      <a:pt x="1725" y="1"/>
                      <a:pt x="15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9"/>
              <p:cNvSpPr/>
              <p:nvPr/>
            </p:nvSpPr>
            <p:spPr>
              <a:xfrm>
                <a:off x="2797565" y="288839"/>
                <a:ext cx="59201" cy="56958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2336" extrusionOk="0">
                    <a:moveTo>
                      <a:pt x="1260" y="0"/>
                    </a:moveTo>
                    <a:cubicBezTo>
                      <a:pt x="788" y="0"/>
                      <a:pt x="363" y="285"/>
                      <a:pt x="181" y="720"/>
                    </a:cubicBezTo>
                    <a:cubicBezTo>
                      <a:pt x="1" y="1156"/>
                      <a:pt x="101" y="1659"/>
                      <a:pt x="434" y="1993"/>
                    </a:cubicBezTo>
                    <a:cubicBezTo>
                      <a:pt x="658" y="2217"/>
                      <a:pt x="957" y="2335"/>
                      <a:pt x="1260" y="2335"/>
                    </a:cubicBezTo>
                    <a:cubicBezTo>
                      <a:pt x="1411" y="2335"/>
                      <a:pt x="1563" y="2306"/>
                      <a:pt x="1707" y="2246"/>
                    </a:cubicBezTo>
                    <a:cubicBezTo>
                      <a:pt x="2143" y="2066"/>
                      <a:pt x="2428" y="1640"/>
                      <a:pt x="2428" y="1167"/>
                    </a:cubicBezTo>
                    <a:cubicBezTo>
                      <a:pt x="2428" y="523"/>
                      <a:pt x="1906" y="0"/>
                      <a:pt x="126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9"/>
              <p:cNvSpPr/>
              <p:nvPr/>
            </p:nvSpPr>
            <p:spPr>
              <a:xfrm>
                <a:off x="2790738" y="282475"/>
                <a:ext cx="72367" cy="69636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856" extrusionOk="0">
                    <a:moveTo>
                      <a:pt x="1540" y="521"/>
                    </a:moveTo>
                    <a:lnTo>
                      <a:pt x="1540" y="523"/>
                    </a:lnTo>
                    <a:cubicBezTo>
                      <a:pt x="2042" y="523"/>
                      <a:pt x="2447" y="928"/>
                      <a:pt x="2447" y="1428"/>
                    </a:cubicBezTo>
                    <a:cubicBezTo>
                      <a:pt x="2447" y="1795"/>
                      <a:pt x="2227" y="2126"/>
                      <a:pt x="1888" y="2266"/>
                    </a:cubicBezTo>
                    <a:cubicBezTo>
                      <a:pt x="1775" y="2313"/>
                      <a:pt x="1658" y="2335"/>
                      <a:pt x="1541" y="2335"/>
                    </a:cubicBezTo>
                    <a:cubicBezTo>
                      <a:pt x="1305" y="2335"/>
                      <a:pt x="1073" y="2243"/>
                      <a:pt x="898" y="2070"/>
                    </a:cubicBezTo>
                    <a:cubicBezTo>
                      <a:pt x="639" y="1811"/>
                      <a:pt x="562" y="1420"/>
                      <a:pt x="702" y="1081"/>
                    </a:cubicBezTo>
                    <a:cubicBezTo>
                      <a:pt x="843" y="743"/>
                      <a:pt x="1173" y="521"/>
                      <a:pt x="1540" y="521"/>
                    </a:cubicBezTo>
                    <a:close/>
                    <a:moveTo>
                      <a:pt x="1541" y="1"/>
                    </a:moveTo>
                    <a:cubicBezTo>
                      <a:pt x="1169" y="1"/>
                      <a:pt x="804" y="146"/>
                      <a:pt x="530" y="418"/>
                    </a:cubicBezTo>
                    <a:cubicBezTo>
                      <a:pt x="122" y="828"/>
                      <a:pt x="0" y="1442"/>
                      <a:pt x="222" y="1974"/>
                    </a:cubicBezTo>
                    <a:cubicBezTo>
                      <a:pt x="442" y="2508"/>
                      <a:pt x="963" y="2856"/>
                      <a:pt x="1540" y="2856"/>
                    </a:cubicBezTo>
                    <a:cubicBezTo>
                      <a:pt x="2329" y="2855"/>
                      <a:pt x="2967" y="2217"/>
                      <a:pt x="2968" y="1428"/>
                    </a:cubicBezTo>
                    <a:cubicBezTo>
                      <a:pt x="2968" y="851"/>
                      <a:pt x="2620" y="330"/>
                      <a:pt x="2088" y="110"/>
                    </a:cubicBezTo>
                    <a:cubicBezTo>
                      <a:pt x="1911" y="36"/>
                      <a:pt x="1725" y="1"/>
                      <a:pt x="15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9"/>
              <p:cNvSpPr/>
              <p:nvPr/>
            </p:nvSpPr>
            <p:spPr>
              <a:xfrm>
                <a:off x="2227965" y="-28767"/>
                <a:ext cx="59176" cy="56958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2336" extrusionOk="0">
                    <a:moveTo>
                      <a:pt x="1259" y="0"/>
                    </a:moveTo>
                    <a:cubicBezTo>
                      <a:pt x="787" y="0"/>
                      <a:pt x="361" y="285"/>
                      <a:pt x="180" y="721"/>
                    </a:cubicBezTo>
                    <a:cubicBezTo>
                      <a:pt x="0" y="1157"/>
                      <a:pt x="99" y="1659"/>
                      <a:pt x="434" y="1993"/>
                    </a:cubicBezTo>
                    <a:cubicBezTo>
                      <a:pt x="657" y="2217"/>
                      <a:pt x="955" y="2335"/>
                      <a:pt x="1259" y="2335"/>
                    </a:cubicBezTo>
                    <a:cubicBezTo>
                      <a:pt x="1410" y="2335"/>
                      <a:pt x="1561" y="2306"/>
                      <a:pt x="1706" y="2247"/>
                    </a:cubicBezTo>
                    <a:cubicBezTo>
                      <a:pt x="2142" y="2066"/>
                      <a:pt x="2427" y="1640"/>
                      <a:pt x="2427" y="1168"/>
                    </a:cubicBezTo>
                    <a:cubicBezTo>
                      <a:pt x="2427" y="523"/>
                      <a:pt x="1904" y="0"/>
                      <a:pt x="1259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9"/>
              <p:cNvSpPr/>
              <p:nvPr/>
            </p:nvSpPr>
            <p:spPr>
              <a:xfrm>
                <a:off x="2221114" y="-35131"/>
                <a:ext cx="72392" cy="69661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2857" extrusionOk="0">
                    <a:moveTo>
                      <a:pt x="1540" y="522"/>
                    </a:moveTo>
                    <a:cubicBezTo>
                      <a:pt x="2040" y="522"/>
                      <a:pt x="2447" y="927"/>
                      <a:pt x="2447" y="1429"/>
                    </a:cubicBezTo>
                    <a:cubicBezTo>
                      <a:pt x="2447" y="1796"/>
                      <a:pt x="2226" y="2126"/>
                      <a:pt x="1887" y="2267"/>
                    </a:cubicBezTo>
                    <a:cubicBezTo>
                      <a:pt x="1775" y="2313"/>
                      <a:pt x="1657" y="2336"/>
                      <a:pt x="1540" y="2336"/>
                    </a:cubicBezTo>
                    <a:cubicBezTo>
                      <a:pt x="1304" y="2336"/>
                      <a:pt x="1072" y="2244"/>
                      <a:pt x="899" y="2070"/>
                    </a:cubicBezTo>
                    <a:cubicBezTo>
                      <a:pt x="639" y="1811"/>
                      <a:pt x="562" y="1420"/>
                      <a:pt x="702" y="1081"/>
                    </a:cubicBezTo>
                    <a:cubicBezTo>
                      <a:pt x="843" y="742"/>
                      <a:pt x="1173" y="522"/>
                      <a:pt x="1540" y="522"/>
                    </a:cubicBezTo>
                    <a:close/>
                    <a:moveTo>
                      <a:pt x="1540" y="1"/>
                    </a:moveTo>
                    <a:cubicBezTo>
                      <a:pt x="1168" y="1"/>
                      <a:pt x="803" y="146"/>
                      <a:pt x="530" y="419"/>
                    </a:cubicBezTo>
                    <a:cubicBezTo>
                      <a:pt x="122" y="827"/>
                      <a:pt x="0" y="1442"/>
                      <a:pt x="220" y="1975"/>
                    </a:cubicBezTo>
                    <a:cubicBezTo>
                      <a:pt x="442" y="2509"/>
                      <a:pt x="963" y="2856"/>
                      <a:pt x="1540" y="2856"/>
                    </a:cubicBezTo>
                    <a:cubicBezTo>
                      <a:pt x="2329" y="2856"/>
                      <a:pt x="2967" y="2217"/>
                      <a:pt x="2968" y="1429"/>
                    </a:cubicBezTo>
                    <a:cubicBezTo>
                      <a:pt x="2968" y="851"/>
                      <a:pt x="2621" y="330"/>
                      <a:pt x="2086" y="110"/>
                    </a:cubicBezTo>
                    <a:cubicBezTo>
                      <a:pt x="1909" y="37"/>
                      <a:pt x="1724" y="1"/>
                      <a:pt x="154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9"/>
              <p:cNvSpPr/>
              <p:nvPr/>
            </p:nvSpPr>
            <p:spPr>
              <a:xfrm>
                <a:off x="1399814" y="234491"/>
                <a:ext cx="59201" cy="56982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2337" extrusionOk="0">
                    <a:moveTo>
                      <a:pt x="1260" y="1"/>
                    </a:moveTo>
                    <a:cubicBezTo>
                      <a:pt x="788" y="1"/>
                      <a:pt x="361" y="286"/>
                      <a:pt x="181" y="721"/>
                    </a:cubicBezTo>
                    <a:cubicBezTo>
                      <a:pt x="1" y="1157"/>
                      <a:pt x="100" y="1660"/>
                      <a:pt x="434" y="1994"/>
                    </a:cubicBezTo>
                    <a:cubicBezTo>
                      <a:pt x="657" y="2218"/>
                      <a:pt x="956" y="2336"/>
                      <a:pt x="1260" y="2336"/>
                    </a:cubicBezTo>
                    <a:cubicBezTo>
                      <a:pt x="1411" y="2336"/>
                      <a:pt x="1562" y="2307"/>
                      <a:pt x="1707" y="2247"/>
                    </a:cubicBezTo>
                    <a:cubicBezTo>
                      <a:pt x="2143" y="2067"/>
                      <a:pt x="2427" y="1641"/>
                      <a:pt x="2427" y="1168"/>
                    </a:cubicBezTo>
                    <a:cubicBezTo>
                      <a:pt x="2427" y="524"/>
                      <a:pt x="1904" y="1"/>
                      <a:pt x="126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9"/>
              <p:cNvSpPr/>
              <p:nvPr/>
            </p:nvSpPr>
            <p:spPr>
              <a:xfrm>
                <a:off x="1392987" y="228151"/>
                <a:ext cx="72392" cy="69636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2856" extrusionOk="0">
                    <a:moveTo>
                      <a:pt x="1540" y="521"/>
                    </a:moveTo>
                    <a:cubicBezTo>
                      <a:pt x="2041" y="523"/>
                      <a:pt x="2447" y="928"/>
                      <a:pt x="2448" y="1428"/>
                    </a:cubicBezTo>
                    <a:cubicBezTo>
                      <a:pt x="2448" y="1795"/>
                      <a:pt x="2226" y="2126"/>
                      <a:pt x="1887" y="2266"/>
                    </a:cubicBezTo>
                    <a:cubicBezTo>
                      <a:pt x="1775" y="2313"/>
                      <a:pt x="1657" y="2335"/>
                      <a:pt x="1540" y="2335"/>
                    </a:cubicBezTo>
                    <a:cubicBezTo>
                      <a:pt x="1304" y="2335"/>
                      <a:pt x="1073" y="2243"/>
                      <a:pt x="899" y="2070"/>
                    </a:cubicBezTo>
                    <a:cubicBezTo>
                      <a:pt x="640" y="1810"/>
                      <a:pt x="561" y="1420"/>
                      <a:pt x="702" y="1081"/>
                    </a:cubicBezTo>
                    <a:cubicBezTo>
                      <a:pt x="842" y="742"/>
                      <a:pt x="1173" y="521"/>
                      <a:pt x="1540" y="521"/>
                    </a:cubicBezTo>
                    <a:close/>
                    <a:moveTo>
                      <a:pt x="1540" y="0"/>
                    </a:moveTo>
                    <a:cubicBezTo>
                      <a:pt x="1169" y="0"/>
                      <a:pt x="804" y="146"/>
                      <a:pt x="531" y="418"/>
                    </a:cubicBezTo>
                    <a:cubicBezTo>
                      <a:pt x="122" y="826"/>
                      <a:pt x="1" y="1440"/>
                      <a:pt x="221" y="1974"/>
                    </a:cubicBezTo>
                    <a:cubicBezTo>
                      <a:pt x="442" y="2508"/>
                      <a:pt x="962" y="2856"/>
                      <a:pt x="1540" y="2856"/>
                    </a:cubicBezTo>
                    <a:cubicBezTo>
                      <a:pt x="2328" y="2855"/>
                      <a:pt x="2967" y="2217"/>
                      <a:pt x="2969" y="1428"/>
                    </a:cubicBezTo>
                    <a:cubicBezTo>
                      <a:pt x="2969" y="851"/>
                      <a:pt x="2620" y="330"/>
                      <a:pt x="2087" y="110"/>
                    </a:cubicBezTo>
                    <a:cubicBezTo>
                      <a:pt x="1910" y="36"/>
                      <a:pt x="1724" y="0"/>
                      <a:pt x="154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9"/>
              <p:cNvSpPr/>
              <p:nvPr/>
            </p:nvSpPr>
            <p:spPr>
              <a:xfrm>
                <a:off x="302065" y="1286620"/>
                <a:ext cx="59176" cy="56933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2335" extrusionOk="0">
                    <a:moveTo>
                      <a:pt x="1259" y="0"/>
                    </a:moveTo>
                    <a:cubicBezTo>
                      <a:pt x="787" y="0"/>
                      <a:pt x="362" y="285"/>
                      <a:pt x="182" y="721"/>
                    </a:cubicBezTo>
                    <a:cubicBezTo>
                      <a:pt x="0" y="1157"/>
                      <a:pt x="101" y="1659"/>
                      <a:pt x="435" y="1992"/>
                    </a:cubicBezTo>
                    <a:cubicBezTo>
                      <a:pt x="657" y="2216"/>
                      <a:pt x="956" y="2335"/>
                      <a:pt x="1260" y="2335"/>
                    </a:cubicBezTo>
                    <a:cubicBezTo>
                      <a:pt x="1410" y="2335"/>
                      <a:pt x="1562" y="2306"/>
                      <a:pt x="1706" y="2245"/>
                    </a:cubicBezTo>
                    <a:cubicBezTo>
                      <a:pt x="2142" y="2065"/>
                      <a:pt x="2427" y="1640"/>
                      <a:pt x="2427" y="1168"/>
                    </a:cubicBezTo>
                    <a:cubicBezTo>
                      <a:pt x="2427" y="522"/>
                      <a:pt x="1905" y="0"/>
                      <a:pt x="1259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9"/>
              <p:cNvSpPr/>
              <p:nvPr/>
            </p:nvSpPr>
            <p:spPr>
              <a:xfrm>
                <a:off x="295213" y="1280256"/>
                <a:ext cx="72392" cy="69661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2857" extrusionOk="0">
                    <a:moveTo>
                      <a:pt x="1540" y="522"/>
                    </a:moveTo>
                    <a:cubicBezTo>
                      <a:pt x="2042" y="522"/>
                      <a:pt x="2447" y="927"/>
                      <a:pt x="2447" y="1429"/>
                    </a:cubicBezTo>
                    <a:cubicBezTo>
                      <a:pt x="2447" y="1796"/>
                      <a:pt x="2227" y="2126"/>
                      <a:pt x="1888" y="2267"/>
                    </a:cubicBezTo>
                    <a:cubicBezTo>
                      <a:pt x="1776" y="2313"/>
                      <a:pt x="1658" y="2336"/>
                      <a:pt x="1541" y="2336"/>
                    </a:cubicBezTo>
                    <a:cubicBezTo>
                      <a:pt x="1305" y="2336"/>
                      <a:pt x="1073" y="2243"/>
                      <a:pt x="899" y="2069"/>
                    </a:cubicBezTo>
                    <a:cubicBezTo>
                      <a:pt x="639" y="1810"/>
                      <a:pt x="562" y="1420"/>
                      <a:pt x="702" y="1081"/>
                    </a:cubicBezTo>
                    <a:cubicBezTo>
                      <a:pt x="843" y="742"/>
                      <a:pt x="1173" y="522"/>
                      <a:pt x="1540" y="522"/>
                    </a:cubicBezTo>
                    <a:close/>
                    <a:moveTo>
                      <a:pt x="1542" y="1"/>
                    </a:moveTo>
                    <a:cubicBezTo>
                      <a:pt x="1170" y="1"/>
                      <a:pt x="804" y="146"/>
                      <a:pt x="530" y="419"/>
                    </a:cubicBezTo>
                    <a:cubicBezTo>
                      <a:pt x="122" y="827"/>
                      <a:pt x="0" y="1441"/>
                      <a:pt x="222" y="1975"/>
                    </a:cubicBezTo>
                    <a:cubicBezTo>
                      <a:pt x="442" y="2509"/>
                      <a:pt x="963" y="2856"/>
                      <a:pt x="1540" y="2856"/>
                    </a:cubicBezTo>
                    <a:cubicBezTo>
                      <a:pt x="2329" y="2855"/>
                      <a:pt x="2967" y="2217"/>
                      <a:pt x="2968" y="1429"/>
                    </a:cubicBezTo>
                    <a:cubicBezTo>
                      <a:pt x="2968" y="851"/>
                      <a:pt x="2621" y="330"/>
                      <a:pt x="2086" y="109"/>
                    </a:cubicBezTo>
                    <a:cubicBezTo>
                      <a:pt x="1910" y="36"/>
                      <a:pt x="1725" y="1"/>
                      <a:pt x="1542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9"/>
              <p:cNvSpPr/>
              <p:nvPr/>
            </p:nvSpPr>
            <p:spPr>
              <a:xfrm>
                <a:off x="203120" y="1804602"/>
                <a:ext cx="59176" cy="56958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2336" extrusionOk="0">
                    <a:moveTo>
                      <a:pt x="1260" y="0"/>
                    </a:moveTo>
                    <a:cubicBezTo>
                      <a:pt x="787" y="0"/>
                      <a:pt x="362" y="285"/>
                      <a:pt x="181" y="721"/>
                    </a:cubicBezTo>
                    <a:cubicBezTo>
                      <a:pt x="0" y="1157"/>
                      <a:pt x="101" y="1659"/>
                      <a:pt x="434" y="1994"/>
                    </a:cubicBezTo>
                    <a:cubicBezTo>
                      <a:pt x="658" y="2217"/>
                      <a:pt x="957" y="2335"/>
                      <a:pt x="1261" y="2335"/>
                    </a:cubicBezTo>
                    <a:cubicBezTo>
                      <a:pt x="1411" y="2335"/>
                      <a:pt x="1562" y="2306"/>
                      <a:pt x="1706" y="2247"/>
                    </a:cubicBezTo>
                    <a:cubicBezTo>
                      <a:pt x="2142" y="2066"/>
                      <a:pt x="2427" y="1640"/>
                      <a:pt x="2427" y="1168"/>
                    </a:cubicBezTo>
                    <a:cubicBezTo>
                      <a:pt x="2427" y="522"/>
                      <a:pt x="1905" y="0"/>
                      <a:pt x="126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9"/>
              <p:cNvSpPr/>
              <p:nvPr/>
            </p:nvSpPr>
            <p:spPr>
              <a:xfrm>
                <a:off x="196269" y="1798238"/>
                <a:ext cx="72416" cy="69661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2857" extrusionOk="0">
                    <a:moveTo>
                      <a:pt x="1541" y="521"/>
                    </a:moveTo>
                    <a:cubicBezTo>
                      <a:pt x="2042" y="521"/>
                      <a:pt x="2448" y="927"/>
                      <a:pt x="2448" y="1429"/>
                    </a:cubicBezTo>
                    <a:cubicBezTo>
                      <a:pt x="2448" y="1796"/>
                      <a:pt x="2227" y="2126"/>
                      <a:pt x="1888" y="2267"/>
                    </a:cubicBezTo>
                    <a:cubicBezTo>
                      <a:pt x="1776" y="2313"/>
                      <a:pt x="1659" y="2336"/>
                      <a:pt x="1542" y="2336"/>
                    </a:cubicBezTo>
                    <a:cubicBezTo>
                      <a:pt x="1306" y="2336"/>
                      <a:pt x="1073" y="2243"/>
                      <a:pt x="899" y="2069"/>
                    </a:cubicBezTo>
                    <a:cubicBezTo>
                      <a:pt x="640" y="1810"/>
                      <a:pt x="562" y="1420"/>
                      <a:pt x="703" y="1081"/>
                    </a:cubicBezTo>
                    <a:cubicBezTo>
                      <a:pt x="843" y="742"/>
                      <a:pt x="1174" y="521"/>
                      <a:pt x="1541" y="521"/>
                    </a:cubicBezTo>
                    <a:close/>
                    <a:moveTo>
                      <a:pt x="1541" y="0"/>
                    </a:moveTo>
                    <a:cubicBezTo>
                      <a:pt x="1170" y="0"/>
                      <a:pt x="805" y="145"/>
                      <a:pt x="532" y="419"/>
                    </a:cubicBezTo>
                    <a:cubicBezTo>
                      <a:pt x="123" y="827"/>
                      <a:pt x="0" y="1441"/>
                      <a:pt x="222" y="1975"/>
                    </a:cubicBezTo>
                    <a:cubicBezTo>
                      <a:pt x="442" y="2508"/>
                      <a:pt x="963" y="2856"/>
                      <a:pt x="1541" y="2856"/>
                    </a:cubicBezTo>
                    <a:cubicBezTo>
                      <a:pt x="2329" y="2855"/>
                      <a:pt x="2967" y="2217"/>
                      <a:pt x="2968" y="1429"/>
                    </a:cubicBezTo>
                    <a:cubicBezTo>
                      <a:pt x="2970" y="851"/>
                      <a:pt x="2621" y="330"/>
                      <a:pt x="2088" y="109"/>
                    </a:cubicBezTo>
                    <a:cubicBezTo>
                      <a:pt x="1911" y="36"/>
                      <a:pt x="1725" y="0"/>
                      <a:pt x="1541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9"/>
              <p:cNvSpPr/>
              <p:nvPr/>
            </p:nvSpPr>
            <p:spPr>
              <a:xfrm>
                <a:off x="873274" y="3685809"/>
                <a:ext cx="59176" cy="56958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2336" extrusionOk="0">
                    <a:moveTo>
                      <a:pt x="1260" y="0"/>
                    </a:moveTo>
                    <a:cubicBezTo>
                      <a:pt x="787" y="0"/>
                      <a:pt x="362" y="285"/>
                      <a:pt x="182" y="721"/>
                    </a:cubicBezTo>
                    <a:cubicBezTo>
                      <a:pt x="0" y="1158"/>
                      <a:pt x="101" y="1659"/>
                      <a:pt x="435" y="1993"/>
                    </a:cubicBezTo>
                    <a:cubicBezTo>
                      <a:pt x="658" y="2217"/>
                      <a:pt x="956" y="2335"/>
                      <a:pt x="1260" y="2335"/>
                    </a:cubicBezTo>
                    <a:cubicBezTo>
                      <a:pt x="1410" y="2335"/>
                      <a:pt x="1562" y="2306"/>
                      <a:pt x="1706" y="2246"/>
                    </a:cubicBezTo>
                    <a:cubicBezTo>
                      <a:pt x="2142" y="2066"/>
                      <a:pt x="2427" y="1640"/>
                      <a:pt x="2427" y="1167"/>
                    </a:cubicBezTo>
                    <a:cubicBezTo>
                      <a:pt x="2427" y="523"/>
                      <a:pt x="1905" y="0"/>
                      <a:pt x="126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9"/>
              <p:cNvSpPr/>
              <p:nvPr/>
            </p:nvSpPr>
            <p:spPr>
              <a:xfrm>
                <a:off x="866422" y="3679470"/>
                <a:ext cx="72392" cy="69661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2857" extrusionOk="0">
                    <a:moveTo>
                      <a:pt x="1541" y="521"/>
                    </a:moveTo>
                    <a:cubicBezTo>
                      <a:pt x="2042" y="522"/>
                      <a:pt x="2448" y="927"/>
                      <a:pt x="2448" y="1427"/>
                    </a:cubicBezTo>
                    <a:cubicBezTo>
                      <a:pt x="2448" y="1794"/>
                      <a:pt x="2227" y="2125"/>
                      <a:pt x="1888" y="2267"/>
                    </a:cubicBezTo>
                    <a:cubicBezTo>
                      <a:pt x="1776" y="2313"/>
                      <a:pt x="1659" y="2336"/>
                      <a:pt x="1542" y="2336"/>
                    </a:cubicBezTo>
                    <a:cubicBezTo>
                      <a:pt x="1306" y="2336"/>
                      <a:pt x="1073" y="2243"/>
                      <a:pt x="899" y="2069"/>
                    </a:cubicBezTo>
                    <a:cubicBezTo>
                      <a:pt x="640" y="1810"/>
                      <a:pt x="562" y="1420"/>
                      <a:pt x="703" y="1081"/>
                    </a:cubicBezTo>
                    <a:cubicBezTo>
                      <a:pt x="843" y="742"/>
                      <a:pt x="1174" y="521"/>
                      <a:pt x="1541" y="521"/>
                    </a:cubicBezTo>
                    <a:close/>
                    <a:moveTo>
                      <a:pt x="1542" y="1"/>
                    </a:moveTo>
                    <a:cubicBezTo>
                      <a:pt x="1170" y="1"/>
                      <a:pt x="804" y="146"/>
                      <a:pt x="531" y="419"/>
                    </a:cubicBezTo>
                    <a:cubicBezTo>
                      <a:pt x="123" y="827"/>
                      <a:pt x="0" y="1441"/>
                      <a:pt x="222" y="1975"/>
                    </a:cubicBezTo>
                    <a:cubicBezTo>
                      <a:pt x="442" y="2508"/>
                      <a:pt x="963" y="2856"/>
                      <a:pt x="1541" y="2856"/>
                    </a:cubicBezTo>
                    <a:cubicBezTo>
                      <a:pt x="2329" y="2855"/>
                      <a:pt x="2968" y="2216"/>
                      <a:pt x="2968" y="1427"/>
                    </a:cubicBezTo>
                    <a:cubicBezTo>
                      <a:pt x="2968" y="850"/>
                      <a:pt x="2621" y="329"/>
                      <a:pt x="2087" y="109"/>
                    </a:cubicBezTo>
                    <a:cubicBezTo>
                      <a:pt x="1911" y="36"/>
                      <a:pt x="1725" y="1"/>
                      <a:pt x="1542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9"/>
              <p:cNvSpPr/>
              <p:nvPr/>
            </p:nvSpPr>
            <p:spPr>
              <a:xfrm>
                <a:off x="4247739" y="3565872"/>
                <a:ext cx="59201" cy="56958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2336" extrusionOk="0">
                    <a:moveTo>
                      <a:pt x="1260" y="1"/>
                    </a:moveTo>
                    <a:cubicBezTo>
                      <a:pt x="788" y="1"/>
                      <a:pt x="362" y="285"/>
                      <a:pt x="181" y="722"/>
                    </a:cubicBezTo>
                    <a:cubicBezTo>
                      <a:pt x="1" y="1158"/>
                      <a:pt x="100" y="1659"/>
                      <a:pt x="434" y="1994"/>
                    </a:cubicBezTo>
                    <a:cubicBezTo>
                      <a:pt x="658" y="2217"/>
                      <a:pt x="956" y="2336"/>
                      <a:pt x="1260" y="2336"/>
                    </a:cubicBezTo>
                    <a:cubicBezTo>
                      <a:pt x="1410" y="2336"/>
                      <a:pt x="1562" y="2307"/>
                      <a:pt x="1707" y="2247"/>
                    </a:cubicBezTo>
                    <a:cubicBezTo>
                      <a:pt x="2143" y="2066"/>
                      <a:pt x="2427" y="1640"/>
                      <a:pt x="2427" y="1169"/>
                    </a:cubicBezTo>
                    <a:cubicBezTo>
                      <a:pt x="2427" y="524"/>
                      <a:pt x="1904" y="1"/>
                      <a:pt x="126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9"/>
              <p:cNvSpPr/>
              <p:nvPr/>
            </p:nvSpPr>
            <p:spPr>
              <a:xfrm>
                <a:off x="4240887" y="3559532"/>
                <a:ext cx="72392" cy="69636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2856" extrusionOk="0">
                    <a:moveTo>
                      <a:pt x="1543" y="522"/>
                    </a:moveTo>
                    <a:cubicBezTo>
                      <a:pt x="2042" y="522"/>
                      <a:pt x="2448" y="928"/>
                      <a:pt x="2449" y="1429"/>
                    </a:cubicBezTo>
                    <a:cubicBezTo>
                      <a:pt x="2448" y="1795"/>
                      <a:pt x="2228" y="2125"/>
                      <a:pt x="1889" y="2266"/>
                    </a:cubicBezTo>
                    <a:cubicBezTo>
                      <a:pt x="1777" y="2312"/>
                      <a:pt x="1659" y="2335"/>
                      <a:pt x="1542" y="2335"/>
                    </a:cubicBezTo>
                    <a:cubicBezTo>
                      <a:pt x="1307" y="2335"/>
                      <a:pt x="1075" y="2243"/>
                      <a:pt x="900" y="2070"/>
                    </a:cubicBezTo>
                    <a:cubicBezTo>
                      <a:pt x="641" y="1810"/>
                      <a:pt x="564" y="1421"/>
                      <a:pt x="703" y="1083"/>
                    </a:cubicBezTo>
                    <a:cubicBezTo>
                      <a:pt x="844" y="744"/>
                      <a:pt x="1174" y="522"/>
                      <a:pt x="1541" y="522"/>
                    </a:cubicBezTo>
                    <a:cubicBezTo>
                      <a:pt x="1542" y="522"/>
                      <a:pt x="1543" y="522"/>
                      <a:pt x="1543" y="522"/>
                    </a:cubicBezTo>
                    <a:close/>
                    <a:moveTo>
                      <a:pt x="1541" y="1"/>
                    </a:moveTo>
                    <a:cubicBezTo>
                      <a:pt x="1170" y="1"/>
                      <a:pt x="805" y="145"/>
                      <a:pt x="531" y="419"/>
                    </a:cubicBezTo>
                    <a:cubicBezTo>
                      <a:pt x="123" y="827"/>
                      <a:pt x="1" y="1441"/>
                      <a:pt x="222" y="1974"/>
                    </a:cubicBezTo>
                    <a:cubicBezTo>
                      <a:pt x="443" y="2508"/>
                      <a:pt x="963" y="2855"/>
                      <a:pt x="1541" y="2855"/>
                    </a:cubicBezTo>
                    <a:cubicBezTo>
                      <a:pt x="2328" y="2855"/>
                      <a:pt x="2967" y="2216"/>
                      <a:pt x="2969" y="1429"/>
                    </a:cubicBezTo>
                    <a:cubicBezTo>
                      <a:pt x="2969" y="851"/>
                      <a:pt x="2621" y="331"/>
                      <a:pt x="2087" y="109"/>
                    </a:cubicBezTo>
                    <a:cubicBezTo>
                      <a:pt x="1911" y="36"/>
                      <a:pt x="1725" y="1"/>
                      <a:pt x="15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9"/>
              <p:cNvSpPr/>
              <p:nvPr/>
            </p:nvSpPr>
            <p:spPr>
              <a:xfrm>
                <a:off x="3922501" y="377835"/>
                <a:ext cx="59201" cy="56958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2336" extrusionOk="0">
                    <a:moveTo>
                      <a:pt x="1260" y="1"/>
                    </a:moveTo>
                    <a:cubicBezTo>
                      <a:pt x="788" y="1"/>
                      <a:pt x="361" y="285"/>
                      <a:pt x="181" y="723"/>
                    </a:cubicBezTo>
                    <a:cubicBezTo>
                      <a:pt x="0" y="1158"/>
                      <a:pt x="100" y="1661"/>
                      <a:pt x="434" y="1994"/>
                    </a:cubicBezTo>
                    <a:cubicBezTo>
                      <a:pt x="657" y="2217"/>
                      <a:pt x="956" y="2336"/>
                      <a:pt x="1259" y="2336"/>
                    </a:cubicBezTo>
                    <a:cubicBezTo>
                      <a:pt x="1410" y="2336"/>
                      <a:pt x="1562" y="2307"/>
                      <a:pt x="1707" y="2247"/>
                    </a:cubicBezTo>
                    <a:cubicBezTo>
                      <a:pt x="2143" y="2067"/>
                      <a:pt x="2427" y="1640"/>
                      <a:pt x="2427" y="1168"/>
                    </a:cubicBezTo>
                    <a:cubicBezTo>
                      <a:pt x="2427" y="524"/>
                      <a:pt x="1904" y="1"/>
                      <a:pt x="126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9"/>
              <p:cNvSpPr/>
              <p:nvPr/>
            </p:nvSpPr>
            <p:spPr>
              <a:xfrm>
                <a:off x="3915649" y="371496"/>
                <a:ext cx="72392" cy="69685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2858" extrusionOk="0">
                    <a:moveTo>
                      <a:pt x="1541" y="521"/>
                    </a:moveTo>
                    <a:cubicBezTo>
                      <a:pt x="2041" y="522"/>
                      <a:pt x="2447" y="928"/>
                      <a:pt x="2448" y="1428"/>
                    </a:cubicBezTo>
                    <a:cubicBezTo>
                      <a:pt x="2448" y="1795"/>
                      <a:pt x="2226" y="2127"/>
                      <a:pt x="1887" y="2267"/>
                    </a:cubicBezTo>
                    <a:cubicBezTo>
                      <a:pt x="1775" y="2314"/>
                      <a:pt x="1658" y="2336"/>
                      <a:pt x="1541" y="2336"/>
                    </a:cubicBezTo>
                    <a:cubicBezTo>
                      <a:pt x="1305" y="2336"/>
                      <a:pt x="1073" y="2244"/>
                      <a:pt x="899" y="2070"/>
                    </a:cubicBezTo>
                    <a:cubicBezTo>
                      <a:pt x="640" y="1811"/>
                      <a:pt x="562" y="1421"/>
                      <a:pt x="703" y="1082"/>
                    </a:cubicBezTo>
                    <a:cubicBezTo>
                      <a:pt x="842" y="743"/>
                      <a:pt x="1174" y="521"/>
                      <a:pt x="1541" y="521"/>
                    </a:cubicBezTo>
                    <a:close/>
                    <a:moveTo>
                      <a:pt x="1540" y="1"/>
                    </a:moveTo>
                    <a:cubicBezTo>
                      <a:pt x="1169" y="1"/>
                      <a:pt x="804" y="146"/>
                      <a:pt x="531" y="419"/>
                    </a:cubicBezTo>
                    <a:cubicBezTo>
                      <a:pt x="123" y="828"/>
                      <a:pt x="1" y="1441"/>
                      <a:pt x="221" y="1976"/>
                    </a:cubicBezTo>
                    <a:cubicBezTo>
                      <a:pt x="442" y="2508"/>
                      <a:pt x="963" y="2857"/>
                      <a:pt x="1541" y="2857"/>
                    </a:cubicBezTo>
                    <a:cubicBezTo>
                      <a:pt x="2328" y="2856"/>
                      <a:pt x="2967" y="2216"/>
                      <a:pt x="2968" y="1428"/>
                    </a:cubicBezTo>
                    <a:cubicBezTo>
                      <a:pt x="2968" y="851"/>
                      <a:pt x="2620" y="330"/>
                      <a:pt x="2087" y="110"/>
                    </a:cubicBezTo>
                    <a:cubicBezTo>
                      <a:pt x="1910" y="37"/>
                      <a:pt x="1724" y="1"/>
                      <a:pt x="154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9"/>
              <p:cNvSpPr/>
              <p:nvPr/>
            </p:nvSpPr>
            <p:spPr>
              <a:xfrm>
                <a:off x="2170325" y="3174776"/>
                <a:ext cx="968278" cy="510496"/>
              </a:xfrm>
              <a:custGeom>
                <a:avLst/>
                <a:gdLst/>
                <a:ahLst/>
                <a:cxnLst/>
                <a:rect l="l" t="t" r="r" b="b"/>
                <a:pathLst>
                  <a:path w="39712" h="20937" extrusionOk="0">
                    <a:moveTo>
                      <a:pt x="4582" y="1"/>
                    </a:moveTo>
                    <a:lnTo>
                      <a:pt x="4582" y="10156"/>
                    </a:lnTo>
                    <a:cubicBezTo>
                      <a:pt x="4582" y="13469"/>
                      <a:pt x="3439" y="16685"/>
                      <a:pt x="1338" y="19282"/>
                    </a:cubicBezTo>
                    <a:lnTo>
                      <a:pt x="0" y="20936"/>
                    </a:lnTo>
                    <a:lnTo>
                      <a:pt x="39712" y="20936"/>
                    </a:lnTo>
                    <a:lnTo>
                      <a:pt x="38374" y="19282"/>
                    </a:lnTo>
                    <a:cubicBezTo>
                      <a:pt x="36273" y="16685"/>
                      <a:pt x="35130" y="13469"/>
                      <a:pt x="35130" y="10156"/>
                    </a:cubicBezTo>
                    <a:lnTo>
                      <a:pt x="351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9"/>
              <p:cNvSpPr/>
              <p:nvPr/>
            </p:nvSpPr>
            <p:spPr>
              <a:xfrm>
                <a:off x="2162035" y="3168437"/>
                <a:ext cx="984882" cy="523175"/>
              </a:xfrm>
              <a:custGeom>
                <a:avLst/>
                <a:gdLst/>
                <a:ahLst/>
                <a:cxnLst/>
                <a:rect l="l" t="t" r="r" b="b"/>
                <a:pathLst>
                  <a:path w="40393" h="21457" extrusionOk="0">
                    <a:moveTo>
                      <a:pt x="35209" y="521"/>
                    </a:moveTo>
                    <a:lnTo>
                      <a:pt x="35209" y="10414"/>
                    </a:lnTo>
                    <a:cubicBezTo>
                      <a:pt x="35209" y="13773"/>
                      <a:pt x="36383" y="17073"/>
                      <a:pt x="38512" y="19707"/>
                    </a:cubicBezTo>
                    <a:lnTo>
                      <a:pt x="39507" y="20936"/>
                    </a:lnTo>
                    <a:lnTo>
                      <a:pt x="885" y="20936"/>
                    </a:lnTo>
                    <a:lnTo>
                      <a:pt x="1881" y="19707"/>
                    </a:lnTo>
                    <a:cubicBezTo>
                      <a:pt x="4009" y="17073"/>
                      <a:pt x="5183" y="13773"/>
                      <a:pt x="5183" y="10414"/>
                    </a:cubicBezTo>
                    <a:lnTo>
                      <a:pt x="5183" y="521"/>
                    </a:lnTo>
                    <a:close/>
                    <a:moveTo>
                      <a:pt x="4922" y="1"/>
                    </a:moveTo>
                    <a:cubicBezTo>
                      <a:pt x="4780" y="1"/>
                      <a:pt x="4662" y="117"/>
                      <a:pt x="4663" y="261"/>
                    </a:cubicBezTo>
                    <a:lnTo>
                      <a:pt x="4663" y="10414"/>
                    </a:lnTo>
                    <a:cubicBezTo>
                      <a:pt x="4663" y="13655"/>
                      <a:pt x="3531" y="16838"/>
                      <a:pt x="1476" y="19379"/>
                    </a:cubicBezTo>
                    <a:lnTo>
                      <a:pt x="138" y="21033"/>
                    </a:lnTo>
                    <a:cubicBezTo>
                      <a:pt x="0" y="21203"/>
                      <a:pt x="121" y="21457"/>
                      <a:pt x="340" y="21457"/>
                    </a:cubicBezTo>
                    <a:lnTo>
                      <a:pt x="40052" y="21457"/>
                    </a:lnTo>
                    <a:cubicBezTo>
                      <a:pt x="40270" y="21457"/>
                      <a:pt x="40392" y="21203"/>
                      <a:pt x="40254" y="21033"/>
                    </a:cubicBezTo>
                    <a:lnTo>
                      <a:pt x="38916" y="19379"/>
                    </a:lnTo>
                    <a:cubicBezTo>
                      <a:pt x="36861" y="16838"/>
                      <a:pt x="35730" y="13655"/>
                      <a:pt x="35730" y="10414"/>
                    </a:cubicBezTo>
                    <a:lnTo>
                      <a:pt x="35730" y="261"/>
                    </a:lnTo>
                    <a:cubicBezTo>
                      <a:pt x="35730" y="117"/>
                      <a:pt x="35613" y="1"/>
                      <a:pt x="3547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9"/>
              <p:cNvSpPr/>
              <p:nvPr/>
            </p:nvSpPr>
            <p:spPr>
              <a:xfrm>
                <a:off x="2236304" y="2913786"/>
                <a:ext cx="836295" cy="421013"/>
              </a:xfrm>
              <a:custGeom>
                <a:avLst/>
                <a:gdLst/>
                <a:ahLst/>
                <a:cxnLst/>
                <a:rect l="l" t="t" r="r" b="b"/>
                <a:pathLst>
                  <a:path w="34299" h="17267" extrusionOk="0">
                    <a:moveTo>
                      <a:pt x="1876" y="1"/>
                    </a:moveTo>
                    <a:lnTo>
                      <a:pt x="1876" y="10155"/>
                    </a:lnTo>
                    <a:cubicBezTo>
                      <a:pt x="1875" y="12647"/>
                      <a:pt x="1229" y="15097"/>
                      <a:pt x="1" y="17267"/>
                    </a:cubicBezTo>
                    <a:lnTo>
                      <a:pt x="34298" y="17267"/>
                    </a:lnTo>
                    <a:cubicBezTo>
                      <a:pt x="33072" y="15097"/>
                      <a:pt x="32425" y="12647"/>
                      <a:pt x="32424" y="10155"/>
                    </a:cubicBezTo>
                    <a:lnTo>
                      <a:pt x="32424" y="1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9"/>
              <p:cNvSpPr/>
              <p:nvPr/>
            </p:nvSpPr>
            <p:spPr>
              <a:xfrm>
                <a:off x="1157744" y="1054889"/>
                <a:ext cx="2993440" cy="2197985"/>
              </a:xfrm>
              <a:custGeom>
                <a:avLst/>
                <a:gdLst/>
                <a:ahLst/>
                <a:cxnLst/>
                <a:rect l="l" t="t" r="r" b="b"/>
                <a:pathLst>
                  <a:path w="122770" h="90146" extrusionOk="0">
                    <a:moveTo>
                      <a:pt x="4815" y="0"/>
                    </a:moveTo>
                    <a:cubicBezTo>
                      <a:pt x="2156" y="0"/>
                      <a:pt x="0" y="2155"/>
                      <a:pt x="0" y="4815"/>
                    </a:cubicBezTo>
                    <a:lnTo>
                      <a:pt x="0" y="86110"/>
                    </a:lnTo>
                    <a:cubicBezTo>
                      <a:pt x="0" y="88339"/>
                      <a:pt x="1808" y="90146"/>
                      <a:pt x="4037" y="90146"/>
                    </a:cubicBezTo>
                    <a:lnTo>
                      <a:pt x="118369" y="90146"/>
                    </a:lnTo>
                    <a:cubicBezTo>
                      <a:pt x="120800" y="90146"/>
                      <a:pt x="122770" y="88177"/>
                      <a:pt x="122770" y="85746"/>
                    </a:cubicBezTo>
                    <a:lnTo>
                      <a:pt x="122770" y="5831"/>
                    </a:lnTo>
                    <a:cubicBezTo>
                      <a:pt x="122770" y="4284"/>
                      <a:pt x="122155" y="2801"/>
                      <a:pt x="121061" y="1707"/>
                    </a:cubicBezTo>
                    <a:cubicBezTo>
                      <a:pt x="119968" y="614"/>
                      <a:pt x="118486" y="0"/>
                      <a:pt x="116939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9"/>
              <p:cNvSpPr/>
              <p:nvPr/>
            </p:nvSpPr>
            <p:spPr>
              <a:xfrm>
                <a:off x="1151405" y="1048525"/>
                <a:ext cx="3006143" cy="2210688"/>
              </a:xfrm>
              <a:custGeom>
                <a:avLst/>
                <a:gdLst/>
                <a:ahLst/>
                <a:cxnLst/>
                <a:rect l="l" t="t" r="r" b="b"/>
                <a:pathLst>
                  <a:path w="123291" h="90667" extrusionOk="0">
                    <a:moveTo>
                      <a:pt x="118612" y="521"/>
                    </a:moveTo>
                    <a:cubicBezTo>
                      <a:pt x="120905" y="521"/>
                      <a:pt x="122770" y="2386"/>
                      <a:pt x="122770" y="4678"/>
                    </a:cubicBezTo>
                    <a:lnTo>
                      <a:pt x="122770" y="85990"/>
                    </a:lnTo>
                    <a:cubicBezTo>
                      <a:pt x="122770" y="88283"/>
                      <a:pt x="120905" y="90147"/>
                      <a:pt x="118612" y="90147"/>
                    </a:cubicBezTo>
                    <a:lnTo>
                      <a:pt x="4678" y="90147"/>
                    </a:lnTo>
                    <a:cubicBezTo>
                      <a:pt x="2385" y="90147"/>
                      <a:pt x="521" y="88283"/>
                      <a:pt x="521" y="85990"/>
                    </a:cubicBezTo>
                    <a:lnTo>
                      <a:pt x="521" y="4678"/>
                    </a:lnTo>
                    <a:cubicBezTo>
                      <a:pt x="521" y="2386"/>
                      <a:pt x="2385" y="521"/>
                      <a:pt x="4678" y="521"/>
                    </a:cubicBezTo>
                    <a:close/>
                    <a:moveTo>
                      <a:pt x="4678" y="1"/>
                    </a:moveTo>
                    <a:cubicBezTo>
                      <a:pt x="2098" y="1"/>
                      <a:pt x="0" y="2099"/>
                      <a:pt x="0" y="4678"/>
                    </a:cubicBezTo>
                    <a:lnTo>
                      <a:pt x="0" y="85990"/>
                    </a:lnTo>
                    <a:cubicBezTo>
                      <a:pt x="0" y="88570"/>
                      <a:pt x="2098" y="90667"/>
                      <a:pt x="4678" y="90667"/>
                    </a:cubicBezTo>
                    <a:lnTo>
                      <a:pt x="118612" y="90667"/>
                    </a:lnTo>
                    <a:cubicBezTo>
                      <a:pt x="121192" y="90667"/>
                      <a:pt x="123290" y="88570"/>
                      <a:pt x="123290" y="85990"/>
                    </a:cubicBezTo>
                    <a:lnTo>
                      <a:pt x="123290" y="4678"/>
                    </a:lnTo>
                    <a:cubicBezTo>
                      <a:pt x="123290" y="2099"/>
                      <a:pt x="121192" y="1"/>
                      <a:pt x="118612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9"/>
              <p:cNvSpPr/>
              <p:nvPr/>
            </p:nvSpPr>
            <p:spPr>
              <a:xfrm>
                <a:off x="1157744" y="2911226"/>
                <a:ext cx="2993440" cy="341648"/>
              </a:xfrm>
              <a:custGeom>
                <a:avLst/>
                <a:gdLst/>
                <a:ahLst/>
                <a:cxnLst/>
                <a:rect l="l" t="t" r="r" b="b"/>
                <a:pathLst>
                  <a:path w="122770" h="14012" extrusionOk="0">
                    <a:moveTo>
                      <a:pt x="0" y="0"/>
                    </a:moveTo>
                    <a:lnTo>
                      <a:pt x="0" y="9540"/>
                    </a:lnTo>
                    <a:cubicBezTo>
                      <a:pt x="0" y="12009"/>
                      <a:pt x="2003" y="14012"/>
                      <a:pt x="4473" y="14012"/>
                    </a:cubicBezTo>
                    <a:lnTo>
                      <a:pt x="118438" y="14012"/>
                    </a:lnTo>
                    <a:cubicBezTo>
                      <a:pt x="120830" y="14012"/>
                      <a:pt x="122770" y="12073"/>
                      <a:pt x="122770" y="9680"/>
                    </a:cubicBezTo>
                    <a:lnTo>
                      <a:pt x="1227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9"/>
              <p:cNvSpPr/>
              <p:nvPr/>
            </p:nvSpPr>
            <p:spPr>
              <a:xfrm>
                <a:off x="1151405" y="2904862"/>
                <a:ext cx="3006143" cy="354351"/>
              </a:xfrm>
              <a:custGeom>
                <a:avLst/>
                <a:gdLst/>
                <a:ahLst/>
                <a:cxnLst/>
                <a:rect l="l" t="t" r="r" b="b"/>
                <a:pathLst>
                  <a:path w="123291" h="14533" extrusionOk="0">
                    <a:moveTo>
                      <a:pt x="122770" y="522"/>
                    </a:moveTo>
                    <a:lnTo>
                      <a:pt x="122770" y="9856"/>
                    </a:lnTo>
                    <a:cubicBezTo>
                      <a:pt x="122770" y="12151"/>
                      <a:pt x="120908" y="14012"/>
                      <a:pt x="118614" y="14012"/>
                    </a:cubicBezTo>
                    <a:lnTo>
                      <a:pt x="4678" y="14012"/>
                    </a:lnTo>
                    <a:cubicBezTo>
                      <a:pt x="2385" y="14012"/>
                      <a:pt x="522" y="12147"/>
                      <a:pt x="522" y="9856"/>
                    </a:cubicBezTo>
                    <a:lnTo>
                      <a:pt x="522" y="522"/>
                    </a:lnTo>
                    <a:close/>
                    <a:moveTo>
                      <a:pt x="260" y="1"/>
                    </a:moveTo>
                    <a:cubicBezTo>
                      <a:pt x="117" y="1"/>
                      <a:pt x="0" y="117"/>
                      <a:pt x="0" y="261"/>
                    </a:cubicBezTo>
                    <a:lnTo>
                      <a:pt x="0" y="9856"/>
                    </a:lnTo>
                    <a:cubicBezTo>
                      <a:pt x="0" y="12439"/>
                      <a:pt x="2094" y="14533"/>
                      <a:pt x="4678" y="14533"/>
                    </a:cubicBezTo>
                    <a:lnTo>
                      <a:pt x="118612" y="14533"/>
                    </a:lnTo>
                    <a:cubicBezTo>
                      <a:pt x="121195" y="14533"/>
                      <a:pt x="123290" y="12439"/>
                      <a:pt x="123290" y="9856"/>
                    </a:cubicBezTo>
                    <a:lnTo>
                      <a:pt x="123290" y="261"/>
                    </a:lnTo>
                    <a:cubicBezTo>
                      <a:pt x="123290" y="117"/>
                      <a:pt x="123173" y="1"/>
                      <a:pt x="12303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9"/>
              <p:cNvSpPr/>
              <p:nvPr/>
            </p:nvSpPr>
            <p:spPr>
              <a:xfrm>
                <a:off x="1301381" y="1191601"/>
                <a:ext cx="2692316" cy="1552921"/>
              </a:xfrm>
              <a:custGeom>
                <a:avLst/>
                <a:gdLst/>
                <a:ahLst/>
                <a:cxnLst/>
                <a:rect l="l" t="t" r="r" b="b"/>
                <a:pathLst>
                  <a:path w="110420" h="63690" extrusionOk="0">
                    <a:moveTo>
                      <a:pt x="1" y="1"/>
                    </a:moveTo>
                    <a:lnTo>
                      <a:pt x="1" y="63689"/>
                    </a:lnTo>
                    <a:lnTo>
                      <a:pt x="110419" y="63689"/>
                    </a:lnTo>
                    <a:lnTo>
                      <a:pt x="1104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9"/>
              <p:cNvSpPr/>
              <p:nvPr/>
            </p:nvSpPr>
            <p:spPr>
              <a:xfrm>
                <a:off x="2599262" y="3082025"/>
                <a:ext cx="110404" cy="108136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435" extrusionOk="0">
                    <a:moveTo>
                      <a:pt x="2263" y="0"/>
                    </a:moveTo>
                    <a:cubicBezTo>
                      <a:pt x="1014" y="0"/>
                      <a:pt x="0" y="993"/>
                      <a:pt x="0" y="2217"/>
                    </a:cubicBezTo>
                    <a:cubicBezTo>
                      <a:pt x="0" y="3442"/>
                      <a:pt x="1014" y="4435"/>
                      <a:pt x="2263" y="4435"/>
                    </a:cubicBezTo>
                    <a:cubicBezTo>
                      <a:pt x="3514" y="4435"/>
                      <a:pt x="4528" y="3442"/>
                      <a:pt x="4528" y="2217"/>
                    </a:cubicBezTo>
                    <a:cubicBezTo>
                      <a:pt x="4528" y="993"/>
                      <a:pt x="3514" y="0"/>
                      <a:pt x="2263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9"/>
              <p:cNvSpPr/>
              <p:nvPr/>
            </p:nvSpPr>
            <p:spPr>
              <a:xfrm>
                <a:off x="2592898" y="3075710"/>
                <a:ext cx="123132" cy="120791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4954" extrusionOk="0">
                    <a:moveTo>
                      <a:pt x="2524" y="520"/>
                    </a:moveTo>
                    <a:cubicBezTo>
                      <a:pt x="3630" y="520"/>
                      <a:pt x="4529" y="1398"/>
                      <a:pt x="4529" y="2476"/>
                    </a:cubicBezTo>
                    <a:cubicBezTo>
                      <a:pt x="4529" y="3555"/>
                      <a:pt x="3630" y="4433"/>
                      <a:pt x="2524" y="4433"/>
                    </a:cubicBezTo>
                    <a:cubicBezTo>
                      <a:pt x="1420" y="4433"/>
                      <a:pt x="520" y="3554"/>
                      <a:pt x="520" y="2476"/>
                    </a:cubicBezTo>
                    <a:cubicBezTo>
                      <a:pt x="520" y="1398"/>
                      <a:pt x="1420" y="520"/>
                      <a:pt x="2524" y="520"/>
                    </a:cubicBezTo>
                    <a:close/>
                    <a:moveTo>
                      <a:pt x="2524" y="0"/>
                    </a:moveTo>
                    <a:cubicBezTo>
                      <a:pt x="1133" y="0"/>
                      <a:pt x="1" y="1111"/>
                      <a:pt x="1" y="2476"/>
                    </a:cubicBezTo>
                    <a:cubicBezTo>
                      <a:pt x="1" y="3842"/>
                      <a:pt x="1132" y="4954"/>
                      <a:pt x="2524" y="4954"/>
                    </a:cubicBezTo>
                    <a:cubicBezTo>
                      <a:pt x="3917" y="4954"/>
                      <a:pt x="5049" y="3842"/>
                      <a:pt x="5049" y="2476"/>
                    </a:cubicBezTo>
                    <a:cubicBezTo>
                      <a:pt x="5049" y="1111"/>
                      <a:pt x="3917" y="0"/>
                      <a:pt x="2524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9"/>
              <p:cNvSpPr/>
              <p:nvPr/>
            </p:nvSpPr>
            <p:spPr>
              <a:xfrm>
                <a:off x="2170325" y="3685248"/>
                <a:ext cx="968497" cy="44254"/>
              </a:xfrm>
              <a:custGeom>
                <a:avLst/>
                <a:gdLst/>
                <a:ahLst/>
                <a:cxnLst/>
                <a:rect l="l" t="t" r="r" b="b"/>
                <a:pathLst>
                  <a:path w="39721" h="1815" extrusionOk="0">
                    <a:moveTo>
                      <a:pt x="0" y="0"/>
                    </a:moveTo>
                    <a:lnTo>
                      <a:pt x="0" y="1814"/>
                    </a:lnTo>
                    <a:lnTo>
                      <a:pt x="39720" y="1814"/>
                    </a:lnTo>
                    <a:lnTo>
                      <a:pt x="397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9"/>
              <p:cNvSpPr/>
              <p:nvPr/>
            </p:nvSpPr>
            <p:spPr>
              <a:xfrm>
                <a:off x="2163986" y="3678885"/>
                <a:ext cx="981176" cy="56958"/>
              </a:xfrm>
              <a:custGeom>
                <a:avLst/>
                <a:gdLst/>
                <a:ahLst/>
                <a:cxnLst/>
                <a:rect l="l" t="t" r="r" b="b"/>
                <a:pathLst>
                  <a:path w="40241" h="2336" extrusionOk="0">
                    <a:moveTo>
                      <a:pt x="39720" y="522"/>
                    </a:moveTo>
                    <a:lnTo>
                      <a:pt x="39720" y="1815"/>
                    </a:lnTo>
                    <a:lnTo>
                      <a:pt x="521" y="1815"/>
                    </a:lnTo>
                    <a:lnTo>
                      <a:pt x="521" y="522"/>
                    </a:lnTo>
                    <a:close/>
                    <a:moveTo>
                      <a:pt x="260" y="1"/>
                    </a:moveTo>
                    <a:cubicBezTo>
                      <a:pt x="116" y="1"/>
                      <a:pt x="0" y="118"/>
                      <a:pt x="0" y="261"/>
                    </a:cubicBezTo>
                    <a:lnTo>
                      <a:pt x="0" y="2074"/>
                    </a:lnTo>
                    <a:cubicBezTo>
                      <a:pt x="0" y="2218"/>
                      <a:pt x="116" y="2335"/>
                      <a:pt x="260" y="2335"/>
                    </a:cubicBezTo>
                    <a:lnTo>
                      <a:pt x="39980" y="2335"/>
                    </a:lnTo>
                    <a:cubicBezTo>
                      <a:pt x="40123" y="2335"/>
                      <a:pt x="40241" y="2218"/>
                      <a:pt x="40239" y="2074"/>
                    </a:cubicBezTo>
                    <a:lnTo>
                      <a:pt x="40239" y="261"/>
                    </a:lnTo>
                    <a:cubicBezTo>
                      <a:pt x="40239" y="118"/>
                      <a:pt x="40123" y="1"/>
                      <a:pt x="3998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D0CFEFC4-3DE6-20B8-D41F-ACA0ED8644D2}"/>
                </a:ext>
              </a:extLst>
            </p:cNvPr>
            <p:cNvGrpSpPr/>
            <p:nvPr/>
          </p:nvGrpSpPr>
          <p:grpSpPr>
            <a:xfrm>
              <a:off x="3474186" y="4232201"/>
              <a:ext cx="183381" cy="1017092"/>
              <a:chOff x="3474186" y="4232201"/>
              <a:chExt cx="183381" cy="1017092"/>
            </a:xfrm>
          </p:grpSpPr>
          <p:sp>
            <p:nvSpPr>
              <p:cNvPr id="286" name="Google Shape;286;p29"/>
              <p:cNvSpPr/>
              <p:nvPr/>
            </p:nvSpPr>
            <p:spPr>
              <a:xfrm rot="10800000">
                <a:off x="3474186" y="4232201"/>
                <a:ext cx="152391" cy="967864"/>
              </a:xfrm>
              <a:custGeom>
                <a:avLst/>
                <a:gdLst/>
                <a:ahLst/>
                <a:cxnLst/>
                <a:rect l="l" t="t" r="r" b="b"/>
                <a:pathLst>
                  <a:path w="6250" h="39695" extrusionOk="0">
                    <a:moveTo>
                      <a:pt x="0" y="0"/>
                    </a:moveTo>
                    <a:lnTo>
                      <a:pt x="0" y="14432"/>
                    </a:lnTo>
                    <a:lnTo>
                      <a:pt x="5730" y="20160"/>
                    </a:lnTo>
                    <a:lnTo>
                      <a:pt x="5730" y="39695"/>
                    </a:lnTo>
                    <a:lnTo>
                      <a:pt x="6249" y="39695"/>
                    </a:lnTo>
                    <a:lnTo>
                      <a:pt x="6249" y="19945"/>
                    </a:lnTo>
                    <a:lnTo>
                      <a:pt x="521" y="14216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 rot="10800000">
                <a:off x="3585175" y="5179657"/>
                <a:ext cx="72392" cy="69636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2856" extrusionOk="0">
                    <a:moveTo>
                      <a:pt x="1540" y="521"/>
                    </a:moveTo>
                    <a:cubicBezTo>
                      <a:pt x="2041" y="523"/>
                      <a:pt x="2447" y="928"/>
                      <a:pt x="2448" y="1428"/>
                    </a:cubicBezTo>
                    <a:cubicBezTo>
                      <a:pt x="2448" y="1795"/>
                      <a:pt x="2226" y="2126"/>
                      <a:pt x="1887" y="2266"/>
                    </a:cubicBezTo>
                    <a:cubicBezTo>
                      <a:pt x="1775" y="2313"/>
                      <a:pt x="1657" y="2335"/>
                      <a:pt x="1540" y="2335"/>
                    </a:cubicBezTo>
                    <a:cubicBezTo>
                      <a:pt x="1304" y="2335"/>
                      <a:pt x="1073" y="2243"/>
                      <a:pt x="899" y="2070"/>
                    </a:cubicBezTo>
                    <a:cubicBezTo>
                      <a:pt x="640" y="1810"/>
                      <a:pt x="561" y="1420"/>
                      <a:pt x="702" y="1081"/>
                    </a:cubicBezTo>
                    <a:cubicBezTo>
                      <a:pt x="842" y="742"/>
                      <a:pt x="1173" y="521"/>
                      <a:pt x="1540" y="521"/>
                    </a:cubicBezTo>
                    <a:close/>
                    <a:moveTo>
                      <a:pt x="1540" y="0"/>
                    </a:moveTo>
                    <a:cubicBezTo>
                      <a:pt x="1169" y="0"/>
                      <a:pt x="804" y="146"/>
                      <a:pt x="531" y="418"/>
                    </a:cubicBezTo>
                    <a:cubicBezTo>
                      <a:pt x="122" y="826"/>
                      <a:pt x="1" y="1440"/>
                      <a:pt x="221" y="1974"/>
                    </a:cubicBezTo>
                    <a:cubicBezTo>
                      <a:pt x="442" y="2508"/>
                      <a:pt x="962" y="2856"/>
                      <a:pt x="1540" y="2856"/>
                    </a:cubicBezTo>
                    <a:cubicBezTo>
                      <a:pt x="2328" y="2855"/>
                      <a:pt x="2967" y="2217"/>
                      <a:pt x="2969" y="1428"/>
                    </a:cubicBezTo>
                    <a:cubicBezTo>
                      <a:pt x="2969" y="851"/>
                      <a:pt x="2620" y="330"/>
                      <a:pt x="2087" y="110"/>
                    </a:cubicBezTo>
                    <a:cubicBezTo>
                      <a:pt x="1910" y="36"/>
                      <a:pt x="1724" y="0"/>
                      <a:pt x="154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6CDF0B53-8527-9E95-E8D8-56B8AF110DDC}"/>
                </a:ext>
              </a:extLst>
            </p:cNvPr>
            <p:cNvGrpSpPr/>
            <p:nvPr/>
          </p:nvGrpSpPr>
          <p:grpSpPr>
            <a:xfrm>
              <a:off x="2618037" y="4358300"/>
              <a:ext cx="72367" cy="518274"/>
              <a:chOff x="2618037" y="4358300"/>
              <a:chExt cx="72367" cy="518274"/>
            </a:xfrm>
          </p:grpSpPr>
          <p:sp>
            <p:nvSpPr>
              <p:cNvPr id="289" name="Google Shape;289;p29"/>
              <p:cNvSpPr/>
              <p:nvPr/>
            </p:nvSpPr>
            <p:spPr>
              <a:xfrm rot="10800000">
                <a:off x="2647540" y="4358300"/>
                <a:ext cx="12728" cy="483456"/>
              </a:xfrm>
              <a:custGeom>
                <a:avLst/>
                <a:gdLst/>
                <a:ahLst/>
                <a:cxnLst/>
                <a:rect l="l" t="t" r="r" b="b"/>
                <a:pathLst>
                  <a:path w="522" h="19828" extrusionOk="0">
                    <a:moveTo>
                      <a:pt x="0" y="0"/>
                    </a:moveTo>
                    <a:lnTo>
                      <a:pt x="0" y="19828"/>
                    </a:lnTo>
                    <a:lnTo>
                      <a:pt x="521" y="19828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9"/>
              <p:cNvSpPr/>
              <p:nvPr/>
            </p:nvSpPr>
            <p:spPr>
              <a:xfrm rot="10800000">
                <a:off x="2624376" y="4813253"/>
                <a:ext cx="59200" cy="56957"/>
              </a:xfrm>
              <a:custGeom>
                <a:avLst/>
                <a:gdLst/>
                <a:ahLst/>
                <a:cxnLst/>
                <a:rect l="l" t="t" r="r" b="b"/>
                <a:pathLst>
                  <a:path w="2428" h="2336" extrusionOk="0">
                    <a:moveTo>
                      <a:pt x="1260" y="0"/>
                    </a:moveTo>
                    <a:cubicBezTo>
                      <a:pt x="788" y="0"/>
                      <a:pt x="363" y="285"/>
                      <a:pt x="181" y="720"/>
                    </a:cubicBezTo>
                    <a:cubicBezTo>
                      <a:pt x="1" y="1156"/>
                      <a:pt x="101" y="1659"/>
                      <a:pt x="434" y="1993"/>
                    </a:cubicBezTo>
                    <a:cubicBezTo>
                      <a:pt x="658" y="2217"/>
                      <a:pt x="957" y="2335"/>
                      <a:pt x="1260" y="2335"/>
                    </a:cubicBezTo>
                    <a:cubicBezTo>
                      <a:pt x="1411" y="2335"/>
                      <a:pt x="1563" y="2306"/>
                      <a:pt x="1707" y="2246"/>
                    </a:cubicBezTo>
                    <a:cubicBezTo>
                      <a:pt x="2143" y="2066"/>
                      <a:pt x="2428" y="1640"/>
                      <a:pt x="2428" y="1167"/>
                    </a:cubicBezTo>
                    <a:cubicBezTo>
                      <a:pt x="2428" y="523"/>
                      <a:pt x="1906" y="0"/>
                      <a:pt x="126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9"/>
              <p:cNvSpPr/>
              <p:nvPr/>
            </p:nvSpPr>
            <p:spPr>
              <a:xfrm rot="10800000">
                <a:off x="2618037" y="4806938"/>
                <a:ext cx="72367" cy="69636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856" extrusionOk="0">
                    <a:moveTo>
                      <a:pt x="1540" y="521"/>
                    </a:moveTo>
                    <a:lnTo>
                      <a:pt x="1540" y="523"/>
                    </a:lnTo>
                    <a:cubicBezTo>
                      <a:pt x="2042" y="523"/>
                      <a:pt x="2447" y="928"/>
                      <a:pt x="2447" y="1428"/>
                    </a:cubicBezTo>
                    <a:cubicBezTo>
                      <a:pt x="2447" y="1795"/>
                      <a:pt x="2227" y="2126"/>
                      <a:pt x="1888" y="2266"/>
                    </a:cubicBezTo>
                    <a:cubicBezTo>
                      <a:pt x="1775" y="2313"/>
                      <a:pt x="1658" y="2335"/>
                      <a:pt x="1541" y="2335"/>
                    </a:cubicBezTo>
                    <a:cubicBezTo>
                      <a:pt x="1305" y="2335"/>
                      <a:pt x="1073" y="2243"/>
                      <a:pt x="898" y="2070"/>
                    </a:cubicBezTo>
                    <a:cubicBezTo>
                      <a:pt x="639" y="1811"/>
                      <a:pt x="562" y="1420"/>
                      <a:pt x="702" y="1081"/>
                    </a:cubicBezTo>
                    <a:cubicBezTo>
                      <a:pt x="843" y="743"/>
                      <a:pt x="1173" y="521"/>
                      <a:pt x="1540" y="521"/>
                    </a:cubicBezTo>
                    <a:close/>
                    <a:moveTo>
                      <a:pt x="1541" y="1"/>
                    </a:moveTo>
                    <a:cubicBezTo>
                      <a:pt x="1169" y="1"/>
                      <a:pt x="804" y="146"/>
                      <a:pt x="530" y="418"/>
                    </a:cubicBezTo>
                    <a:cubicBezTo>
                      <a:pt x="122" y="828"/>
                      <a:pt x="0" y="1442"/>
                      <a:pt x="222" y="1974"/>
                    </a:cubicBezTo>
                    <a:cubicBezTo>
                      <a:pt x="442" y="2508"/>
                      <a:pt x="963" y="2856"/>
                      <a:pt x="1540" y="2856"/>
                    </a:cubicBezTo>
                    <a:cubicBezTo>
                      <a:pt x="2329" y="2855"/>
                      <a:pt x="2967" y="2217"/>
                      <a:pt x="2968" y="1428"/>
                    </a:cubicBezTo>
                    <a:cubicBezTo>
                      <a:pt x="2968" y="851"/>
                      <a:pt x="2620" y="330"/>
                      <a:pt x="2088" y="110"/>
                    </a:cubicBezTo>
                    <a:cubicBezTo>
                      <a:pt x="1911" y="36"/>
                      <a:pt x="1725" y="1"/>
                      <a:pt x="15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3" name="Picture 2" descr="A blue whale with blue squares on it&#10;&#10;Description automatically generated">
              <a:extLst>
                <a:ext uri="{FF2B5EF4-FFF2-40B4-BE49-F238E27FC236}">
                  <a16:creationId xmlns:a16="http://schemas.microsoft.com/office/drawing/2014/main" id="{4016E851-0F80-064E-03F8-1BDDCC39C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53304" y="1296637"/>
              <a:ext cx="1915908" cy="1347493"/>
            </a:xfrm>
            <a:prstGeom prst="rect">
              <a:avLst/>
            </a:prstGeom>
          </p:spPr>
        </p:pic>
        <p:sp>
          <p:nvSpPr>
            <p:cNvPr id="16" name="Google Shape;221;p29">
              <a:extLst>
                <a:ext uri="{FF2B5EF4-FFF2-40B4-BE49-F238E27FC236}">
                  <a16:creationId xmlns:a16="http://schemas.microsoft.com/office/drawing/2014/main" id="{FC20A8B4-FB7E-377E-33B8-4BC96EE72D0E}"/>
                </a:ext>
              </a:extLst>
            </p:cNvPr>
            <p:cNvSpPr/>
            <p:nvPr/>
          </p:nvSpPr>
          <p:spPr>
            <a:xfrm>
              <a:off x="1148503" y="2109212"/>
              <a:ext cx="3011922" cy="194962"/>
            </a:xfrm>
            <a:custGeom>
              <a:avLst/>
              <a:gdLst/>
              <a:ahLst/>
              <a:cxnLst/>
              <a:rect l="l" t="t" r="r" b="b"/>
              <a:pathLst>
                <a:path w="123528" h="7996" extrusionOk="0">
                  <a:moveTo>
                    <a:pt x="0" y="0"/>
                  </a:moveTo>
                  <a:lnTo>
                    <a:pt x="0" y="7996"/>
                  </a:lnTo>
                  <a:lnTo>
                    <a:pt x="123528" y="7996"/>
                  </a:lnTo>
                  <a:lnTo>
                    <a:pt x="123528" y="0"/>
                  </a:ln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22;p29">
              <a:extLst>
                <a:ext uri="{FF2B5EF4-FFF2-40B4-BE49-F238E27FC236}">
                  <a16:creationId xmlns:a16="http://schemas.microsoft.com/office/drawing/2014/main" id="{3AFDF5E8-DFF2-79F4-92B5-F5C571FBE866}"/>
                </a:ext>
              </a:extLst>
            </p:cNvPr>
            <p:cNvSpPr/>
            <p:nvPr/>
          </p:nvSpPr>
          <p:spPr>
            <a:xfrm>
              <a:off x="1142139" y="2102824"/>
              <a:ext cx="3024649" cy="207715"/>
            </a:xfrm>
            <a:custGeom>
              <a:avLst/>
              <a:gdLst/>
              <a:ahLst/>
              <a:cxnLst/>
              <a:rect l="l" t="t" r="r" b="b"/>
              <a:pathLst>
                <a:path w="124050" h="8519" extrusionOk="0">
                  <a:moveTo>
                    <a:pt x="123529" y="521"/>
                  </a:moveTo>
                  <a:lnTo>
                    <a:pt x="123529" y="7998"/>
                  </a:lnTo>
                  <a:lnTo>
                    <a:pt x="522" y="7998"/>
                  </a:lnTo>
                  <a:lnTo>
                    <a:pt x="522" y="521"/>
                  </a:lnTo>
                  <a:close/>
                  <a:moveTo>
                    <a:pt x="261" y="1"/>
                  </a:moveTo>
                  <a:cubicBezTo>
                    <a:pt x="117" y="1"/>
                    <a:pt x="1" y="118"/>
                    <a:pt x="1" y="261"/>
                  </a:cubicBezTo>
                  <a:lnTo>
                    <a:pt x="1" y="8258"/>
                  </a:lnTo>
                  <a:cubicBezTo>
                    <a:pt x="1" y="8401"/>
                    <a:pt x="117" y="8518"/>
                    <a:pt x="261" y="8518"/>
                  </a:cubicBezTo>
                  <a:lnTo>
                    <a:pt x="123789" y="8518"/>
                  </a:lnTo>
                  <a:cubicBezTo>
                    <a:pt x="123933" y="8518"/>
                    <a:pt x="124049" y="8401"/>
                    <a:pt x="124049" y="8258"/>
                  </a:cubicBezTo>
                  <a:lnTo>
                    <a:pt x="124049" y="261"/>
                  </a:lnTo>
                  <a:cubicBezTo>
                    <a:pt x="124049" y="118"/>
                    <a:pt x="123933" y="1"/>
                    <a:pt x="12378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23;p29">
              <a:extLst>
                <a:ext uri="{FF2B5EF4-FFF2-40B4-BE49-F238E27FC236}">
                  <a16:creationId xmlns:a16="http://schemas.microsoft.com/office/drawing/2014/main" id="{DCB4B3BD-66D8-B8A8-93F1-F1117AF2D2CD}"/>
                </a:ext>
              </a:extLst>
            </p:cNvPr>
            <p:cNvSpPr/>
            <p:nvPr/>
          </p:nvSpPr>
          <p:spPr>
            <a:xfrm>
              <a:off x="1167424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24;p29">
              <a:extLst>
                <a:ext uri="{FF2B5EF4-FFF2-40B4-BE49-F238E27FC236}">
                  <a16:creationId xmlns:a16="http://schemas.microsoft.com/office/drawing/2014/main" id="{85A5BBEB-6995-3BDD-D92B-8EDD188D9052}"/>
                </a:ext>
              </a:extLst>
            </p:cNvPr>
            <p:cNvSpPr/>
            <p:nvPr/>
          </p:nvSpPr>
          <p:spPr>
            <a:xfrm>
              <a:off x="1246521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2" y="1623"/>
                    <a:pt x="830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25;p29">
              <a:extLst>
                <a:ext uri="{FF2B5EF4-FFF2-40B4-BE49-F238E27FC236}">
                  <a16:creationId xmlns:a16="http://schemas.microsoft.com/office/drawing/2014/main" id="{6DCF0E61-6F36-7605-736A-DA76D33EB474}"/>
                </a:ext>
              </a:extLst>
            </p:cNvPr>
            <p:cNvSpPr/>
            <p:nvPr/>
          </p:nvSpPr>
          <p:spPr>
            <a:xfrm>
              <a:off x="1325642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26;p29">
              <a:extLst>
                <a:ext uri="{FF2B5EF4-FFF2-40B4-BE49-F238E27FC236}">
                  <a16:creationId xmlns:a16="http://schemas.microsoft.com/office/drawing/2014/main" id="{11ADAC15-2A20-22FB-8456-23ADF1DCC90B}"/>
                </a:ext>
              </a:extLst>
            </p:cNvPr>
            <p:cNvSpPr/>
            <p:nvPr/>
          </p:nvSpPr>
          <p:spPr>
            <a:xfrm>
              <a:off x="1404739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7;p29">
              <a:extLst>
                <a:ext uri="{FF2B5EF4-FFF2-40B4-BE49-F238E27FC236}">
                  <a16:creationId xmlns:a16="http://schemas.microsoft.com/office/drawing/2014/main" id="{BFF3BC61-4548-9579-1C69-51677DEBA20A}"/>
                </a:ext>
              </a:extLst>
            </p:cNvPr>
            <p:cNvSpPr/>
            <p:nvPr/>
          </p:nvSpPr>
          <p:spPr>
            <a:xfrm>
              <a:off x="1483836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2" y="1623"/>
                    <a:pt x="830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28;p29">
              <a:extLst>
                <a:ext uri="{FF2B5EF4-FFF2-40B4-BE49-F238E27FC236}">
                  <a16:creationId xmlns:a16="http://schemas.microsoft.com/office/drawing/2014/main" id="{A16C3CCD-ACF9-AD44-3314-10FD607A567F}"/>
                </a:ext>
              </a:extLst>
            </p:cNvPr>
            <p:cNvSpPr/>
            <p:nvPr/>
          </p:nvSpPr>
          <p:spPr>
            <a:xfrm>
              <a:off x="1562957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29;p29">
              <a:extLst>
                <a:ext uri="{FF2B5EF4-FFF2-40B4-BE49-F238E27FC236}">
                  <a16:creationId xmlns:a16="http://schemas.microsoft.com/office/drawing/2014/main" id="{4138E9E9-2FDC-12D7-3639-1CD169CE5F86}"/>
                </a:ext>
              </a:extLst>
            </p:cNvPr>
            <p:cNvSpPr/>
            <p:nvPr/>
          </p:nvSpPr>
          <p:spPr>
            <a:xfrm>
              <a:off x="1642054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3" y="1"/>
                    <a:pt x="1" y="364"/>
                    <a:pt x="1" y="812"/>
                  </a:cubicBezTo>
                  <a:cubicBezTo>
                    <a:pt x="1" y="1260"/>
                    <a:pt x="373" y="1623"/>
                    <a:pt x="830" y="1623"/>
                  </a:cubicBezTo>
                  <a:cubicBezTo>
                    <a:pt x="1287" y="1623"/>
                    <a:pt x="1659" y="1260"/>
                    <a:pt x="1659" y="812"/>
                  </a:cubicBezTo>
                  <a:cubicBezTo>
                    <a:pt x="1659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30;p29">
              <a:extLst>
                <a:ext uri="{FF2B5EF4-FFF2-40B4-BE49-F238E27FC236}">
                  <a16:creationId xmlns:a16="http://schemas.microsoft.com/office/drawing/2014/main" id="{235E22F9-C8C9-6F9C-A9EE-39830E531E57}"/>
                </a:ext>
              </a:extLst>
            </p:cNvPr>
            <p:cNvSpPr/>
            <p:nvPr/>
          </p:nvSpPr>
          <p:spPr>
            <a:xfrm>
              <a:off x="1721199" y="2120331"/>
              <a:ext cx="40402" cy="39597"/>
            </a:xfrm>
            <a:custGeom>
              <a:avLst/>
              <a:gdLst/>
              <a:ahLst/>
              <a:cxnLst/>
              <a:rect l="l" t="t" r="r" b="b"/>
              <a:pathLst>
                <a:path w="1657" h="1624" extrusionOk="0">
                  <a:moveTo>
                    <a:pt x="828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8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31;p29">
              <a:extLst>
                <a:ext uri="{FF2B5EF4-FFF2-40B4-BE49-F238E27FC236}">
                  <a16:creationId xmlns:a16="http://schemas.microsoft.com/office/drawing/2014/main" id="{89B5EFE7-F09E-B5B2-E38D-D6414A86389C}"/>
                </a:ext>
              </a:extLst>
            </p:cNvPr>
            <p:cNvSpPr/>
            <p:nvPr/>
          </p:nvSpPr>
          <p:spPr>
            <a:xfrm>
              <a:off x="1800296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8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8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32;p29">
              <a:extLst>
                <a:ext uri="{FF2B5EF4-FFF2-40B4-BE49-F238E27FC236}">
                  <a16:creationId xmlns:a16="http://schemas.microsoft.com/office/drawing/2014/main" id="{7E69CD38-A5B9-4759-A354-5E993B4CB828}"/>
                </a:ext>
              </a:extLst>
            </p:cNvPr>
            <p:cNvSpPr/>
            <p:nvPr/>
          </p:nvSpPr>
          <p:spPr>
            <a:xfrm>
              <a:off x="1879393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30" y="1"/>
                  </a:moveTo>
                  <a:cubicBezTo>
                    <a:pt x="372" y="1"/>
                    <a:pt x="0" y="364"/>
                    <a:pt x="0" y="812"/>
                  </a:cubicBezTo>
                  <a:cubicBezTo>
                    <a:pt x="0" y="1260"/>
                    <a:pt x="372" y="1623"/>
                    <a:pt x="830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7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33;p29">
              <a:extLst>
                <a:ext uri="{FF2B5EF4-FFF2-40B4-BE49-F238E27FC236}">
                  <a16:creationId xmlns:a16="http://schemas.microsoft.com/office/drawing/2014/main" id="{F099C84B-8D65-6C3D-427D-8F548F3C7A17}"/>
                </a:ext>
              </a:extLst>
            </p:cNvPr>
            <p:cNvSpPr/>
            <p:nvPr/>
          </p:nvSpPr>
          <p:spPr>
            <a:xfrm>
              <a:off x="1958514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9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34;p29">
              <a:extLst>
                <a:ext uri="{FF2B5EF4-FFF2-40B4-BE49-F238E27FC236}">
                  <a16:creationId xmlns:a16="http://schemas.microsoft.com/office/drawing/2014/main" id="{7C4EC1B1-4A1F-EB55-C01B-20FA17E45887}"/>
                </a:ext>
              </a:extLst>
            </p:cNvPr>
            <p:cNvSpPr/>
            <p:nvPr/>
          </p:nvSpPr>
          <p:spPr>
            <a:xfrm>
              <a:off x="2037611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2" y="1"/>
                    <a:pt x="0" y="364"/>
                    <a:pt x="0" y="812"/>
                  </a:cubicBezTo>
                  <a:cubicBezTo>
                    <a:pt x="0" y="1260"/>
                    <a:pt x="372" y="1623"/>
                    <a:pt x="830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35;p29">
              <a:extLst>
                <a:ext uri="{FF2B5EF4-FFF2-40B4-BE49-F238E27FC236}">
                  <a16:creationId xmlns:a16="http://schemas.microsoft.com/office/drawing/2014/main" id="{4748574A-98F9-A9BB-7459-29FD665B1FF2}"/>
                </a:ext>
              </a:extLst>
            </p:cNvPr>
            <p:cNvSpPr/>
            <p:nvPr/>
          </p:nvSpPr>
          <p:spPr>
            <a:xfrm>
              <a:off x="2116732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36;p29">
              <a:extLst>
                <a:ext uri="{FF2B5EF4-FFF2-40B4-BE49-F238E27FC236}">
                  <a16:creationId xmlns:a16="http://schemas.microsoft.com/office/drawing/2014/main" id="{EE90441C-E235-F599-E0EC-25C45E5C47F5}"/>
                </a:ext>
              </a:extLst>
            </p:cNvPr>
            <p:cNvSpPr/>
            <p:nvPr/>
          </p:nvSpPr>
          <p:spPr>
            <a:xfrm>
              <a:off x="2195829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37;p29">
              <a:extLst>
                <a:ext uri="{FF2B5EF4-FFF2-40B4-BE49-F238E27FC236}">
                  <a16:creationId xmlns:a16="http://schemas.microsoft.com/office/drawing/2014/main" id="{91066F9F-FBDF-DE57-AC20-CAD2E8E0B525}"/>
                </a:ext>
              </a:extLst>
            </p:cNvPr>
            <p:cNvSpPr/>
            <p:nvPr/>
          </p:nvSpPr>
          <p:spPr>
            <a:xfrm>
              <a:off x="1167424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38;p29">
              <a:extLst>
                <a:ext uri="{FF2B5EF4-FFF2-40B4-BE49-F238E27FC236}">
                  <a16:creationId xmlns:a16="http://schemas.microsoft.com/office/drawing/2014/main" id="{71B5406F-91F7-8249-72E6-E25A7F8C9DB6}"/>
                </a:ext>
              </a:extLst>
            </p:cNvPr>
            <p:cNvSpPr/>
            <p:nvPr/>
          </p:nvSpPr>
          <p:spPr>
            <a:xfrm>
              <a:off x="1246521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2" y="1623"/>
                    <a:pt x="830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39;p29">
              <a:extLst>
                <a:ext uri="{FF2B5EF4-FFF2-40B4-BE49-F238E27FC236}">
                  <a16:creationId xmlns:a16="http://schemas.microsoft.com/office/drawing/2014/main" id="{93044C3C-9851-EF0B-4C8E-4EFADCFCD2DE}"/>
                </a:ext>
              </a:extLst>
            </p:cNvPr>
            <p:cNvSpPr/>
            <p:nvPr/>
          </p:nvSpPr>
          <p:spPr>
            <a:xfrm>
              <a:off x="1325642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40;p29">
              <a:extLst>
                <a:ext uri="{FF2B5EF4-FFF2-40B4-BE49-F238E27FC236}">
                  <a16:creationId xmlns:a16="http://schemas.microsoft.com/office/drawing/2014/main" id="{CD227483-11F8-9CB2-736A-1C2858031589}"/>
                </a:ext>
              </a:extLst>
            </p:cNvPr>
            <p:cNvSpPr/>
            <p:nvPr/>
          </p:nvSpPr>
          <p:spPr>
            <a:xfrm>
              <a:off x="1404739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1;p29">
              <a:extLst>
                <a:ext uri="{FF2B5EF4-FFF2-40B4-BE49-F238E27FC236}">
                  <a16:creationId xmlns:a16="http://schemas.microsoft.com/office/drawing/2014/main" id="{06DF9AA0-DAC5-72FD-535E-FEE02EC786DB}"/>
                </a:ext>
              </a:extLst>
            </p:cNvPr>
            <p:cNvSpPr/>
            <p:nvPr/>
          </p:nvSpPr>
          <p:spPr>
            <a:xfrm>
              <a:off x="1483836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2" y="1623"/>
                    <a:pt x="830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42;p29">
              <a:extLst>
                <a:ext uri="{FF2B5EF4-FFF2-40B4-BE49-F238E27FC236}">
                  <a16:creationId xmlns:a16="http://schemas.microsoft.com/office/drawing/2014/main" id="{4B6CB6F6-8460-B34A-CE06-AD3C431F81C9}"/>
                </a:ext>
              </a:extLst>
            </p:cNvPr>
            <p:cNvSpPr/>
            <p:nvPr/>
          </p:nvSpPr>
          <p:spPr>
            <a:xfrm>
              <a:off x="1562957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43;p29">
              <a:extLst>
                <a:ext uri="{FF2B5EF4-FFF2-40B4-BE49-F238E27FC236}">
                  <a16:creationId xmlns:a16="http://schemas.microsoft.com/office/drawing/2014/main" id="{5EED8266-C422-49EC-1099-84D150A1D8A6}"/>
                </a:ext>
              </a:extLst>
            </p:cNvPr>
            <p:cNvSpPr/>
            <p:nvPr/>
          </p:nvSpPr>
          <p:spPr>
            <a:xfrm>
              <a:off x="1642054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3" y="0"/>
                    <a:pt x="1" y="363"/>
                    <a:pt x="1" y="811"/>
                  </a:cubicBezTo>
                  <a:cubicBezTo>
                    <a:pt x="1" y="1259"/>
                    <a:pt x="373" y="1623"/>
                    <a:pt x="830" y="1623"/>
                  </a:cubicBezTo>
                  <a:cubicBezTo>
                    <a:pt x="1287" y="1623"/>
                    <a:pt x="1659" y="1259"/>
                    <a:pt x="1659" y="811"/>
                  </a:cubicBezTo>
                  <a:cubicBezTo>
                    <a:pt x="1659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44;p29">
              <a:extLst>
                <a:ext uri="{FF2B5EF4-FFF2-40B4-BE49-F238E27FC236}">
                  <a16:creationId xmlns:a16="http://schemas.microsoft.com/office/drawing/2014/main" id="{E7C1BC0C-1ABA-10AB-877B-AF8873AFD476}"/>
                </a:ext>
              </a:extLst>
            </p:cNvPr>
            <p:cNvSpPr/>
            <p:nvPr/>
          </p:nvSpPr>
          <p:spPr>
            <a:xfrm>
              <a:off x="1721199" y="2246242"/>
              <a:ext cx="40402" cy="39573"/>
            </a:xfrm>
            <a:custGeom>
              <a:avLst/>
              <a:gdLst/>
              <a:ahLst/>
              <a:cxnLst/>
              <a:rect l="l" t="t" r="r" b="b"/>
              <a:pathLst>
                <a:path w="1657" h="1623" extrusionOk="0">
                  <a:moveTo>
                    <a:pt x="828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8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45;p29">
              <a:extLst>
                <a:ext uri="{FF2B5EF4-FFF2-40B4-BE49-F238E27FC236}">
                  <a16:creationId xmlns:a16="http://schemas.microsoft.com/office/drawing/2014/main" id="{0A5559A5-39DC-0641-1016-2DD476FF49FB}"/>
                </a:ext>
              </a:extLst>
            </p:cNvPr>
            <p:cNvSpPr/>
            <p:nvPr/>
          </p:nvSpPr>
          <p:spPr>
            <a:xfrm>
              <a:off x="1800296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8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8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6;p29">
              <a:extLst>
                <a:ext uri="{FF2B5EF4-FFF2-40B4-BE49-F238E27FC236}">
                  <a16:creationId xmlns:a16="http://schemas.microsoft.com/office/drawing/2014/main" id="{38C3B2D7-1972-1BC4-AF5E-C15C75000102}"/>
                </a:ext>
              </a:extLst>
            </p:cNvPr>
            <p:cNvSpPr/>
            <p:nvPr/>
          </p:nvSpPr>
          <p:spPr>
            <a:xfrm>
              <a:off x="1879393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30" y="0"/>
                  </a:moveTo>
                  <a:cubicBezTo>
                    <a:pt x="372" y="0"/>
                    <a:pt x="0" y="363"/>
                    <a:pt x="0" y="811"/>
                  </a:cubicBezTo>
                  <a:cubicBezTo>
                    <a:pt x="0" y="1259"/>
                    <a:pt x="372" y="1623"/>
                    <a:pt x="830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7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7;p29">
              <a:extLst>
                <a:ext uri="{FF2B5EF4-FFF2-40B4-BE49-F238E27FC236}">
                  <a16:creationId xmlns:a16="http://schemas.microsoft.com/office/drawing/2014/main" id="{EDD097C9-7247-DC96-32B8-CD7B7E35F0AC}"/>
                </a:ext>
              </a:extLst>
            </p:cNvPr>
            <p:cNvSpPr/>
            <p:nvPr/>
          </p:nvSpPr>
          <p:spPr>
            <a:xfrm>
              <a:off x="1958514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9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8;p29">
              <a:extLst>
                <a:ext uri="{FF2B5EF4-FFF2-40B4-BE49-F238E27FC236}">
                  <a16:creationId xmlns:a16="http://schemas.microsoft.com/office/drawing/2014/main" id="{2CE70AA5-B321-CE0B-9513-C075D449CD44}"/>
                </a:ext>
              </a:extLst>
            </p:cNvPr>
            <p:cNvSpPr/>
            <p:nvPr/>
          </p:nvSpPr>
          <p:spPr>
            <a:xfrm>
              <a:off x="2037611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2" y="0"/>
                    <a:pt x="0" y="363"/>
                    <a:pt x="0" y="811"/>
                  </a:cubicBezTo>
                  <a:cubicBezTo>
                    <a:pt x="0" y="1259"/>
                    <a:pt x="372" y="1623"/>
                    <a:pt x="830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9;p29">
              <a:extLst>
                <a:ext uri="{FF2B5EF4-FFF2-40B4-BE49-F238E27FC236}">
                  <a16:creationId xmlns:a16="http://schemas.microsoft.com/office/drawing/2014/main" id="{0BBB66C5-2362-B223-878C-3994640E0551}"/>
                </a:ext>
              </a:extLst>
            </p:cNvPr>
            <p:cNvSpPr/>
            <p:nvPr/>
          </p:nvSpPr>
          <p:spPr>
            <a:xfrm>
              <a:off x="2116732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0;p29">
              <a:extLst>
                <a:ext uri="{FF2B5EF4-FFF2-40B4-BE49-F238E27FC236}">
                  <a16:creationId xmlns:a16="http://schemas.microsoft.com/office/drawing/2014/main" id="{A30DBFE4-EC59-513E-F894-79F234B19FD2}"/>
                </a:ext>
              </a:extLst>
            </p:cNvPr>
            <p:cNvSpPr/>
            <p:nvPr/>
          </p:nvSpPr>
          <p:spPr>
            <a:xfrm>
              <a:off x="2195829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1;p29">
              <a:extLst>
                <a:ext uri="{FF2B5EF4-FFF2-40B4-BE49-F238E27FC236}">
                  <a16:creationId xmlns:a16="http://schemas.microsoft.com/office/drawing/2014/main" id="{826CD931-204A-0E02-B522-4864EEF5C3B9}"/>
                </a:ext>
              </a:extLst>
            </p:cNvPr>
            <p:cNvSpPr/>
            <p:nvPr/>
          </p:nvSpPr>
          <p:spPr>
            <a:xfrm>
              <a:off x="3072380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2" y="1623"/>
                    <a:pt x="829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2;p29">
              <a:extLst>
                <a:ext uri="{FF2B5EF4-FFF2-40B4-BE49-F238E27FC236}">
                  <a16:creationId xmlns:a16="http://schemas.microsoft.com/office/drawing/2014/main" id="{D6998622-D30D-3A3F-9F65-935A7BBBA677}"/>
                </a:ext>
              </a:extLst>
            </p:cNvPr>
            <p:cNvSpPr/>
            <p:nvPr/>
          </p:nvSpPr>
          <p:spPr>
            <a:xfrm>
              <a:off x="3151477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2" y="1623"/>
                    <a:pt x="829" y="1623"/>
                  </a:cubicBezTo>
                  <a:cubicBezTo>
                    <a:pt x="1287" y="1623"/>
                    <a:pt x="1659" y="1260"/>
                    <a:pt x="1659" y="812"/>
                  </a:cubicBezTo>
                  <a:cubicBezTo>
                    <a:pt x="1659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3;p29">
              <a:extLst>
                <a:ext uri="{FF2B5EF4-FFF2-40B4-BE49-F238E27FC236}">
                  <a16:creationId xmlns:a16="http://schemas.microsoft.com/office/drawing/2014/main" id="{7C551D70-7459-2794-C6C8-A023DC51660B}"/>
                </a:ext>
              </a:extLst>
            </p:cNvPr>
            <p:cNvSpPr/>
            <p:nvPr/>
          </p:nvSpPr>
          <p:spPr>
            <a:xfrm>
              <a:off x="3230574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3" y="1"/>
                    <a:pt x="1" y="364"/>
                    <a:pt x="1" y="812"/>
                  </a:cubicBezTo>
                  <a:cubicBezTo>
                    <a:pt x="1" y="1260"/>
                    <a:pt x="373" y="1623"/>
                    <a:pt x="830" y="1623"/>
                  </a:cubicBezTo>
                  <a:cubicBezTo>
                    <a:pt x="1288" y="1623"/>
                    <a:pt x="1659" y="1260"/>
                    <a:pt x="1659" y="812"/>
                  </a:cubicBezTo>
                  <a:cubicBezTo>
                    <a:pt x="1659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54;p29">
              <a:extLst>
                <a:ext uri="{FF2B5EF4-FFF2-40B4-BE49-F238E27FC236}">
                  <a16:creationId xmlns:a16="http://schemas.microsoft.com/office/drawing/2014/main" id="{42AE4A1D-FC3E-1AE4-19AA-EFE182D793E1}"/>
                </a:ext>
              </a:extLst>
            </p:cNvPr>
            <p:cNvSpPr/>
            <p:nvPr/>
          </p:nvSpPr>
          <p:spPr>
            <a:xfrm>
              <a:off x="3309720" y="2120331"/>
              <a:ext cx="40402" cy="39597"/>
            </a:xfrm>
            <a:custGeom>
              <a:avLst/>
              <a:gdLst/>
              <a:ahLst/>
              <a:cxnLst/>
              <a:rect l="l" t="t" r="r" b="b"/>
              <a:pathLst>
                <a:path w="1657" h="1624" extrusionOk="0">
                  <a:moveTo>
                    <a:pt x="828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8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5;p29">
              <a:extLst>
                <a:ext uri="{FF2B5EF4-FFF2-40B4-BE49-F238E27FC236}">
                  <a16:creationId xmlns:a16="http://schemas.microsoft.com/office/drawing/2014/main" id="{E097087E-5E82-7EAF-7BA7-956932094E59}"/>
                </a:ext>
              </a:extLst>
            </p:cNvPr>
            <p:cNvSpPr/>
            <p:nvPr/>
          </p:nvSpPr>
          <p:spPr>
            <a:xfrm>
              <a:off x="3388816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8" y="1"/>
                  </a:moveTo>
                  <a:cubicBezTo>
                    <a:pt x="372" y="1"/>
                    <a:pt x="0" y="364"/>
                    <a:pt x="0" y="812"/>
                  </a:cubicBezTo>
                  <a:cubicBezTo>
                    <a:pt x="0" y="1260"/>
                    <a:pt x="372" y="1623"/>
                    <a:pt x="828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6;p29">
              <a:extLst>
                <a:ext uri="{FF2B5EF4-FFF2-40B4-BE49-F238E27FC236}">
                  <a16:creationId xmlns:a16="http://schemas.microsoft.com/office/drawing/2014/main" id="{8F3F65EE-E580-6CCA-B275-7C3CBB4FE843}"/>
                </a:ext>
              </a:extLst>
            </p:cNvPr>
            <p:cNvSpPr/>
            <p:nvPr/>
          </p:nvSpPr>
          <p:spPr>
            <a:xfrm>
              <a:off x="3467938" y="2120331"/>
              <a:ext cx="40402" cy="39597"/>
            </a:xfrm>
            <a:custGeom>
              <a:avLst/>
              <a:gdLst/>
              <a:ahLst/>
              <a:cxnLst/>
              <a:rect l="l" t="t" r="r" b="b"/>
              <a:pathLst>
                <a:path w="1657" h="1624" extrusionOk="0">
                  <a:moveTo>
                    <a:pt x="829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9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7;p29">
              <a:extLst>
                <a:ext uri="{FF2B5EF4-FFF2-40B4-BE49-F238E27FC236}">
                  <a16:creationId xmlns:a16="http://schemas.microsoft.com/office/drawing/2014/main" id="{E0C33233-6F22-98BF-0D07-87FCDA0DAA78}"/>
                </a:ext>
              </a:extLst>
            </p:cNvPr>
            <p:cNvSpPr/>
            <p:nvPr/>
          </p:nvSpPr>
          <p:spPr>
            <a:xfrm>
              <a:off x="3547034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9" y="1623"/>
                  </a:cubicBezTo>
                  <a:cubicBezTo>
                    <a:pt x="1286" y="1623"/>
                    <a:pt x="1658" y="1260"/>
                    <a:pt x="1658" y="812"/>
                  </a:cubicBezTo>
                  <a:cubicBezTo>
                    <a:pt x="1658" y="364"/>
                    <a:pt x="1286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58;p29">
              <a:extLst>
                <a:ext uri="{FF2B5EF4-FFF2-40B4-BE49-F238E27FC236}">
                  <a16:creationId xmlns:a16="http://schemas.microsoft.com/office/drawing/2014/main" id="{574B2FB1-422E-4E51-C23A-EF0388E7D8D8}"/>
                </a:ext>
              </a:extLst>
            </p:cNvPr>
            <p:cNvSpPr/>
            <p:nvPr/>
          </p:nvSpPr>
          <p:spPr>
            <a:xfrm>
              <a:off x="3626131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2" y="1"/>
                    <a:pt x="0" y="364"/>
                    <a:pt x="0" y="812"/>
                  </a:cubicBezTo>
                  <a:cubicBezTo>
                    <a:pt x="0" y="1260"/>
                    <a:pt x="372" y="1623"/>
                    <a:pt x="830" y="1623"/>
                  </a:cubicBezTo>
                  <a:cubicBezTo>
                    <a:pt x="1288" y="1623"/>
                    <a:pt x="1658" y="1260"/>
                    <a:pt x="1658" y="812"/>
                  </a:cubicBezTo>
                  <a:cubicBezTo>
                    <a:pt x="1658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9;p29">
              <a:extLst>
                <a:ext uri="{FF2B5EF4-FFF2-40B4-BE49-F238E27FC236}">
                  <a16:creationId xmlns:a16="http://schemas.microsoft.com/office/drawing/2014/main" id="{EEA7AC66-DB63-208C-AF59-7C99402C4E09}"/>
                </a:ext>
              </a:extLst>
            </p:cNvPr>
            <p:cNvSpPr/>
            <p:nvPr/>
          </p:nvSpPr>
          <p:spPr>
            <a:xfrm>
              <a:off x="3705253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60;p29">
              <a:extLst>
                <a:ext uri="{FF2B5EF4-FFF2-40B4-BE49-F238E27FC236}">
                  <a16:creationId xmlns:a16="http://schemas.microsoft.com/office/drawing/2014/main" id="{EF9CFB75-FF6B-E978-5FD9-5479C9952375}"/>
                </a:ext>
              </a:extLst>
            </p:cNvPr>
            <p:cNvSpPr/>
            <p:nvPr/>
          </p:nvSpPr>
          <p:spPr>
            <a:xfrm>
              <a:off x="3784349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2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8" y="1260"/>
                    <a:pt x="1658" y="812"/>
                  </a:cubicBezTo>
                  <a:cubicBezTo>
                    <a:pt x="1658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61;p29">
              <a:extLst>
                <a:ext uri="{FF2B5EF4-FFF2-40B4-BE49-F238E27FC236}">
                  <a16:creationId xmlns:a16="http://schemas.microsoft.com/office/drawing/2014/main" id="{BEFB2D77-6E7B-6AAB-2CFA-8C247E4E18EC}"/>
                </a:ext>
              </a:extLst>
            </p:cNvPr>
            <p:cNvSpPr/>
            <p:nvPr/>
          </p:nvSpPr>
          <p:spPr>
            <a:xfrm>
              <a:off x="3863471" y="2120331"/>
              <a:ext cx="40426" cy="39597"/>
            </a:xfrm>
            <a:custGeom>
              <a:avLst/>
              <a:gdLst/>
              <a:ahLst/>
              <a:cxnLst/>
              <a:rect l="l" t="t" r="r" b="b"/>
              <a:pathLst>
                <a:path w="1658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7" y="1260"/>
                    <a:pt x="1657" y="812"/>
                  </a:cubicBezTo>
                  <a:cubicBezTo>
                    <a:pt x="1657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62;p29">
              <a:extLst>
                <a:ext uri="{FF2B5EF4-FFF2-40B4-BE49-F238E27FC236}">
                  <a16:creationId xmlns:a16="http://schemas.microsoft.com/office/drawing/2014/main" id="{59047874-4142-46C0-AB90-FE0B97D98C85}"/>
                </a:ext>
              </a:extLst>
            </p:cNvPr>
            <p:cNvSpPr/>
            <p:nvPr/>
          </p:nvSpPr>
          <p:spPr>
            <a:xfrm>
              <a:off x="3942567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29" y="1"/>
                  </a:moveTo>
                  <a:cubicBezTo>
                    <a:pt x="371" y="1"/>
                    <a:pt x="1" y="364"/>
                    <a:pt x="1" y="812"/>
                  </a:cubicBezTo>
                  <a:cubicBezTo>
                    <a:pt x="1" y="1260"/>
                    <a:pt x="371" y="1623"/>
                    <a:pt x="829" y="1623"/>
                  </a:cubicBezTo>
                  <a:cubicBezTo>
                    <a:pt x="1287" y="1623"/>
                    <a:pt x="1659" y="1260"/>
                    <a:pt x="1659" y="812"/>
                  </a:cubicBezTo>
                  <a:cubicBezTo>
                    <a:pt x="1659" y="364"/>
                    <a:pt x="1287" y="1"/>
                    <a:pt x="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63;p29">
              <a:extLst>
                <a:ext uri="{FF2B5EF4-FFF2-40B4-BE49-F238E27FC236}">
                  <a16:creationId xmlns:a16="http://schemas.microsoft.com/office/drawing/2014/main" id="{6306012A-2147-5540-1D0B-4394DEFB4834}"/>
                </a:ext>
              </a:extLst>
            </p:cNvPr>
            <p:cNvSpPr/>
            <p:nvPr/>
          </p:nvSpPr>
          <p:spPr>
            <a:xfrm>
              <a:off x="4021664" y="2120331"/>
              <a:ext cx="40451" cy="39597"/>
            </a:xfrm>
            <a:custGeom>
              <a:avLst/>
              <a:gdLst/>
              <a:ahLst/>
              <a:cxnLst/>
              <a:rect l="l" t="t" r="r" b="b"/>
              <a:pathLst>
                <a:path w="1659" h="1624" extrusionOk="0">
                  <a:moveTo>
                    <a:pt x="830" y="1"/>
                  </a:moveTo>
                  <a:cubicBezTo>
                    <a:pt x="373" y="1"/>
                    <a:pt x="1" y="364"/>
                    <a:pt x="1" y="812"/>
                  </a:cubicBezTo>
                  <a:cubicBezTo>
                    <a:pt x="1" y="1260"/>
                    <a:pt x="373" y="1623"/>
                    <a:pt x="830" y="1623"/>
                  </a:cubicBezTo>
                  <a:cubicBezTo>
                    <a:pt x="1288" y="1623"/>
                    <a:pt x="1659" y="1260"/>
                    <a:pt x="1659" y="812"/>
                  </a:cubicBezTo>
                  <a:cubicBezTo>
                    <a:pt x="1659" y="364"/>
                    <a:pt x="1288" y="1"/>
                    <a:pt x="83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64;p29">
              <a:extLst>
                <a:ext uri="{FF2B5EF4-FFF2-40B4-BE49-F238E27FC236}">
                  <a16:creationId xmlns:a16="http://schemas.microsoft.com/office/drawing/2014/main" id="{B6EA35E7-2028-346B-E74E-183931835A10}"/>
                </a:ext>
              </a:extLst>
            </p:cNvPr>
            <p:cNvSpPr/>
            <p:nvPr/>
          </p:nvSpPr>
          <p:spPr>
            <a:xfrm>
              <a:off x="4100810" y="2120331"/>
              <a:ext cx="40402" cy="39597"/>
            </a:xfrm>
            <a:custGeom>
              <a:avLst/>
              <a:gdLst/>
              <a:ahLst/>
              <a:cxnLst/>
              <a:rect l="l" t="t" r="r" b="b"/>
              <a:pathLst>
                <a:path w="1657" h="1624" extrusionOk="0">
                  <a:moveTo>
                    <a:pt x="828" y="1"/>
                  </a:moveTo>
                  <a:cubicBezTo>
                    <a:pt x="371" y="1"/>
                    <a:pt x="0" y="364"/>
                    <a:pt x="0" y="812"/>
                  </a:cubicBezTo>
                  <a:cubicBezTo>
                    <a:pt x="0" y="1260"/>
                    <a:pt x="371" y="1623"/>
                    <a:pt x="828" y="1623"/>
                  </a:cubicBezTo>
                  <a:cubicBezTo>
                    <a:pt x="1286" y="1623"/>
                    <a:pt x="1657" y="1260"/>
                    <a:pt x="1657" y="812"/>
                  </a:cubicBezTo>
                  <a:cubicBezTo>
                    <a:pt x="1657" y="364"/>
                    <a:pt x="1286" y="1"/>
                    <a:pt x="82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65;p29">
              <a:extLst>
                <a:ext uri="{FF2B5EF4-FFF2-40B4-BE49-F238E27FC236}">
                  <a16:creationId xmlns:a16="http://schemas.microsoft.com/office/drawing/2014/main" id="{9256BE8F-3681-BB8F-84C9-DB89F8D80C2C}"/>
                </a:ext>
              </a:extLst>
            </p:cNvPr>
            <p:cNvSpPr/>
            <p:nvPr/>
          </p:nvSpPr>
          <p:spPr>
            <a:xfrm>
              <a:off x="3072380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2" y="1623"/>
                    <a:pt x="829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66;p29">
              <a:extLst>
                <a:ext uri="{FF2B5EF4-FFF2-40B4-BE49-F238E27FC236}">
                  <a16:creationId xmlns:a16="http://schemas.microsoft.com/office/drawing/2014/main" id="{76922DB3-8A3A-4935-D3B6-267BA328A074}"/>
                </a:ext>
              </a:extLst>
            </p:cNvPr>
            <p:cNvSpPr/>
            <p:nvPr/>
          </p:nvSpPr>
          <p:spPr>
            <a:xfrm>
              <a:off x="3151477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2" y="1623"/>
                    <a:pt x="829" y="1623"/>
                  </a:cubicBezTo>
                  <a:cubicBezTo>
                    <a:pt x="1287" y="1623"/>
                    <a:pt x="1659" y="1259"/>
                    <a:pt x="1659" y="811"/>
                  </a:cubicBezTo>
                  <a:cubicBezTo>
                    <a:pt x="1659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67;p29">
              <a:extLst>
                <a:ext uri="{FF2B5EF4-FFF2-40B4-BE49-F238E27FC236}">
                  <a16:creationId xmlns:a16="http://schemas.microsoft.com/office/drawing/2014/main" id="{9FE4C9B8-20AC-57A3-FF85-92C3BF286B18}"/>
                </a:ext>
              </a:extLst>
            </p:cNvPr>
            <p:cNvSpPr/>
            <p:nvPr/>
          </p:nvSpPr>
          <p:spPr>
            <a:xfrm>
              <a:off x="3230574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3" y="0"/>
                    <a:pt x="1" y="363"/>
                    <a:pt x="1" y="811"/>
                  </a:cubicBezTo>
                  <a:cubicBezTo>
                    <a:pt x="1" y="1259"/>
                    <a:pt x="373" y="1623"/>
                    <a:pt x="830" y="1623"/>
                  </a:cubicBezTo>
                  <a:cubicBezTo>
                    <a:pt x="1288" y="1623"/>
                    <a:pt x="1659" y="1259"/>
                    <a:pt x="1659" y="811"/>
                  </a:cubicBezTo>
                  <a:cubicBezTo>
                    <a:pt x="1659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68;p29">
              <a:extLst>
                <a:ext uri="{FF2B5EF4-FFF2-40B4-BE49-F238E27FC236}">
                  <a16:creationId xmlns:a16="http://schemas.microsoft.com/office/drawing/2014/main" id="{5856440A-F5EF-9BE8-04F3-7E2F3DB676C2}"/>
                </a:ext>
              </a:extLst>
            </p:cNvPr>
            <p:cNvSpPr/>
            <p:nvPr/>
          </p:nvSpPr>
          <p:spPr>
            <a:xfrm>
              <a:off x="3309720" y="2246242"/>
              <a:ext cx="40402" cy="39573"/>
            </a:xfrm>
            <a:custGeom>
              <a:avLst/>
              <a:gdLst/>
              <a:ahLst/>
              <a:cxnLst/>
              <a:rect l="l" t="t" r="r" b="b"/>
              <a:pathLst>
                <a:path w="1657" h="1623" extrusionOk="0">
                  <a:moveTo>
                    <a:pt x="828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8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69;p29">
              <a:extLst>
                <a:ext uri="{FF2B5EF4-FFF2-40B4-BE49-F238E27FC236}">
                  <a16:creationId xmlns:a16="http://schemas.microsoft.com/office/drawing/2014/main" id="{B6153425-D0D9-2B48-E709-2DBC556CA1F7}"/>
                </a:ext>
              </a:extLst>
            </p:cNvPr>
            <p:cNvSpPr/>
            <p:nvPr/>
          </p:nvSpPr>
          <p:spPr>
            <a:xfrm>
              <a:off x="3388816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8" y="0"/>
                  </a:moveTo>
                  <a:cubicBezTo>
                    <a:pt x="372" y="0"/>
                    <a:pt x="0" y="363"/>
                    <a:pt x="0" y="811"/>
                  </a:cubicBezTo>
                  <a:cubicBezTo>
                    <a:pt x="0" y="1259"/>
                    <a:pt x="372" y="1623"/>
                    <a:pt x="828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70;p29">
              <a:extLst>
                <a:ext uri="{FF2B5EF4-FFF2-40B4-BE49-F238E27FC236}">
                  <a16:creationId xmlns:a16="http://schemas.microsoft.com/office/drawing/2014/main" id="{906B8851-2EDB-9A9D-A4C7-24932DF45D6D}"/>
                </a:ext>
              </a:extLst>
            </p:cNvPr>
            <p:cNvSpPr/>
            <p:nvPr/>
          </p:nvSpPr>
          <p:spPr>
            <a:xfrm>
              <a:off x="3467938" y="2246242"/>
              <a:ext cx="40402" cy="39573"/>
            </a:xfrm>
            <a:custGeom>
              <a:avLst/>
              <a:gdLst/>
              <a:ahLst/>
              <a:cxnLst/>
              <a:rect l="l" t="t" r="r" b="b"/>
              <a:pathLst>
                <a:path w="1657" h="1623" extrusionOk="0">
                  <a:moveTo>
                    <a:pt x="829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9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71;p29">
              <a:extLst>
                <a:ext uri="{FF2B5EF4-FFF2-40B4-BE49-F238E27FC236}">
                  <a16:creationId xmlns:a16="http://schemas.microsoft.com/office/drawing/2014/main" id="{84E99C9F-B5E5-4934-CF46-12973073767A}"/>
                </a:ext>
              </a:extLst>
            </p:cNvPr>
            <p:cNvSpPr/>
            <p:nvPr/>
          </p:nvSpPr>
          <p:spPr>
            <a:xfrm>
              <a:off x="3547034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9" y="1623"/>
                  </a:cubicBezTo>
                  <a:cubicBezTo>
                    <a:pt x="1286" y="1623"/>
                    <a:pt x="1658" y="1259"/>
                    <a:pt x="1658" y="811"/>
                  </a:cubicBezTo>
                  <a:cubicBezTo>
                    <a:pt x="1658" y="363"/>
                    <a:pt x="1286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72;p29">
              <a:extLst>
                <a:ext uri="{FF2B5EF4-FFF2-40B4-BE49-F238E27FC236}">
                  <a16:creationId xmlns:a16="http://schemas.microsoft.com/office/drawing/2014/main" id="{78FC5473-3CF1-A93D-E446-E9226216CBE2}"/>
                </a:ext>
              </a:extLst>
            </p:cNvPr>
            <p:cNvSpPr/>
            <p:nvPr/>
          </p:nvSpPr>
          <p:spPr>
            <a:xfrm>
              <a:off x="3626131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2" y="0"/>
                    <a:pt x="0" y="363"/>
                    <a:pt x="0" y="811"/>
                  </a:cubicBezTo>
                  <a:cubicBezTo>
                    <a:pt x="0" y="1259"/>
                    <a:pt x="372" y="1623"/>
                    <a:pt x="830" y="1623"/>
                  </a:cubicBezTo>
                  <a:cubicBezTo>
                    <a:pt x="1288" y="1623"/>
                    <a:pt x="1658" y="1259"/>
                    <a:pt x="1658" y="811"/>
                  </a:cubicBezTo>
                  <a:cubicBezTo>
                    <a:pt x="1658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73;p29">
              <a:extLst>
                <a:ext uri="{FF2B5EF4-FFF2-40B4-BE49-F238E27FC236}">
                  <a16:creationId xmlns:a16="http://schemas.microsoft.com/office/drawing/2014/main" id="{8EE597B2-FE93-80E0-455B-144F3CD3B60F}"/>
                </a:ext>
              </a:extLst>
            </p:cNvPr>
            <p:cNvSpPr/>
            <p:nvPr/>
          </p:nvSpPr>
          <p:spPr>
            <a:xfrm>
              <a:off x="3705253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74;p29">
              <a:extLst>
                <a:ext uri="{FF2B5EF4-FFF2-40B4-BE49-F238E27FC236}">
                  <a16:creationId xmlns:a16="http://schemas.microsoft.com/office/drawing/2014/main" id="{88F83DA9-7284-3AE4-0EC9-1D8690EF9FDD}"/>
                </a:ext>
              </a:extLst>
            </p:cNvPr>
            <p:cNvSpPr/>
            <p:nvPr/>
          </p:nvSpPr>
          <p:spPr>
            <a:xfrm>
              <a:off x="3784349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2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8" y="1259"/>
                    <a:pt x="1658" y="811"/>
                  </a:cubicBezTo>
                  <a:cubicBezTo>
                    <a:pt x="1658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75;p29">
              <a:extLst>
                <a:ext uri="{FF2B5EF4-FFF2-40B4-BE49-F238E27FC236}">
                  <a16:creationId xmlns:a16="http://schemas.microsoft.com/office/drawing/2014/main" id="{8567D337-4727-6230-B49E-3FE5387B51B6}"/>
                </a:ext>
              </a:extLst>
            </p:cNvPr>
            <p:cNvSpPr/>
            <p:nvPr/>
          </p:nvSpPr>
          <p:spPr>
            <a:xfrm>
              <a:off x="3863471" y="2246242"/>
              <a:ext cx="40426" cy="39573"/>
            </a:xfrm>
            <a:custGeom>
              <a:avLst/>
              <a:gdLst/>
              <a:ahLst/>
              <a:cxnLst/>
              <a:rect l="l" t="t" r="r" b="b"/>
              <a:pathLst>
                <a:path w="1658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7" y="1259"/>
                    <a:pt x="1657" y="811"/>
                  </a:cubicBezTo>
                  <a:cubicBezTo>
                    <a:pt x="1657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76;p29">
              <a:extLst>
                <a:ext uri="{FF2B5EF4-FFF2-40B4-BE49-F238E27FC236}">
                  <a16:creationId xmlns:a16="http://schemas.microsoft.com/office/drawing/2014/main" id="{F2272499-437D-C16C-65C3-95266BF922D3}"/>
                </a:ext>
              </a:extLst>
            </p:cNvPr>
            <p:cNvSpPr/>
            <p:nvPr/>
          </p:nvSpPr>
          <p:spPr>
            <a:xfrm>
              <a:off x="3942567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29" y="0"/>
                  </a:moveTo>
                  <a:cubicBezTo>
                    <a:pt x="371" y="0"/>
                    <a:pt x="1" y="363"/>
                    <a:pt x="1" y="811"/>
                  </a:cubicBezTo>
                  <a:cubicBezTo>
                    <a:pt x="1" y="1259"/>
                    <a:pt x="371" y="1623"/>
                    <a:pt x="829" y="1623"/>
                  </a:cubicBezTo>
                  <a:cubicBezTo>
                    <a:pt x="1287" y="1623"/>
                    <a:pt x="1659" y="1259"/>
                    <a:pt x="1659" y="811"/>
                  </a:cubicBezTo>
                  <a:cubicBezTo>
                    <a:pt x="1659" y="363"/>
                    <a:pt x="1287" y="0"/>
                    <a:pt x="8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77;p29">
              <a:extLst>
                <a:ext uri="{FF2B5EF4-FFF2-40B4-BE49-F238E27FC236}">
                  <a16:creationId xmlns:a16="http://schemas.microsoft.com/office/drawing/2014/main" id="{73524EC8-BCD3-0836-25E0-885EAC6B6603}"/>
                </a:ext>
              </a:extLst>
            </p:cNvPr>
            <p:cNvSpPr/>
            <p:nvPr/>
          </p:nvSpPr>
          <p:spPr>
            <a:xfrm>
              <a:off x="4021664" y="2246242"/>
              <a:ext cx="40451" cy="39573"/>
            </a:xfrm>
            <a:custGeom>
              <a:avLst/>
              <a:gdLst/>
              <a:ahLst/>
              <a:cxnLst/>
              <a:rect l="l" t="t" r="r" b="b"/>
              <a:pathLst>
                <a:path w="1659" h="1623" extrusionOk="0">
                  <a:moveTo>
                    <a:pt x="830" y="0"/>
                  </a:moveTo>
                  <a:cubicBezTo>
                    <a:pt x="373" y="0"/>
                    <a:pt x="1" y="363"/>
                    <a:pt x="1" y="811"/>
                  </a:cubicBezTo>
                  <a:cubicBezTo>
                    <a:pt x="1" y="1259"/>
                    <a:pt x="373" y="1623"/>
                    <a:pt x="830" y="1623"/>
                  </a:cubicBezTo>
                  <a:cubicBezTo>
                    <a:pt x="1288" y="1623"/>
                    <a:pt x="1659" y="1259"/>
                    <a:pt x="1659" y="811"/>
                  </a:cubicBezTo>
                  <a:cubicBezTo>
                    <a:pt x="1659" y="363"/>
                    <a:pt x="1288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78;p29">
              <a:extLst>
                <a:ext uri="{FF2B5EF4-FFF2-40B4-BE49-F238E27FC236}">
                  <a16:creationId xmlns:a16="http://schemas.microsoft.com/office/drawing/2014/main" id="{B62CBEF5-373F-84D0-FC9B-CB19969B5462}"/>
                </a:ext>
              </a:extLst>
            </p:cNvPr>
            <p:cNvSpPr/>
            <p:nvPr/>
          </p:nvSpPr>
          <p:spPr>
            <a:xfrm>
              <a:off x="4100810" y="2246242"/>
              <a:ext cx="40402" cy="39573"/>
            </a:xfrm>
            <a:custGeom>
              <a:avLst/>
              <a:gdLst/>
              <a:ahLst/>
              <a:cxnLst/>
              <a:rect l="l" t="t" r="r" b="b"/>
              <a:pathLst>
                <a:path w="1657" h="1623" extrusionOk="0">
                  <a:moveTo>
                    <a:pt x="828" y="0"/>
                  </a:moveTo>
                  <a:cubicBezTo>
                    <a:pt x="371" y="0"/>
                    <a:pt x="0" y="363"/>
                    <a:pt x="0" y="811"/>
                  </a:cubicBezTo>
                  <a:cubicBezTo>
                    <a:pt x="0" y="1259"/>
                    <a:pt x="371" y="1623"/>
                    <a:pt x="828" y="1623"/>
                  </a:cubicBezTo>
                  <a:cubicBezTo>
                    <a:pt x="1286" y="1623"/>
                    <a:pt x="1657" y="1259"/>
                    <a:pt x="1657" y="811"/>
                  </a:cubicBezTo>
                  <a:cubicBezTo>
                    <a:pt x="1657" y="363"/>
                    <a:pt x="1286" y="0"/>
                    <a:pt x="828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79;p29">
              <a:extLst>
                <a:ext uri="{FF2B5EF4-FFF2-40B4-BE49-F238E27FC236}">
                  <a16:creationId xmlns:a16="http://schemas.microsoft.com/office/drawing/2014/main" id="{715FFAAE-5023-F058-0ABE-F2CB14EEFBBC}"/>
                </a:ext>
              </a:extLst>
            </p:cNvPr>
            <p:cNvSpPr/>
            <p:nvPr/>
          </p:nvSpPr>
          <p:spPr>
            <a:xfrm>
              <a:off x="2306818" y="1361133"/>
              <a:ext cx="713773" cy="681442"/>
            </a:xfrm>
            <a:custGeom>
              <a:avLst/>
              <a:gdLst/>
              <a:ahLst/>
              <a:cxnLst/>
              <a:rect l="l" t="t" r="r" b="b"/>
              <a:pathLst>
                <a:path w="29274" h="27948" extrusionOk="0">
                  <a:moveTo>
                    <a:pt x="14637" y="4085"/>
                  </a:moveTo>
                  <a:cubicBezTo>
                    <a:pt x="20406" y="4085"/>
                    <a:pt x="25101" y="8682"/>
                    <a:pt x="25101" y="14331"/>
                  </a:cubicBezTo>
                  <a:lnTo>
                    <a:pt x="25101" y="23863"/>
                  </a:lnTo>
                  <a:lnTo>
                    <a:pt x="4172" y="23863"/>
                  </a:lnTo>
                  <a:lnTo>
                    <a:pt x="4172" y="14331"/>
                  </a:lnTo>
                  <a:cubicBezTo>
                    <a:pt x="4172" y="8680"/>
                    <a:pt x="8865" y="4085"/>
                    <a:pt x="14637" y="4085"/>
                  </a:cubicBezTo>
                  <a:close/>
                  <a:moveTo>
                    <a:pt x="14637" y="1"/>
                  </a:moveTo>
                  <a:cubicBezTo>
                    <a:pt x="6566" y="1"/>
                    <a:pt x="0" y="6429"/>
                    <a:pt x="0" y="14331"/>
                  </a:cubicBezTo>
                  <a:lnTo>
                    <a:pt x="0" y="25904"/>
                  </a:lnTo>
                  <a:cubicBezTo>
                    <a:pt x="0" y="27033"/>
                    <a:pt x="934" y="27947"/>
                    <a:pt x="2086" y="27947"/>
                  </a:cubicBezTo>
                  <a:lnTo>
                    <a:pt x="27186" y="27947"/>
                  </a:lnTo>
                  <a:cubicBezTo>
                    <a:pt x="28339" y="27947"/>
                    <a:pt x="29273" y="27033"/>
                    <a:pt x="29274" y="25906"/>
                  </a:cubicBezTo>
                  <a:lnTo>
                    <a:pt x="29274" y="14331"/>
                  </a:lnTo>
                  <a:cubicBezTo>
                    <a:pt x="29274" y="6429"/>
                    <a:pt x="22707" y="1"/>
                    <a:pt x="146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80;p29">
              <a:extLst>
                <a:ext uri="{FF2B5EF4-FFF2-40B4-BE49-F238E27FC236}">
                  <a16:creationId xmlns:a16="http://schemas.microsoft.com/office/drawing/2014/main" id="{3106D06C-1945-BD3A-C5C0-0C4D54E68C8C}"/>
                </a:ext>
              </a:extLst>
            </p:cNvPr>
            <p:cNvSpPr/>
            <p:nvPr/>
          </p:nvSpPr>
          <p:spPr>
            <a:xfrm>
              <a:off x="2300479" y="1354793"/>
              <a:ext cx="726428" cy="694121"/>
            </a:xfrm>
            <a:custGeom>
              <a:avLst/>
              <a:gdLst/>
              <a:ahLst/>
              <a:cxnLst/>
              <a:rect l="l" t="t" r="r" b="b"/>
              <a:pathLst>
                <a:path w="29793" h="28468" extrusionOk="0">
                  <a:moveTo>
                    <a:pt x="14897" y="4605"/>
                  </a:moveTo>
                  <a:cubicBezTo>
                    <a:pt x="20522" y="4605"/>
                    <a:pt x="25101" y="9085"/>
                    <a:pt x="25101" y="14591"/>
                  </a:cubicBezTo>
                  <a:lnTo>
                    <a:pt x="25101" y="23864"/>
                  </a:lnTo>
                  <a:lnTo>
                    <a:pt x="4692" y="23864"/>
                  </a:lnTo>
                  <a:lnTo>
                    <a:pt x="4692" y="14591"/>
                  </a:lnTo>
                  <a:cubicBezTo>
                    <a:pt x="4692" y="9085"/>
                    <a:pt x="9269" y="4605"/>
                    <a:pt x="14897" y="4605"/>
                  </a:cubicBezTo>
                  <a:close/>
                  <a:moveTo>
                    <a:pt x="14897" y="4085"/>
                  </a:moveTo>
                  <a:cubicBezTo>
                    <a:pt x="8982" y="4085"/>
                    <a:pt x="4172" y="8798"/>
                    <a:pt x="4172" y="14591"/>
                  </a:cubicBezTo>
                  <a:lnTo>
                    <a:pt x="4172" y="24124"/>
                  </a:lnTo>
                  <a:cubicBezTo>
                    <a:pt x="4172" y="24267"/>
                    <a:pt x="4288" y="24384"/>
                    <a:pt x="4432" y="24384"/>
                  </a:cubicBezTo>
                  <a:lnTo>
                    <a:pt x="25361" y="24384"/>
                  </a:lnTo>
                  <a:cubicBezTo>
                    <a:pt x="25504" y="24384"/>
                    <a:pt x="25621" y="24267"/>
                    <a:pt x="25621" y="24124"/>
                  </a:cubicBezTo>
                  <a:lnTo>
                    <a:pt x="25621" y="14591"/>
                  </a:lnTo>
                  <a:cubicBezTo>
                    <a:pt x="25621" y="8798"/>
                    <a:pt x="20809" y="4085"/>
                    <a:pt x="14897" y="4085"/>
                  </a:cubicBezTo>
                  <a:close/>
                  <a:moveTo>
                    <a:pt x="14897" y="521"/>
                  </a:moveTo>
                  <a:cubicBezTo>
                    <a:pt x="22823" y="521"/>
                    <a:pt x="29272" y="6832"/>
                    <a:pt x="29272" y="14591"/>
                  </a:cubicBezTo>
                  <a:lnTo>
                    <a:pt x="29272" y="26164"/>
                  </a:lnTo>
                  <a:cubicBezTo>
                    <a:pt x="29272" y="27148"/>
                    <a:pt x="28454" y="27947"/>
                    <a:pt x="27446" y="27947"/>
                  </a:cubicBezTo>
                  <a:lnTo>
                    <a:pt x="2346" y="27947"/>
                  </a:lnTo>
                  <a:cubicBezTo>
                    <a:pt x="1339" y="27947"/>
                    <a:pt x="521" y="27148"/>
                    <a:pt x="521" y="26164"/>
                  </a:cubicBezTo>
                  <a:lnTo>
                    <a:pt x="521" y="14589"/>
                  </a:lnTo>
                  <a:cubicBezTo>
                    <a:pt x="521" y="6832"/>
                    <a:pt x="6969" y="521"/>
                    <a:pt x="14897" y="521"/>
                  </a:cubicBezTo>
                  <a:close/>
                  <a:moveTo>
                    <a:pt x="14897" y="0"/>
                  </a:moveTo>
                  <a:cubicBezTo>
                    <a:pt x="6682" y="0"/>
                    <a:pt x="0" y="6545"/>
                    <a:pt x="0" y="14591"/>
                  </a:cubicBezTo>
                  <a:lnTo>
                    <a:pt x="0" y="26164"/>
                  </a:lnTo>
                  <a:cubicBezTo>
                    <a:pt x="0" y="27435"/>
                    <a:pt x="1052" y="28467"/>
                    <a:pt x="2346" y="28467"/>
                  </a:cubicBezTo>
                  <a:lnTo>
                    <a:pt x="27446" y="28467"/>
                  </a:lnTo>
                  <a:cubicBezTo>
                    <a:pt x="28741" y="28467"/>
                    <a:pt x="29793" y="27435"/>
                    <a:pt x="29793" y="26166"/>
                  </a:cubicBezTo>
                  <a:lnTo>
                    <a:pt x="29793" y="14591"/>
                  </a:lnTo>
                  <a:cubicBezTo>
                    <a:pt x="29793" y="6545"/>
                    <a:pt x="23110" y="0"/>
                    <a:pt x="14897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81;p29">
              <a:extLst>
                <a:ext uri="{FF2B5EF4-FFF2-40B4-BE49-F238E27FC236}">
                  <a16:creationId xmlns:a16="http://schemas.microsoft.com/office/drawing/2014/main" id="{DA139E94-0912-CF9F-440F-BD265D50DE21}"/>
                </a:ext>
              </a:extLst>
            </p:cNvPr>
            <p:cNvSpPr/>
            <p:nvPr/>
          </p:nvSpPr>
          <p:spPr>
            <a:xfrm>
              <a:off x="2269001" y="1906521"/>
              <a:ext cx="779240" cy="644576"/>
            </a:xfrm>
            <a:custGeom>
              <a:avLst/>
              <a:gdLst/>
              <a:ahLst/>
              <a:cxnLst/>
              <a:rect l="l" t="t" r="r" b="b"/>
              <a:pathLst>
                <a:path w="31959" h="26436" extrusionOk="0">
                  <a:moveTo>
                    <a:pt x="0" y="0"/>
                  </a:moveTo>
                  <a:lnTo>
                    <a:pt x="0" y="26436"/>
                  </a:lnTo>
                  <a:lnTo>
                    <a:pt x="31958" y="26436"/>
                  </a:lnTo>
                  <a:lnTo>
                    <a:pt x="3195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82;p29">
              <a:extLst>
                <a:ext uri="{FF2B5EF4-FFF2-40B4-BE49-F238E27FC236}">
                  <a16:creationId xmlns:a16="http://schemas.microsoft.com/office/drawing/2014/main" id="{C81B7AB3-BB34-B82C-E487-931E86DB74AD}"/>
                </a:ext>
              </a:extLst>
            </p:cNvPr>
            <p:cNvSpPr/>
            <p:nvPr/>
          </p:nvSpPr>
          <p:spPr>
            <a:xfrm>
              <a:off x="2262637" y="1900181"/>
              <a:ext cx="791944" cy="657255"/>
            </a:xfrm>
            <a:custGeom>
              <a:avLst/>
              <a:gdLst/>
              <a:ahLst/>
              <a:cxnLst/>
              <a:rect l="l" t="t" r="r" b="b"/>
              <a:pathLst>
                <a:path w="32480" h="26956" extrusionOk="0">
                  <a:moveTo>
                    <a:pt x="31960" y="521"/>
                  </a:moveTo>
                  <a:lnTo>
                    <a:pt x="31960" y="26435"/>
                  </a:lnTo>
                  <a:lnTo>
                    <a:pt x="522" y="26435"/>
                  </a:lnTo>
                  <a:lnTo>
                    <a:pt x="522" y="521"/>
                  </a:lnTo>
                  <a:close/>
                  <a:moveTo>
                    <a:pt x="260" y="0"/>
                  </a:moveTo>
                  <a:cubicBezTo>
                    <a:pt x="117" y="0"/>
                    <a:pt x="1" y="117"/>
                    <a:pt x="2" y="260"/>
                  </a:cubicBezTo>
                  <a:lnTo>
                    <a:pt x="2" y="26696"/>
                  </a:lnTo>
                  <a:cubicBezTo>
                    <a:pt x="1" y="26840"/>
                    <a:pt x="118" y="26956"/>
                    <a:pt x="262" y="26956"/>
                  </a:cubicBezTo>
                  <a:lnTo>
                    <a:pt x="32219" y="26956"/>
                  </a:lnTo>
                  <a:cubicBezTo>
                    <a:pt x="32363" y="26956"/>
                    <a:pt x="32480" y="26840"/>
                    <a:pt x="32480" y="26696"/>
                  </a:cubicBezTo>
                  <a:lnTo>
                    <a:pt x="32480" y="260"/>
                  </a:lnTo>
                  <a:cubicBezTo>
                    <a:pt x="32480" y="117"/>
                    <a:pt x="32365" y="0"/>
                    <a:pt x="32221" y="0"/>
                  </a:cubicBezTo>
                  <a:cubicBezTo>
                    <a:pt x="32221" y="0"/>
                    <a:pt x="32220" y="0"/>
                    <a:pt x="32219" y="0"/>
                  </a:cubicBezTo>
                  <a:lnTo>
                    <a:pt x="262" y="0"/>
                  </a:lnTo>
                  <a:cubicBezTo>
                    <a:pt x="262" y="0"/>
                    <a:pt x="261" y="0"/>
                    <a:pt x="26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83;p29">
              <a:extLst>
                <a:ext uri="{FF2B5EF4-FFF2-40B4-BE49-F238E27FC236}">
                  <a16:creationId xmlns:a16="http://schemas.microsoft.com/office/drawing/2014/main" id="{3387BD36-7AF4-B4B6-34B9-1726421C2D2A}"/>
                </a:ext>
              </a:extLst>
            </p:cNvPr>
            <p:cNvSpPr/>
            <p:nvPr/>
          </p:nvSpPr>
          <p:spPr>
            <a:xfrm>
              <a:off x="2569979" y="2091145"/>
              <a:ext cx="169653" cy="302562"/>
            </a:xfrm>
            <a:custGeom>
              <a:avLst/>
              <a:gdLst/>
              <a:ahLst/>
              <a:cxnLst/>
              <a:rect l="l" t="t" r="r" b="b"/>
              <a:pathLst>
                <a:path w="6958" h="12409" extrusionOk="0">
                  <a:moveTo>
                    <a:pt x="3479" y="0"/>
                  </a:moveTo>
                  <a:cubicBezTo>
                    <a:pt x="1557" y="0"/>
                    <a:pt x="0" y="1525"/>
                    <a:pt x="0" y="3406"/>
                  </a:cubicBezTo>
                  <a:cubicBezTo>
                    <a:pt x="0" y="4702"/>
                    <a:pt x="739" y="5828"/>
                    <a:pt x="1826" y="6403"/>
                  </a:cubicBezTo>
                  <a:lnTo>
                    <a:pt x="1242" y="12408"/>
                  </a:lnTo>
                  <a:lnTo>
                    <a:pt x="5717" y="12408"/>
                  </a:lnTo>
                  <a:lnTo>
                    <a:pt x="5132" y="6403"/>
                  </a:lnTo>
                  <a:cubicBezTo>
                    <a:pt x="6219" y="5828"/>
                    <a:pt x="6958" y="4702"/>
                    <a:pt x="6958" y="3406"/>
                  </a:cubicBezTo>
                  <a:cubicBezTo>
                    <a:pt x="6958" y="1525"/>
                    <a:pt x="5401" y="0"/>
                    <a:pt x="347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84;p29">
              <a:extLst>
                <a:ext uri="{FF2B5EF4-FFF2-40B4-BE49-F238E27FC236}">
                  <a16:creationId xmlns:a16="http://schemas.microsoft.com/office/drawing/2014/main" id="{46652283-4B66-8C48-CBE0-E32AE23EC2B0}"/>
                </a:ext>
              </a:extLst>
            </p:cNvPr>
            <p:cNvSpPr/>
            <p:nvPr/>
          </p:nvSpPr>
          <p:spPr>
            <a:xfrm>
              <a:off x="2563615" y="2084781"/>
              <a:ext cx="182381" cy="315266"/>
            </a:xfrm>
            <a:custGeom>
              <a:avLst/>
              <a:gdLst/>
              <a:ahLst/>
              <a:cxnLst/>
              <a:rect l="l" t="t" r="r" b="b"/>
              <a:pathLst>
                <a:path w="7480" h="12930" extrusionOk="0">
                  <a:moveTo>
                    <a:pt x="3740" y="522"/>
                  </a:moveTo>
                  <a:cubicBezTo>
                    <a:pt x="5515" y="522"/>
                    <a:pt x="6960" y="1932"/>
                    <a:pt x="6960" y="3666"/>
                  </a:cubicBezTo>
                  <a:cubicBezTo>
                    <a:pt x="6960" y="4823"/>
                    <a:pt x="6312" y="5883"/>
                    <a:pt x="5271" y="6434"/>
                  </a:cubicBezTo>
                  <a:cubicBezTo>
                    <a:pt x="5177" y="6484"/>
                    <a:pt x="5123" y="6585"/>
                    <a:pt x="5134" y="6690"/>
                  </a:cubicBezTo>
                  <a:lnTo>
                    <a:pt x="5691" y="12409"/>
                  </a:lnTo>
                  <a:lnTo>
                    <a:pt x="1792" y="12409"/>
                  </a:lnTo>
                  <a:lnTo>
                    <a:pt x="2347" y="6690"/>
                  </a:lnTo>
                  <a:cubicBezTo>
                    <a:pt x="2357" y="6585"/>
                    <a:pt x="2303" y="6484"/>
                    <a:pt x="2209" y="6434"/>
                  </a:cubicBezTo>
                  <a:cubicBezTo>
                    <a:pt x="1168" y="5883"/>
                    <a:pt x="521" y="4823"/>
                    <a:pt x="521" y="3666"/>
                  </a:cubicBezTo>
                  <a:cubicBezTo>
                    <a:pt x="521" y="1932"/>
                    <a:pt x="1965" y="522"/>
                    <a:pt x="3740" y="522"/>
                  </a:cubicBezTo>
                  <a:close/>
                  <a:moveTo>
                    <a:pt x="3740" y="1"/>
                  </a:moveTo>
                  <a:cubicBezTo>
                    <a:pt x="1678" y="1"/>
                    <a:pt x="1" y="1645"/>
                    <a:pt x="1" y="3667"/>
                  </a:cubicBezTo>
                  <a:cubicBezTo>
                    <a:pt x="1" y="4958"/>
                    <a:pt x="691" y="6147"/>
                    <a:pt x="1812" y="6809"/>
                  </a:cubicBezTo>
                  <a:lnTo>
                    <a:pt x="1244" y="12644"/>
                  </a:lnTo>
                  <a:cubicBezTo>
                    <a:pt x="1230" y="12796"/>
                    <a:pt x="1350" y="12930"/>
                    <a:pt x="1503" y="12930"/>
                  </a:cubicBezTo>
                  <a:lnTo>
                    <a:pt x="5977" y="12930"/>
                  </a:lnTo>
                  <a:cubicBezTo>
                    <a:pt x="6130" y="12930"/>
                    <a:pt x="6250" y="12796"/>
                    <a:pt x="6236" y="12644"/>
                  </a:cubicBezTo>
                  <a:lnTo>
                    <a:pt x="5668" y="6809"/>
                  </a:lnTo>
                  <a:cubicBezTo>
                    <a:pt x="6789" y="6146"/>
                    <a:pt x="7479" y="4958"/>
                    <a:pt x="7479" y="3667"/>
                  </a:cubicBezTo>
                  <a:cubicBezTo>
                    <a:pt x="7479" y="1645"/>
                    <a:pt x="5801" y="1"/>
                    <a:pt x="374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23959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p51"/>
          <p:cNvSpPr txBox="1">
            <a:spLocks noGrp="1"/>
          </p:cNvSpPr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 Architecture</a:t>
            </a:r>
            <a:endParaRPr/>
          </a:p>
        </p:txBody>
      </p:sp>
      <p:sp>
        <p:nvSpPr>
          <p:cNvPr id="2087" name="Google Shape;2087;p51"/>
          <p:cNvSpPr txBox="1">
            <a:spLocks noGrp="1"/>
          </p:cNvSpPr>
          <p:nvPr>
            <p:ph type="subTitle" idx="1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Diagram of the </a:t>
            </a:r>
            <a:r>
              <a:rPr lang="fr-FR" err="1"/>
              <a:t>project</a:t>
            </a:r>
            <a:r>
              <a:rPr lang="fr-FR"/>
              <a:t>, Structure</a:t>
            </a:r>
            <a:endParaRPr/>
          </a:p>
        </p:txBody>
      </p:sp>
      <p:sp>
        <p:nvSpPr>
          <p:cNvPr id="2088" name="Google Shape;2088;p51"/>
          <p:cNvSpPr txBox="1">
            <a:spLocks noGrp="1"/>
          </p:cNvSpPr>
          <p:nvPr>
            <p:ph type="title" idx="2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90" name="Google Shape;2090;p51"/>
          <p:cNvSpPr/>
          <p:nvPr/>
        </p:nvSpPr>
        <p:spPr>
          <a:xfrm>
            <a:off x="4825989" y="874910"/>
            <a:ext cx="4095849" cy="3393679"/>
          </a:xfrm>
          <a:custGeom>
            <a:avLst/>
            <a:gdLst/>
            <a:ahLst/>
            <a:cxnLst/>
            <a:rect l="l" t="t" r="r" b="b"/>
            <a:pathLst>
              <a:path w="208202" h="172509" extrusionOk="0">
                <a:moveTo>
                  <a:pt x="90297" y="0"/>
                </a:moveTo>
                <a:cubicBezTo>
                  <a:pt x="60081" y="0"/>
                  <a:pt x="29711" y="6469"/>
                  <a:pt x="13646" y="23022"/>
                </a:cubicBezTo>
                <a:cubicBezTo>
                  <a:pt x="13646" y="23022"/>
                  <a:pt x="3033" y="29085"/>
                  <a:pt x="1517" y="44245"/>
                </a:cubicBezTo>
                <a:cubicBezTo>
                  <a:pt x="1" y="59406"/>
                  <a:pt x="16677" y="80631"/>
                  <a:pt x="19204" y="99833"/>
                </a:cubicBezTo>
                <a:cubicBezTo>
                  <a:pt x="21730" y="119036"/>
                  <a:pt x="1517" y="123584"/>
                  <a:pt x="9603" y="147841"/>
                </a:cubicBezTo>
                <a:cubicBezTo>
                  <a:pt x="15216" y="164681"/>
                  <a:pt x="37392" y="172509"/>
                  <a:pt x="58037" y="172509"/>
                </a:cubicBezTo>
                <a:cubicBezTo>
                  <a:pt x="67129" y="172509"/>
                  <a:pt x="75924" y="170991"/>
                  <a:pt x="82877" y="168055"/>
                </a:cubicBezTo>
                <a:cubicBezTo>
                  <a:pt x="105618" y="158453"/>
                  <a:pt x="116230" y="134197"/>
                  <a:pt x="150088" y="134197"/>
                </a:cubicBezTo>
                <a:cubicBezTo>
                  <a:pt x="183946" y="134197"/>
                  <a:pt x="208202" y="118531"/>
                  <a:pt x="206181" y="83662"/>
                </a:cubicBezTo>
                <a:cubicBezTo>
                  <a:pt x="204160" y="48794"/>
                  <a:pt x="196580" y="38181"/>
                  <a:pt x="169290" y="17967"/>
                </a:cubicBezTo>
                <a:cubicBezTo>
                  <a:pt x="155147" y="7490"/>
                  <a:pt x="122811" y="0"/>
                  <a:pt x="9029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1ED29D0B-6E01-33C1-6A44-C57618CC1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grpSp>
        <p:nvGrpSpPr>
          <p:cNvPr id="2275" name="Google Shape;3133;p64">
            <a:extLst>
              <a:ext uri="{FF2B5EF4-FFF2-40B4-BE49-F238E27FC236}">
                <a16:creationId xmlns:a16="http://schemas.microsoft.com/office/drawing/2014/main" id="{D0EFC0FA-F233-7D93-49FD-43BDF47796EC}"/>
              </a:ext>
            </a:extLst>
          </p:cNvPr>
          <p:cNvGrpSpPr/>
          <p:nvPr/>
        </p:nvGrpSpPr>
        <p:grpSpPr>
          <a:xfrm>
            <a:off x="5497941" y="1001695"/>
            <a:ext cx="2458895" cy="2526365"/>
            <a:chOff x="1252700" y="238400"/>
            <a:chExt cx="5219700" cy="5237775"/>
          </a:xfrm>
        </p:grpSpPr>
        <p:sp>
          <p:nvSpPr>
            <p:cNvPr id="2276" name="Google Shape;3134;p64">
              <a:extLst>
                <a:ext uri="{FF2B5EF4-FFF2-40B4-BE49-F238E27FC236}">
                  <a16:creationId xmlns:a16="http://schemas.microsoft.com/office/drawing/2014/main" id="{F5CD08CE-FB5B-BFF6-C872-66F6BAA73C29}"/>
                </a:ext>
              </a:extLst>
            </p:cNvPr>
            <p:cNvSpPr/>
            <p:nvPr/>
          </p:nvSpPr>
          <p:spPr>
            <a:xfrm>
              <a:off x="2451375" y="1351625"/>
              <a:ext cx="469250" cy="37725"/>
            </a:xfrm>
            <a:custGeom>
              <a:avLst/>
              <a:gdLst/>
              <a:ahLst/>
              <a:cxnLst/>
              <a:rect l="l" t="t" r="r" b="b"/>
              <a:pathLst>
                <a:path w="18770" h="1509" extrusionOk="0">
                  <a:moveTo>
                    <a:pt x="18770" y="1"/>
                  </a:moveTo>
                  <a:cubicBezTo>
                    <a:pt x="12824" y="577"/>
                    <a:pt x="6970" y="485"/>
                    <a:pt x="0" y="1077"/>
                  </a:cubicBezTo>
                  <a:cubicBezTo>
                    <a:pt x="74" y="1212"/>
                    <a:pt x="127" y="1357"/>
                    <a:pt x="156" y="1508"/>
                  </a:cubicBezTo>
                  <a:lnTo>
                    <a:pt x="18770" y="1508"/>
                  </a:lnTo>
                  <a:lnTo>
                    <a:pt x="18770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3135;p64">
              <a:extLst>
                <a:ext uri="{FF2B5EF4-FFF2-40B4-BE49-F238E27FC236}">
                  <a16:creationId xmlns:a16="http://schemas.microsoft.com/office/drawing/2014/main" id="{6D52A7D8-45AD-CAD6-D17C-5AB58DC1EA4D}"/>
                </a:ext>
              </a:extLst>
            </p:cNvPr>
            <p:cNvSpPr/>
            <p:nvPr/>
          </p:nvSpPr>
          <p:spPr>
            <a:xfrm>
              <a:off x="1252700" y="693600"/>
              <a:ext cx="5219700" cy="3620175"/>
            </a:xfrm>
            <a:custGeom>
              <a:avLst/>
              <a:gdLst/>
              <a:ahLst/>
              <a:cxnLst/>
              <a:rect l="l" t="t" r="r" b="b"/>
              <a:pathLst>
                <a:path w="208788" h="144807" extrusionOk="0">
                  <a:moveTo>
                    <a:pt x="166787" y="50315"/>
                  </a:moveTo>
                  <a:cubicBezTo>
                    <a:pt x="166836" y="50315"/>
                    <a:pt x="166886" y="50317"/>
                    <a:pt x="166937" y="50322"/>
                  </a:cubicBezTo>
                  <a:cubicBezTo>
                    <a:pt x="167741" y="50397"/>
                    <a:pt x="168355" y="51073"/>
                    <a:pt x="168355" y="51882"/>
                  </a:cubicBezTo>
                  <a:cubicBezTo>
                    <a:pt x="168355" y="52690"/>
                    <a:pt x="167741" y="53366"/>
                    <a:pt x="166937" y="53441"/>
                  </a:cubicBezTo>
                  <a:cubicBezTo>
                    <a:pt x="166886" y="53446"/>
                    <a:pt x="166836" y="53449"/>
                    <a:pt x="166787" y="53449"/>
                  </a:cubicBezTo>
                  <a:cubicBezTo>
                    <a:pt x="166043" y="53449"/>
                    <a:pt x="165392" y="52920"/>
                    <a:pt x="165250" y="52176"/>
                  </a:cubicBezTo>
                  <a:lnTo>
                    <a:pt x="145519" y="52176"/>
                  </a:lnTo>
                  <a:lnTo>
                    <a:pt x="145519" y="51587"/>
                  </a:lnTo>
                  <a:lnTo>
                    <a:pt x="165250" y="51587"/>
                  </a:lnTo>
                  <a:cubicBezTo>
                    <a:pt x="165392" y="50843"/>
                    <a:pt x="166043" y="50315"/>
                    <a:pt x="166787" y="50315"/>
                  </a:cubicBezTo>
                  <a:close/>
                  <a:moveTo>
                    <a:pt x="39992" y="50314"/>
                  </a:moveTo>
                  <a:cubicBezTo>
                    <a:pt x="39997" y="50314"/>
                    <a:pt x="40002" y="50314"/>
                    <a:pt x="40006" y="50314"/>
                  </a:cubicBezTo>
                  <a:cubicBezTo>
                    <a:pt x="40814" y="50314"/>
                    <a:pt x="41471" y="50928"/>
                    <a:pt x="41557" y="51713"/>
                  </a:cubicBezTo>
                  <a:lnTo>
                    <a:pt x="70690" y="51713"/>
                  </a:lnTo>
                  <a:lnTo>
                    <a:pt x="70690" y="52302"/>
                  </a:lnTo>
                  <a:lnTo>
                    <a:pt x="41510" y="52302"/>
                  </a:lnTo>
                  <a:cubicBezTo>
                    <a:pt x="41324" y="52962"/>
                    <a:pt x="40726" y="53449"/>
                    <a:pt x="40006" y="53449"/>
                  </a:cubicBezTo>
                  <a:cubicBezTo>
                    <a:pt x="40002" y="53449"/>
                    <a:pt x="39997" y="53449"/>
                    <a:pt x="39992" y="53449"/>
                  </a:cubicBezTo>
                  <a:cubicBezTo>
                    <a:pt x="39127" y="53449"/>
                    <a:pt x="38424" y="52748"/>
                    <a:pt x="38424" y="51882"/>
                  </a:cubicBezTo>
                  <a:cubicBezTo>
                    <a:pt x="38424" y="51015"/>
                    <a:pt x="39127" y="50314"/>
                    <a:pt x="39992" y="50314"/>
                  </a:cubicBezTo>
                  <a:close/>
                  <a:moveTo>
                    <a:pt x="189267" y="65419"/>
                  </a:moveTo>
                  <a:cubicBezTo>
                    <a:pt x="190075" y="65419"/>
                    <a:pt x="190750" y="66033"/>
                    <a:pt x="190827" y="66837"/>
                  </a:cubicBezTo>
                  <a:cubicBezTo>
                    <a:pt x="190904" y="67642"/>
                    <a:pt x="190355" y="68373"/>
                    <a:pt x="189561" y="68524"/>
                  </a:cubicBezTo>
                  <a:lnTo>
                    <a:pt x="189561" y="84816"/>
                  </a:lnTo>
                  <a:lnTo>
                    <a:pt x="180120" y="84816"/>
                  </a:lnTo>
                  <a:lnTo>
                    <a:pt x="180120" y="95311"/>
                  </a:lnTo>
                  <a:lnTo>
                    <a:pt x="179530" y="95311"/>
                  </a:lnTo>
                  <a:lnTo>
                    <a:pt x="179530" y="84226"/>
                  </a:lnTo>
                  <a:lnTo>
                    <a:pt x="188972" y="84226"/>
                  </a:lnTo>
                  <a:lnTo>
                    <a:pt x="188972" y="68524"/>
                  </a:lnTo>
                  <a:cubicBezTo>
                    <a:pt x="188178" y="68373"/>
                    <a:pt x="187629" y="67642"/>
                    <a:pt x="187706" y="66837"/>
                  </a:cubicBezTo>
                  <a:cubicBezTo>
                    <a:pt x="187782" y="66033"/>
                    <a:pt x="188458" y="65419"/>
                    <a:pt x="189267" y="65419"/>
                  </a:cubicBezTo>
                  <a:close/>
                  <a:moveTo>
                    <a:pt x="15147" y="88090"/>
                  </a:moveTo>
                  <a:cubicBezTo>
                    <a:pt x="15152" y="88090"/>
                    <a:pt x="15158" y="88090"/>
                    <a:pt x="15163" y="88090"/>
                  </a:cubicBezTo>
                  <a:cubicBezTo>
                    <a:pt x="15858" y="88090"/>
                    <a:pt x="16440" y="88545"/>
                    <a:pt x="16646" y="89172"/>
                  </a:cubicBezTo>
                  <a:lnTo>
                    <a:pt x="30860" y="89172"/>
                  </a:lnTo>
                  <a:lnTo>
                    <a:pt x="30860" y="94304"/>
                  </a:lnTo>
                  <a:cubicBezTo>
                    <a:pt x="31360" y="94499"/>
                    <a:pt x="31725" y="94938"/>
                    <a:pt x="31827" y="95467"/>
                  </a:cubicBezTo>
                  <a:lnTo>
                    <a:pt x="191326" y="95467"/>
                  </a:lnTo>
                  <a:cubicBezTo>
                    <a:pt x="191468" y="94722"/>
                    <a:pt x="192120" y="94193"/>
                    <a:pt x="192864" y="94193"/>
                  </a:cubicBezTo>
                  <a:cubicBezTo>
                    <a:pt x="192913" y="94193"/>
                    <a:pt x="192963" y="94195"/>
                    <a:pt x="193012" y="94200"/>
                  </a:cubicBezTo>
                  <a:cubicBezTo>
                    <a:pt x="193817" y="94277"/>
                    <a:pt x="194431" y="94952"/>
                    <a:pt x="194431" y="95760"/>
                  </a:cubicBezTo>
                  <a:cubicBezTo>
                    <a:pt x="194431" y="96569"/>
                    <a:pt x="193817" y="97244"/>
                    <a:pt x="193012" y="97321"/>
                  </a:cubicBezTo>
                  <a:cubicBezTo>
                    <a:pt x="192962" y="97326"/>
                    <a:pt x="192912" y="97328"/>
                    <a:pt x="192862" y="97328"/>
                  </a:cubicBezTo>
                  <a:cubicBezTo>
                    <a:pt x="192119" y="97328"/>
                    <a:pt x="191468" y="96800"/>
                    <a:pt x="191326" y="96055"/>
                  </a:cubicBezTo>
                  <a:lnTo>
                    <a:pt x="31826" y="96055"/>
                  </a:lnTo>
                  <a:cubicBezTo>
                    <a:pt x="31686" y="96793"/>
                    <a:pt x="31040" y="97327"/>
                    <a:pt x="30289" y="97327"/>
                  </a:cubicBezTo>
                  <a:cubicBezTo>
                    <a:pt x="29538" y="97327"/>
                    <a:pt x="28892" y="96793"/>
                    <a:pt x="28751" y="96055"/>
                  </a:cubicBezTo>
                  <a:lnTo>
                    <a:pt x="23560" y="96055"/>
                  </a:lnTo>
                  <a:cubicBezTo>
                    <a:pt x="23418" y="96800"/>
                    <a:pt x="22767" y="97328"/>
                    <a:pt x="22023" y="97328"/>
                  </a:cubicBezTo>
                  <a:cubicBezTo>
                    <a:pt x="21973" y="97328"/>
                    <a:pt x="21923" y="97326"/>
                    <a:pt x="21873" y="97321"/>
                  </a:cubicBezTo>
                  <a:cubicBezTo>
                    <a:pt x="21069" y="97244"/>
                    <a:pt x="20455" y="96569"/>
                    <a:pt x="20455" y="95760"/>
                  </a:cubicBezTo>
                  <a:cubicBezTo>
                    <a:pt x="20455" y="94952"/>
                    <a:pt x="21069" y="94276"/>
                    <a:pt x="21873" y="94200"/>
                  </a:cubicBezTo>
                  <a:cubicBezTo>
                    <a:pt x="21923" y="94195"/>
                    <a:pt x="21973" y="94193"/>
                    <a:pt x="22023" y="94193"/>
                  </a:cubicBezTo>
                  <a:cubicBezTo>
                    <a:pt x="22767" y="94193"/>
                    <a:pt x="23418" y="94721"/>
                    <a:pt x="23560" y="95465"/>
                  </a:cubicBezTo>
                  <a:lnTo>
                    <a:pt x="28751" y="95465"/>
                  </a:lnTo>
                  <a:cubicBezTo>
                    <a:pt x="28891" y="94734"/>
                    <a:pt x="29527" y="94203"/>
                    <a:pt x="30270" y="94195"/>
                  </a:cubicBezTo>
                  <a:lnTo>
                    <a:pt x="30270" y="89761"/>
                  </a:lnTo>
                  <a:lnTo>
                    <a:pt x="16720" y="89761"/>
                  </a:lnTo>
                  <a:cubicBezTo>
                    <a:pt x="16665" y="90577"/>
                    <a:pt x="15993" y="91224"/>
                    <a:pt x="15163" y="91224"/>
                  </a:cubicBezTo>
                  <a:cubicBezTo>
                    <a:pt x="15158" y="91224"/>
                    <a:pt x="15152" y="91224"/>
                    <a:pt x="15147" y="91224"/>
                  </a:cubicBezTo>
                  <a:cubicBezTo>
                    <a:pt x="14282" y="91224"/>
                    <a:pt x="13581" y="90523"/>
                    <a:pt x="13581" y="89657"/>
                  </a:cubicBezTo>
                  <a:cubicBezTo>
                    <a:pt x="13581" y="88791"/>
                    <a:pt x="14282" y="88090"/>
                    <a:pt x="15147" y="88090"/>
                  </a:cubicBezTo>
                  <a:close/>
                  <a:moveTo>
                    <a:pt x="169604" y="115323"/>
                  </a:moveTo>
                  <a:cubicBezTo>
                    <a:pt x="170357" y="115323"/>
                    <a:pt x="171001" y="115858"/>
                    <a:pt x="171142" y="116596"/>
                  </a:cubicBezTo>
                  <a:lnTo>
                    <a:pt x="191775" y="116596"/>
                  </a:lnTo>
                  <a:cubicBezTo>
                    <a:pt x="191917" y="115852"/>
                    <a:pt x="192569" y="115323"/>
                    <a:pt x="193312" y="115323"/>
                  </a:cubicBezTo>
                  <a:cubicBezTo>
                    <a:pt x="193362" y="115323"/>
                    <a:pt x="193412" y="115326"/>
                    <a:pt x="193462" y="115330"/>
                  </a:cubicBezTo>
                  <a:cubicBezTo>
                    <a:pt x="194267" y="115407"/>
                    <a:pt x="194880" y="116083"/>
                    <a:pt x="194880" y="116891"/>
                  </a:cubicBezTo>
                  <a:cubicBezTo>
                    <a:pt x="194880" y="117699"/>
                    <a:pt x="194267" y="118374"/>
                    <a:pt x="193462" y="118450"/>
                  </a:cubicBezTo>
                  <a:cubicBezTo>
                    <a:pt x="193412" y="118455"/>
                    <a:pt x="193362" y="118457"/>
                    <a:pt x="193312" y="118457"/>
                  </a:cubicBezTo>
                  <a:cubicBezTo>
                    <a:pt x="192569" y="118457"/>
                    <a:pt x="191917" y="117929"/>
                    <a:pt x="191775" y="117186"/>
                  </a:cubicBezTo>
                  <a:lnTo>
                    <a:pt x="171143" y="117186"/>
                  </a:lnTo>
                  <a:cubicBezTo>
                    <a:pt x="171016" y="117853"/>
                    <a:pt x="170464" y="118364"/>
                    <a:pt x="169780" y="118440"/>
                  </a:cubicBezTo>
                  <a:lnTo>
                    <a:pt x="169780" y="123789"/>
                  </a:lnTo>
                  <a:lnTo>
                    <a:pt x="191767" y="123789"/>
                  </a:lnTo>
                  <a:cubicBezTo>
                    <a:pt x="191869" y="123023"/>
                    <a:pt x="192518" y="122430"/>
                    <a:pt x="193313" y="122430"/>
                  </a:cubicBezTo>
                  <a:cubicBezTo>
                    <a:pt x="194172" y="122437"/>
                    <a:pt x="194865" y="123137"/>
                    <a:pt x="194865" y="123996"/>
                  </a:cubicBezTo>
                  <a:cubicBezTo>
                    <a:pt x="194865" y="124856"/>
                    <a:pt x="194172" y="125556"/>
                    <a:pt x="193313" y="125565"/>
                  </a:cubicBezTo>
                  <a:cubicBezTo>
                    <a:pt x="192579" y="125565"/>
                    <a:pt x="191969" y="125059"/>
                    <a:pt x="191797" y="124378"/>
                  </a:cubicBezTo>
                  <a:lnTo>
                    <a:pt x="169191" y="124378"/>
                  </a:lnTo>
                  <a:lnTo>
                    <a:pt x="169191" y="118395"/>
                  </a:lnTo>
                  <a:cubicBezTo>
                    <a:pt x="168620" y="118239"/>
                    <a:pt x="168179" y="117774"/>
                    <a:pt x="168067" y="117186"/>
                  </a:cubicBezTo>
                  <a:lnTo>
                    <a:pt x="142960" y="117186"/>
                  </a:lnTo>
                  <a:lnTo>
                    <a:pt x="142960" y="116596"/>
                  </a:lnTo>
                  <a:lnTo>
                    <a:pt x="168067" y="116596"/>
                  </a:lnTo>
                  <a:cubicBezTo>
                    <a:pt x="168207" y="115858"/>
                    <a:pt x="168853" y="115323"/>
                    <a:pt x="169604" y="115323"/>
                  </a:cubicBezTo>
                  <a:close/>
                  <a:moveTo>
                    <a:pt x="14087" y="111137"/>
                  </a:moveTo>
                  <a:cubicBezTo>
                    <a:pt x="14092" y="111137"/>
                    <a:pt x="14097" y="111137"/>
                    <a:pt x="14102" y="111137"/>
                  </a:cubicBezTo>
                  <a:cubicBezTo>
                    <a:pt x="14914" y="111137"/>
                    <a:pt x="15574" y="111758"/>
                    <a:pt x="15653" y="112550"/>
                  </a:cubicBezTo>
                  <a:lnTo>
                    <a:pt x="27665" y="112550"/>
                  </a:lnTo>
                  <a:cubicBezTo>
                    <a:pt x="27744" y="111758"/>
                    <a:pt x="28404" y="111137"/>
                    <a:pt x="29216" y="111137"/>
                  </a:cubicBezTo>
                  <a:cubicBezTo>
                    <a:pt x="30029" y="111137"/>
                    <a:pt x="30689" y="111758"/>
                    <a:pt x="30768" y="112550"/>
                  </a:cubicBezTo>
                  <a:lnTo>
                    <a:pt x="39402" y="112550"/>
                  </a:lnTo>
                  <a:lnTo>
                    <a:pt x="39402" y="122440"/>
                  </a:lnTo>
                  <a:lnTo>
                    <a:pt x="57801" y="122440"/>
                  </a:lnTo>
                  <a:cubicBezTo>
                    <a:pt x="57922" y="121811"/>
                    <a:pt x="58414" y="121318"/>
                    <a:pt x="59043" y="121197"/>
                  </a:cubicBezTo>
                  <a:lnTo>
                    <a:pt x="59043" y="116486"/>
                  </a:lnTo>
                  <a:lnTo>
                    <a:pt x="69556" y="116486"/>
                  </a:lnTo>
                  <a:lnTo>
                    <a:pt x="69556" y="117075"/>
                  </a:lnTo>
                  <a:lnTo>
                    <a:pt x="59632" y="117075"/>
                  </a:lnTo>
                  <a:lnTo>
                    <a:pt x="59632" y="121198"/>
                  </a:lnTo>
                  <a:cubicBezTo>
                    <a:pt x="60202" y="121307"/>
                    <a:pt x="60665" y="121721"/>
                    <a:pt x="60836" y="122275"/>
                  </a:cubicBezTo>
                  <a:cubicBezTo>
                    <a:pt x="61006" y="122830"/>
                    <a:pt x="60857" y="123433"/>
                    <a:pt x="60447" y="123843"/>
                  </a:cubicBezTo>
                  <a:cubicBezTo>
                    <a:pt x="60149" y="124142"/>
                    <a:pt x="59749" y="124302"/>
                    <a:pt x="59339" y="124302"/>
                  </a:cubicBezTo>
                  <a:cubicBezTo>
                    <a:pt x="59185" y="124302"/>
                    <a:pt x="59030" y="124280"/>
                    <a:pt x="58879" y="124233"/>
                  </a:cubicBezTo>
                  <a:cubicBezTo>
                    <a:pt x="58324" y="124062"/>
                    <a:pt x="57910" y="123600"/>
                    <a:pt x="57801" y="123030"/>
                  </a:cubicBezTo>
                  <a:lnTo>
                    <a:pt x="38812" y="123030"/>
                  </a:lnTo>
                  <a:lnTo>
                    <a:pt x="38812" y="113140"/>
                  </a:lnTo>
                  <a:lnTo>
                    <a:pt x="30715" y="113140"/>
                  </a:lnTo>
                  <a:cubicBezTo>
                    <a:pt x="30553" y="113700"/>
                    <a:pt x="30091" y="114132"/>
                    <a:pt x="29511" y="114243"/>
                  </a:cubicBezTo>
                  <a:lnTo>
                    <a:pt x="29511" y="129324"/>
                  </a:lnTo>
                  <a:lnTo>
                    <a:pt x="20101" y="129324"/>
                  </a:lnTo>
                  <a:cubicBezTo>
                    <a:pt x="19877" y="129917"/>
                    <a:pt x="19309" y="130341"/>
                    <a:pt x="18638" y="130341"/>
                  </a:cubicBezTo>
                  <a:cubicBezTo>
                    <a:pt x="18633" y="130341"/>
                    <a:pt x="18629" y="130341"/>
                    <a:pt x="18624" y="130341"/>
                  </a:cubicBezTo>
                  <a:cubicBezTo>
                    <a:pt x="17759" y="130341"/>
                    <a:pt x="17056" y="129640"/>
                    <a:pt x="17056" y="128773"/>
                  </a:cubicBezTo>
                  <a:cubicBezTo>
                    <a:pt x="17056" y="127907"/>
                    <a:pt x="17759" y="127206"/>
                    <a:pt x="18624" y="127206"/>
                  </a:cubicBezTo>
                  <a:cubicBezTo>
                    <a:pt x="18629" y="127206"/>
                    <a:pt x="18633" y="127206"/>
                    <a:pt x="18638" y="127206"/>
                  </a:cubicBezTo>
                  <a:cubicBezTo>
                    <a:pt x="19490" y="127206"/>
                    <a:pt x="20180" y="127888"/>
                    <a:pt x="20201" y="128735"/>
                  </a:cubicBezTo>
                  <a:lnTo>
                    <a:pt x="28921" y="128735"/>
                  </a:lnTo>
                  <a:lnTo>
                    <a:pt x="28921" y="114243"/>
                  </a:lnTo>
                  <a:cubicBezTo>
                    <a:pt x="28341" y="114132"/>
                    <a:pt x="27880" y="113700"/>
                    <a:pt x="27717" y="113140"/>
                  </a:cubicBezTo>
                  <a:lnTo>
                    <a:pt x="15601" y="113140"/>
                  </a:lnTo>
                  <a:cubicBezTo>
                    <a:pt x="15411" y="113792"/>
                    <a:pt x="14815" y="114272"/>
                    <a:pt x="14102" y="114272"/>
                  </a:cubicBezTo>
                  <a:cubicBezTo>
                    <a:pt x="14097" y="114272"/>
                    <a:pt x="14092" y="114272"/>
                    <a:pt x="14087" y="114272"/>
                  </a:cubicBezTo>
                  <a:cubicBezTo>
                    <a:pt x="13223" y="114272"/>
                    <a:pt x="12519" y="113571"/>
                    <a:pt x="12519" y="112705"/>
                  </a:cubicBezTo>
                  <a:cubicBezTo>
                    <a:pt x="12519" y="111838"/>
                    <a:pt x="13223" y="111137"/>
                    <a:pt x="14087" y="111137"/>
                  </a:cubicBezTo>
                  <a:close/>
                  <a:moveTo>
                    <a:pt x="136905" y="1"/>
                  </a:moveTo>
                  <a:cubicBezTo>
                    <a:pt x="132240" y="1"/>
                    <a:pt x="127894" y="738"/>
                    <a:pt x="123858" y="1748"/>
                  </a:cubicBezTo>
                  <a:cubicBezTo>
                    <a:pt x="110020" y="5210"/>
                    <a:pt x="103470" y="13062"/>
                    <a:pt x="88405" y="20150"/>
                  </a:cubicBezTo>
                  <a:lnTo>
                    <a:pt x="88405" y="23084"/>
                  </a:lnTo>
                  <a:lnTo>
                    <a:pt x="101149" y="23084"/>
                  </a:lnTo>
                  <a:lnTo>
                    <a:pt x="101149" y="23672"/>
                  </a:lnTo>
                  <a:lnTo>
                    <a:pt x="87817" y="23672"/>
                  </a:lnTo>
                  <a:lnTo>
                    <a:pt x="87817" y="20427"/>
                  </a:lnTo>
                  <a:cubicBezTo>
                    <a:pt x="86732" y="20929"/>
                    <a:pt x="85607" y="21426"/>
                    <a:pt x="84429" y="21917"/>
                  </a:cubicBezTo>
                  <a:cubicBezTo>
                    <a:pt x="78037" y="24581"/>
                    <a:pt x="72617" y="25705"/>
                    <a:pt x="67307" y="26261"/>
                  </a:cubicBezTo>
                  <a:lnTo>
                    <a:pt x="67307" y="28418"/>
                  </a:lnTo>
                  <a:lnTo>
                    <a:pt x="48103" y="28418"/>
                  </a:lnTo>
                  <a:cubicBezTo>
                    <a:pt x="47960" y="29163"/>
                    <a:pt x="47309" y="29691"/>
                    <a:pt x="46565" y="29691"/>
                  </a:cubicBezTo>
                  <a:cubicBezTo>
                    <a:pt x="46516" y="29691"/>
                    <a:pt x="46466" y="29688"/>
                    <a:pt x="46417" y="29684"/>
                  </a:cubicBezTo>
                  <a:cubicBezTo>
                    <a:pt x="45613" y="29607"/>
                    <a:pt x="44999" y="28931"/>
                    <a:pt x="44999" y="28124"/>
                  </a:cubicBezTo>
                  <a:cubicBezTo>
                    <a:pt x="44999" y="27968"/>
                    <a:pt x="45028" y="27819"/>
                    <a:pt x="45071" y="27678"/>
                  </a:cubicBezTo>
                  <a:lnTo>
                    <a:pt x="45071" y="27678"/>
                  </a:lnTo>
                  <a:cubicBezTo>
                    <a:pt x="41448" y="28073"/>
                    <a:pt x="37848" y="28655"/>
                    <a:pt x="34286" y="29422"/>
                  </a:cubicBezTo>
                  <a:cubicBezTo>
                    <a:pt x="12428" y="34111"/>
                    <a:pt x="0" y="63661"/>
                    <a:pt x="0" y="80547"/>
                  </a:cubicBezTo>
                  <a:cubicBezTo>
                    <a:pt x="0" y="97433"/>
                    <a:pt x="1314" y="121838"/>
                    <a:pt x="20143" y="134487"/>
                  </a:cubicBezTo>
                  <a:cubicBezTo>
                    <a:pt x="24099" y="137145"/>
                    <a:pt x="29192" y="138189"/>
                    <a:pt x="34933" y="138189"/>
                  </a:cubicBezTo>
                  <a:cubicBezTo>
                    <a:pt x="55990" y="138189"/>
                    <a:pt x="85762" y="124142"/>
                    <a:pt x="100094" y="124142"/>
                  </a:cubicBezTo>
                  <a:cubicBezTo>
                    <a:pt x="100454" y="124142"/>
                    <a:pt x="100804" y="124150"/>
                    <a:pt x="101144" y="124169"/>
                  </a:cubicBezTo>
                  <a:cubicBezTo>
                    <a:pt x="118716" y="125107"/>
                    <a:pt x="138858" y="144807"/>
                    <a:pt x="164145" y="144807"/>
                  </a:cubicBezTo>
                  <a:cubicBezTo>
                    <a:pt x="199570" y="144806"/>
                    <a:pt x="208787" y="98789"/>
                    <a:pt x="202926" y="65885"/>
                  </a:cubicBezTo>
                  <a:cubicBezTo>
                    <a:pt x="200074" y="49872"/>
                    <a:pt x="192226" y="37294"/>
                    <a:pt x="182144" y="25669"/>
                  </a:cubicBezTo>
                  <a:cubicBezTo>
                    <a:pt x="180993" y="24341"/>
                    <a:pt x="179852" y="23076"/>
                    <a:pt x="178721" y="21874"/>
                  </a:cubicBezTo>
                  <a:lnTo>
                    <a:pt x="148778" y="21874"/>
                  </a:lnTo>
                  <a:cubicBezTo>
                    <a:pt x="148554" y="22468"/>
                    <a:pt x="147986" y="22893"/>
                    <a:pt x="147314" y="22893"/>
                  </a:cubicBezTo>
                  <a:cubicBezTo>
                    <a:pt x="147313" y="22893"/>
                    <a:pt x="147313" y="22893"/>
                    <a:pt x="147312" y="22893"/>
                  </a:cubicBezTo>
                  <a:cubicBezTo>
                    <a:pt x="146447" y="22893"/>
                    <a:pt x="145746" y="22190"/>
                    <a:pt x="145747" y="21326"/>
                  </a:cubicBezTo>
                  <a:cubicBezTo>
                    <a:pt x="145747" y="20512"/>
                    <a:pt x="146369" y="19852"/>
                    <a:pt x="147161" y="19773"/>
                  </a:cubicBezTo>
                  <a:lnTo>
                    <a:pt x="147161" y="12882"/>
                  </a:lnTo>
                  <a:lnTo>
                    <a:pt x="129767" y="12882"/>
                  </a:lnTo>
                  <a:lnTo>
                    <a:pt x="129767" y="21874"/>
                  </a:lnTo>
                  <a:lnTo>
                    <a:pt x="109249" y="21874"/>
                  </a:lnTo>
                  <a:lnTo>
                    <a:pt x="109249" y="38214"/>
                  </a:lnTo>
                  <a:lnTo>
                    <a:pt x="108659" y="38214"/>
                  </a:lnTo>
                  <a:lnTo>
                    <a:pt x="108659" y="21285"/>
                  </a:lnTo>
                  <a:lnTo>
                    <a:pt x="129178" y="21285"/>
                  </a:lnTo>
                  <a:lnTo>
                    <a:pt x="129178" y="12293"/>
                  </a:lnTo>
                  <a:lnTo>
                    <a:pt x="161653" y="12293"/>
                  </a:lnTo>
                  <a:cubicBezTo>
                    <a:pt x="161795" y="11549"/>
                    <a:pt x="162447" y="11021"/>
                    <a:pt x="163191" y="11021"/>
                  </a:cubicBezTo>
                  <a:cubicBezTo>
                    <a:pt x="163240" y="11021"/>
                    <a:pt x="163291" y="11023"/>
                    <a:pt x="163341" y="11028"/>
                  </a:cubicBezTo>
                  <a:cubicBezTo>
                    <a:pt x="164145" y="11104"/>
                    <a:pt x="164759" y="11779"/>
                    <a:pt x="164759" y="12588"/>
                  </a:cubicBezTo>
                  <a:cubicBezTo>
                    <a:pt x="164759" y="13397"/>
                    <a:pt x="164145" y="14072"/>
                    <a:pt x="163341" y="14149"/>
                  </a:cubicBezTo>
                  <a:cubicBezTo>
                    <a:pt x="163291" y="14154"/>
                    <a:pt x="163242" y="14156"/>
                    <a:pt x="163193" y="14156"/>
                  </a:cubicBezTo>
                  <a:cubicBezTo>
                    <a:pt x="162448" y="14156"/>
                    <a:pt x="161795" y="13627"/>
                    <a:pt x="161653" y="12882"/>
                  </a:cubicBezTo>
                  <a:lnTo>
                    <a:pt x="147750" y="12882"/>
                  </a:lnTo>
                  <a:lnTo>
                    <a:pt x="147750" y="19828"/>
                  </a:lnTo>
                  <a:cubicBezTo>
                    <a:pt x="148403" y="20016"/>
                    <a:pt x="148859" y="20605"/>
                    <a:pt x="148878" y="21285"/>
                  </a:cubicBezTo>
                  <a:lnTo>
                    <a:pt x="178162" y="21285"/>
                  </a:lnTo>
                  <a:cubicBezTo>
                    <a:pt x="162316" y="4644"/>
                    <a:pt x="148608" y="1"/>
                    <a:pt x="13690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3136;p64">
              <a:extLst>
                <a:ext uri="{FF2B5EF4-FFF2-40B4-BE49-F238E27FC236}">
                  <a16:creationId xmlns:a16="http://schemas.microsoft.com/office/drawing/2014/main" id="{C908BAC2-AE6B-2367-81BF-878075434331}"/>
                </a:ext>
              </a:extLst>
            </p:cNvPr>
            <p:cNvSpPr/>
            <p:nvPr/>
          </p:nvSpPr>
          <p:spPr>
            <a:xfrm>
              <a:off x="2451375" y="1351625"/>
              <a:ext cx="469250" cy="37725"/>
            </a:xfrm>
            <a:custGeom>
              <a:avLst/>
              <a:gdLst/>
              <a:ahLst/>
              <a:cxnLst/>
              <a:rect l="l" t="t" r="r" b="b"/>
              <a:pathLst>
                <a:path w="18770" h="1509" extrusionOk="0">
                  <a:moveTo>
                    <a:pt x="18770" y="1"/>
                  </a:moveTo>
                  <a:cubicBezTo>
                    <a:pt x="12824" y="577"/>
                    <a:pt x="6970" y="485"/>
                    <a:pt x="0" y="1077"/>
                  </a:cubicBezTo>
                  <a:cubicBezTo>
                    <a:pt x="74" y="1212"/>
                    <a:pt x="127" y="1357"/>
                    <a:pt x="156" y="1508"/>
                  </a:cubicBezTo>
                  <a:lnTo>
                    <a:pt x="18770" y="1508"/>
                  </a:lnTo>
                  <a:lnTo>
                    <a:pt x="18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3137;p64">
              <a:extLst>
                <a:ext uri="{FF2B5EF4-FFF2-40B4-BE49-F238E27FC236}">
                  <a16:creationId xmlns:a16="http://schemas.microsoft.com/office/drawing/2014/main" id="{E2B1781F-2A65-86B0-7802-03EBEFCFE182}"/>
                </a:ext>
              </a:extLst>
            </p:cNvPr>
            <p:cNvSpPr/>
            <p:nvPr/>
          </p:nvSpPr>
          <p:spPr>
            <a:xfrm>
              <a:off x="3739775" y="587475"/>
              <a:ext cx="435225" cy="424425"/>
            </a:xfrm>
            <a:custGeom>
              <a:avLst/>
              <a:gdLst/>
              <a:ahLst/>
              <a:cxnLst/>
              <a:rect l="l" t="t" r="r" b="b"/>
              <a:pathLst>
                <a:path w="17409" h="16977" extrusionOk="0">
                  <a:moveTo>
                    <a:pt x="8704" y="2482"/>
                  </a:moveTo>
                  <a:cubicBezTo>
                    <a:pt x="12135" y="2482"/>
                    <a:pt x="14927" y="5273"/>
                    <a:pt x="14927" y="8705"/>
                  </a:cubicBezTo>
                  <a:lnTo>
                    <a:pt x="14927" y="14496"/>
                  </a:lnTo>
                  <a:lnTo>
                    <a:pt x="2481" y="14496"/>
                  </a:lnTo>
                  <a:lnTo>
                    <a:pt x="2481" y="8705"/>
                  </a:lnTo>
                  <a:cubicBezTo>
                    <a:pt x="2481" y="5274"/>
                    <a:pt x="5273" y="2482"/>
                    <a:pt x="8704" y="2482"/>
                  </a:cubicBezTo>
                  <a:close/>
                  <a:moveTo>
                    <a:pt x="8704" y="0"/>
                  </a:moveTo>
                  <a:cubicBezTo>
                    <a:pt x="3905" y="0"/>
                    <a:pt x="1" y="3905"/>
                    <a:pt x="1" y="8705"/>
                  </a:cubicBezTo>
                  <a:lnTo>
                    <a:pt x="1" y="15736"/>
                  </a:lnTo>
                  <a:cubicBezTo>
                    <a:pt x="1" y="16420"/>
                    <a:pt x="556" y="16976"/>
                    <a:pt x="1241" y="16976"/>
                  </a:cubicBezTo>
                  <a:lnTo>
                    <a:pt x="16167" y="16976"/>
                  </a:lnTo>
                  <a:cubicBezTo>
                    <a:pt x="16852" y="16976"/>
                    <a:pt x="17407" y="16421"/>
                    <a:pt x="17408" y="15736"/>
                  </a:cubicBezTo>
                  <a:lnTo>
                    <a:pt x="17408" y="8705"/>
                  </a:lnTo>
                  <a:cubicBezTo>
                    <a:pt x="17408" y="3905"/>
                    <a:pt x="13504" y="0"/>
                    <a:pt x="87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3138;p64">
              <a:extLst>
                <a:ext uri="{FF2B5EF4-FFF2-40B4-BE49-F238E27FC236}">
                  <a16:creationId xmlns:a16="http://schemas.microsoft.com/office/drawing/2014/main" id="{DF1439AF-F49B-D14D-5BE3-DB27506E0753}"/>
                </a:ext>
              </a:extLst>
            </p:cNvPr>
            <p:cNvSpPr/>
            <p:nvPr/>
          </p:nvSpPr>
          <p:spPr>
            <a:xfrm>
              <a:off x="3732400" y="580100"/>
              <a:ext cx="449950" cy="439125"/>
            </a:xfrm>
            <a:custGeom>
              <a:avLst/>
              <a:gdLst/>
              <a:ahLst/>
              <a:cxnLst/>
              <a:rect l="l" t="t" r="r" b="b"/>
              <a:pathLst>
                <a:path w="17998" h="17565" extrusionOk="0">
                  <a:moveTo>
                    <a:pt x="8998" y="3070"/>
                  </a:moveTo>
                  <a:cubicBezTo>
                    <a:pt x="12268" y="3070"/>
                    <a:pt x="14927" y="5730"/>
                    <a:pt x="14927" y="8999"/>
                  </a:cubicBezTo>
                  <a:lnTo>
                    <a:pt x="14927" y="14496"/>
                  </a:lnTo>
                  <a:lnTo>
                    <a:pt x="3070" y="14496"/>
                  </a:lnTo>
                  <a:lnTo>
                    <a:pt x="3070" y="8999"/>
                  </a:lnTo>
                  <a:cubicBezTo>
                    <a:pt x="3070" y="5729"/>
                    <a:pt x="5728" y="3070"/>
                    <a:pt x="8998" y="3070"/>
                  </a:cubicBezTo>
                  <a:close/>
                  <a:moveTo>
                    <a:pt x="8999" y="2482"/>
                  </a:moveTo>
                  <a:cubicBezTo>
                    <a:pt x="5406" y="2482"/>
                    <a:pt x="2482" y="5405"/>
                    <a:pt x="2482" y="9000"/>
                  </a:cubicBezTo>
                  <a:lnTo>
                    <a:pt x="2482" y="14791"/>
                  </a:lnTo>
                  <a:cubicBezTo>
                    <a:pt x="2482" y="14953"/>
                    <a:pt x="2614" y="15085"/>
                    <a:pt x="2777" y="15085"/>
                  </a:cubicBezTo>
                  <a:lnTo>
                    <a:pt x="15223" y="15085"/>
                  </a:lnTo>
                  <a:cubicBezTo>
                    <a:pt x="15385" y="15085"/>
                    <a:pt x="15517" y="14953"/>
                    <a:pt x="15517" y="14791"/>
                  </a:cubicBezTo>
                  <a:lnTo>
                    <a:pt x="15517" y="9000"/>
                  </a:lnTo>
                  <a:cubicBezTo>
                    <a:pt x="15517" y="5405"/>
                    <a:pt x="12592" y="2482"/>
                    <a:pt x="8999" y="2482"/>
                  </a:cubicBezTo>
                  <a:close/>
                  <a:moveTo>
                    <a:pt x="8999" y="590"/>
                  </a:moveTo>
                  <a:cubicBezTo>
                    <a:pt x="13636" y="590"/>
                    <a:pt x="17408" y="4362"/>
                    <a:pt x="17407" y="9000"/>
                  </a:cubicBezTo>
                  <a:lnTo>
                    <a:pt x="17407" y="16031"/>
                  </a:lnTo>
                  <a:cubicBezTo>
                    <a:pt x="17406" y="16553"/>
                    <a:pt x="16984" y="16976"/>
                    <a:pt x="16462" y="16977"/>
                  </a:cubicBezTo>
                  <a:lnTo>
                    <a:pt x="1535" y="16977"/>
                  </a:lnTo>
                  <a:cubicBezTo>
                    <a:pt x="1013" y="16976"/>
                    <a:pt x="590" y="16553"/>
                    <a:pt x="590" y="16031"/>
                  </a:cubicBezTo>
                  <a:lnTo>
                    <a:pt x="590" y="9000"/>
                  </a:lnTo>
                  <a:cubicBezTo>
                    <a:pt x="590" y="4362"/>
                    <a:pt x="4362" y="590"/>
                    <a:pt x="8999" y="590"/>
                  </a:cubicBezTo>
                  <a:close/>
                  <a:moveTo>
                    <a:pt x="8999" y="0"/>
                  </a:moveTo>
                  <a:cubicBezTo>
                    <a:pt x="4037" y="0"/>
                    <a:pt x="1" y="4038"/>
                    <a:pt x="1" y="9000"/>
                  </a:cubicBezTo>
                  <a:lnTo>
                    <a:pt x="1" y="16030"/>
                  </a:lnTo>
                  <a:cubicBezTo>
                    <a:pt x="2" y="16877"/>
                    <a:pt x="688" y="17564"/>
                    <a:pt x="1536" y="17565"/>
                  </a:cubicBezTo>
                  <a:lnTo>
                    <a:pt x="16462" y="17565"/>
                  </a:lnTo>
                  <a:cubicBezTo>
                    <a:pt x="17310" y="17565"/>
                    <a:pt x="17996" y="16878"/>
                    <a:pt x="17997" y="16031"/>
                  </a:cubicBezTo>
                  <a:lnTo>
                    <a:pt x="17997" y="9000"/>
                  </a:lnTo>
                  <a:cubicBezTo>
                    <a:pt x="17997" y="4038"/>
                    <a:pt x="13961" y="0"/>
                    <a:pt x="89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3139;p64">
              <a:extLst>
                <a:ext uri="{FF2B5EF4-FFF2-40B4-BE49-F238E27FC236}">
                  <a16:creationId xmlns:a16="http://schemas.microsoft.com/office/drawing/2014/main" id="{5F3E0E0A-0F22-ECD2-E8D1-7E6E1C627F2A}"/>
                </a:ext>
              </a:extLst>
            </p:cNvPr>
            <p:cNvSpPr/>
            <p:nvPr/>
          </p:nvSpPr>
          <p:spPr>
            <a:xfrm>
              <a:off x="3716725" y="927125"/>
              <a:ext cx="475125" cy="401500"/>
            </a:xfrm>
            <a:custGeom>
              <a:avLst/>
              <a:gdLst/>
              <a:ahLst/>
              <a:cxnLst/>
              <a:rect l="l" t="t" r="r" b="b"/>
              <a:pathLst>
                <a:path w="19005" h="16060" extrusionOk="0">
                  <a:moveTo>
                    <a:pt x="1" y="1"/>
                  </a:moveTo>
                  <a:lnTo>
                    <a:pt x="1" y="16060"/>
                  </a:lnTo>
                  <a:lnTo>
                    <a:pt x="19005" y="16060"/>
                  </a:lnTo>
                  <a:lnTo>
                    <a:pt x="19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3140;p64">
              <a:extLst>
                <a:ext uri="{FF2B5EF4-FFF2-40B4-BE49-F238E27FC236}">
                  <a16:creationId xmlns:a16="http://schemas.microsoft.com/office/drawing/2014/main" id="{A5D6AF20-77AC-1D01-5F7B-0297B682A0C1}"/>
                </a:ext>
              </a:extLst>
            </p:cNvPr>
            <p:cNvSpPr/>
            <p:nvPr/>
          </p:nvSpPr>
          <p:spPr>
            <a:xfrm>
              <a:off x="3709350" y="919775"/>
              <a:ext cx="489875" cy="416200"/>
            </a:xfrm>
            <a:custGeom>
              <a:avLst/>
              <a:gdLst/>
              <a:ahLst/>
              <a:cxnLst/>
              <a:rect l="l" t="t" r="r" b="b"/>
              <a:pathLst>
                <a:path w="19595" h="16648" extrusionOk="0">
                  <a:moveTo>
                    <a:pt x="19005" y="590"/>
                  </a:moveTo>
                  <a:lnTo>
                    <a:pt x="19005" y="16059"/>
                  </a:lnTo>
                  <a:lnTo>
                    <a:pt x="589" y="16059"/>
                  </a:lnTo>
                  <a:lnTo>
                    <a:pt x="589" y="590"/>
                  </a:lnTo>
                  <a:close/>
                  <a:moveTo>
                    <a:pt x="296" y="1"/>
                  </a:moveTo>
                  <a:cubicBezTo>
                    <a:pt x="132" y="1"/>
                    <a:pt x="1" y="132"/>
                    <a:pt x="1" y="295"/>
                  </a:cubicBezTo>
                  <a:lnTo>
                    <a:pt x="1" y="16352"/>
                  </a:lnTo>
                  <a:cubicBezTo>
                    <a:pt x="1" y="16516"/>
                    <a:pt x="132" y="16647"/>
                    <a:pt x="296" y="16647"/>
                  </a:cubicBezTo>
                  <a:lnTo>
                    <a:pt x="19300" y="16647"/>
                  </a:lnTo>
                  <a:cubicBezTo>
                    <a:pt x="19462" y="16647"/>
                    <a:pt x="19595" y="16516"/>
                    <a:pt x="19594" y="16352"/>
                  </a:cubicBezTo>
                  <a:lnTo>
                    <a:pt x="19594" y="295"/>
                  </a:lnTo>
                  <a:cubicBezTo>
                    <a:pt x="19595" y="132"/>
                    <a:pt x="19462" y="1"/>
                    <a:pt x="19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3141;p64">
              <a:extLst>
                <a:ext uri="{FF2B5EF4-FFF2-40B4-BE49-F238E27FC236}">
                  <a16:creationId xmlns:a16="http://schemas.microsoft.com/office/drawing/2014/main" id="{9D35FFF2-B808-27FE-74F5-0DC1C8068C05}"/>
                </a:ext>
              </a:extLst>
            </p:cNvPr>
            <p:cNvSpPr/>
            <p:nvPr/>
          </p:nvSpPr>
          <p:spPr>
            <a:xfrm>
              <a:off x="3899800" y="1042075"/>
              <a:ext cx="103925" cy="188500"/>
            </a:xfrm>
            <a:custGeom>
              <a:avLst/>
              <a:gdLst/>
              <a:ahLst/>
              <a:cxnLst/>
              <a:rect l="l" t="t" r="r" b="b"/>
              <a:pathLst>
                <a:path w="4157" h="7540" extrusionOk="0">
                  <a:moveTo>
                    <a:pt x="2086" y="1"/>
                  </a:moveTo>
                  <a:cubicBezTo>
                    <a:pt x="1719" y="1"/>
                    <a:pt x="1352" y="98"/>
                    <a:pt x="1026" y="293"/>
                  </a:cubicBezTo>
                  <a:cubicBezTo>
                    <a:pt x="385" y="675"/>
                    <a:pt x="0" y="1371"/>
                    <a:pt x="17" y="2116"/>
                  </a:cubicBezTo>
                  <a:cubicBezTo>
                    <a:pt x="33" y="2860"/>
                    <a:pt x="449" y="3539"/>
                    <a:pt x="1105" y="3892"/>
                  </a:cubicBezTo>
                  <a:lnTo>
                    <a:pt x="757" y="7539"/>
                  </a:lnTo>
                  <a:lnTo>
                    <a:pt x="3417" y="7539"/>
                  </a:lnTo>
                  <a:lnTo>
                    <a:pt x="3070" y="3892"/>
                  </a:lnTo>
                  <a:cubicBezTo>
                    <a:pt x="3738" y="3531"/>
                    <a:pt x="4156" y="2832"/>
                    <a:pt x="4156" y="2072"/>
                  </a:cubicBezTo>
                  <a:cubicBezTo>
                    <a:pt x="4156" y="1326"/>
                    <a:pt x="3756" y="639"/>
                    <a:pt x="3108" y="271"/>
                  </a:cubicBezTo>
                  <a:cubicBezTo>
                    <a:pt x="2791" y="91"/>
                    <a:pt x="2438" y="1"/>
                    <a:pt x="20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3142;p64">
              <a:extLst>
                <a:ext uri="{FF2B5EF4-FFF2-40B4-BE49-F238E27FC236}">
                  <a16:creationId xmlns:a16="http://schemas.microsoft.com/office/drawing/2014/main" id="{1F6D6469-03DB-DF41-3A0D-73BCFDD10ABF}"/>
                </a:ext>
              </a:extLst>
            </p:cNvPr>
            <p:cNvSpPr/>
            <p:nvPr/>
          </p:nvSpPr>
          <p:spPr>
            <a:xfrm>
              <a:off x="3892850" y="1034750"/>
              <a:ext cx="118250" cy="203200"/>
            </a:xfrm>
            <a:custGeom>
              <a:avLst/>
              <a:gdLst/>
              <a:ahLst/>
              <a:cxnLst/>
              <a:rect l="l" t="t" r="r" b="b"/>
              <a:pathLst>
                <a:path w="4730" h="8128" extrusionOk="0">
                  <a:moveTo>
                    <a:pt x="2364" y="589"/>
                  </a:moveTo>
                  <a:cubicBezTo>
                    <a:pt x="3343" y="589"/>
                    <a:pt x="4139" y="1386"/>
                    <a:pt x="4139" y="2364"/>
                  </a:cubicBezTo>
                  <a:cubicBezTo>
                    <a:pt x="4139" y="3016"/>
                    <a:pt x="3782" y="3617"/>
                    <a:pt x="3207" y="3926"/>
                  </a:cubicBezTo>
                  <a:lnTo>
                    <a:pt x="3035" y="4019"/>
                  </a:lnTo>
                  <a:lnTo>
                    <a:pt x="3371" y="7537"/>
                  </a:lnTo>
                  <a:lnTo>
                    <a:pt x="1358" y="7537"/>
                  </a:lnTo>
                  <a:lnTo>
                    <a:pt x="1694" y="4019"/>
                  </a:lnTo>
                  <a:lnTo>
                    <a:pt x="1522" y="3926"/>
                  </a:lnTo>
                  <a:cubicBezTo>
                    <a:pt x="947" y="3617"/>
                    <a:pt x="590" y="3016"/>
                    <a:pt x="590" y="2364"/>
                  </a:cubicBezTo>
                  <a:cubicBezTo>
                    <a:pt x="590" y="1386"/>
                    <a:pt x="1386" y="589"/>
                    <a:pt x="2364" y="589"/>
                  </a:cubicBezTo>
                  <a:close/>
                  <a:moveTo>
                    <a:pt x="2365" y="1"/>
                  </a:moveTo>
                  <a:cubicBezTo>
                    <a:pt x="1061" y="1"/>
                    <a:pt x="1" y="1061"/>
                    <a:pt x="1" y="2365"/>
                  </a:cubicBezTo>
                  <a:cubicBezTo>
                    <a:pt x="1" y="3162"/>
                    <a:pt x="403" y="3907"/>
                    <a:pt x="1072" y="4343"/>
                  </a:cubicBezTo>
                  <a:lnTo>
                    <a:pt x="711" y="8127"/>
                  </a:lnTo>
                  <a:lnTo>
                    <a:pt x="4019" y="8127"/>
                  </a:lnTo>
                  <a:lnTo>
                    <a:pt x="3658" y="4343"/>
                  </a:lnTo>
                  <a:cubicBezTo>
                    <a:pt x="4326" y="3907"/>
                    <a:pt x="4729" y="3162"/>
                    <a:pt x="4728" y="2365"/>
                  </a:cubicBezTo>
                  <a:cubicBezTo>
                    <a:pt x="4728" y="1061"/>
                    <a:pt x="3668" y="1"/>
                    <a:pt x="2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3143;p64">
              <a:extLst>
                <a:ext uri="{FF2B5EF4-FFF2-40B4-BE49-F238E27FC236}">
                  <a16:creationId xmlns:a16="http://schemas.microsoft.com/office/drawing/2014/main" id="{8DCA301E-90C3-6F95-2931-3E801F4A086A}"/>
                </a:ext>
              </a:extLst>
            </p:cNvPr>
            <p:cNvSpPr/>
            <p:nvPr/>
          </p:nvSpPr>
          <p:spPr>
            <a:xfrm>
              <a:off x="5477025" y="2569425"/>
              <a:ext cx="435225" cy="424400"/>
            </a:xfrm>
            <a:custGeom>
              <a:avLst/>
              <a:gdLst/>
              <a:ahLst/>
              <a:cxnLst/>
              <a:rect l="l" t="t" r="r" b="b"/>
              <a:pathLst>
                <a:path w="17409" h="16976" extrusionOk="0">
                  <a:moveTo>
                    <a:pt x="8705" y="2481"/>
                  </a:moveTo>
                  <a:cubicBezTo>
                    <a:pt x="12136" y="2481"/>
                    <a:pt x="14928" y="5273"/>
                    <a:pt x="14928" y="8704"/>
                  </a:cubicBezTo>
                  <a:lnTo>
                    <a:pt x="14928" y="14495"/>
                  </a:lnTo>
                  <a:lnTo>
                    <a:pt x="2482" y="14495"/>
                  </a:lnTo>
                  <a:lnTo>
                    <a:pt x="2482" y="8704"/>
                  </a:lnTo>
                  <a:cubicBezTo>
                    <a:pt x="2482" y="5273"/>
                    <a:pt x="5273" y="2481"/>
                    <a:pt x="8705" y="2481"/>
                  </a:cubicBezTo>
                  <a:close/>
                  <a:moveTo>
                    <a:pt x="8705" y="0"/>
                  </a:moveTo>
                  <a:cubicBezTo>
                    <a:pt x="3906" y="0"/>
                    <a:pt x="1" y="3904"/>
                    <a:pt x="1" y="8704"/>
                  </a:cubicBezTo>
                  <a:lnTo>
                    <a:pt x="1" y="15735"/>
                  </a:lnTo>
                  <a:cubicBezTo>
                    <a:pt x="1" y="16420"/>
                    <a:pt x="557" y="16975"/>
                    <a:pt x="1242" y="16975"/>
                  </a:cubicBezTo>
                  <a:lnTo>
                    <a:pt x="16168" y="16975"/>
                  </a:lnTo>
                  <a:cubicBezTo>
                    <a:pt x="16854" y="16975"/>
                    <a:pt x="17409" y="16420"/>
                    <a:pt x="17409" y="15735"/>
                  </a:cubicBezTo>
                  <a:lnTo>
                    <a:pt x="17409" y="8704"/>
                  </a:lnTo>
                  <a:cubicBezTo>
                    <a:pt x="17409" y="3905"/>
                    <a:pt x="13505" y="0"/>
                    <a:pt x="870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3144;p64">
              <a:extLst>
                <a:ext uri="{FF2B5EF4-FFF2-40B4-BE49-F238E27FC236}">
                  <a16:creationId xmlns:a16="http://schemas.microsoft.com/office/drawing/2014/main" id="{7A28458A-96AD-2357-F25C-11AB43D10C7F}"/>
                </a:ext>
              </a:extLst>
            </p:cNvPr>
            <p:cNvSpPr/>
            <p:nvPr/>
          </p:nvSpPr>
          <p:spPr>
            <a:xfrm>
              <a:off x="5469700" y="2562050"/>
              <a:ext cx="449925" cy="439125"/>
            </a:xfrm>
            <a:custGeom>
              <a:avLst/>
              <a:gdLst/>
              <a:ahLst/>
              <a:cxnLst/>
              <a:rect l="l" t="t" r="r" b="b"/>
              <a:pathLst>
                <a:path w="17997" h="17565" extrusionOk="0">
                  <a:moveTo>
                    <a:pt x="8998" y="3069"/>
                  </a:moveTo>
                  <a:cubicBezTo>
                    <a:pt x="12267" y="3069"/>
                    <a:pt x="14926" y="5729"/>
                    <a:pt x="14926" y="8999"/>
                  </a:cubicBezTo>
                  <a:lnTo>
                    <a:pt x="14926" y="14495"/>
                  </a:lnTo>
                  <a:lnTo>
                    <a:pt x="3069" y="14495"/>
                  </a:lnTo>
                  <a:lnTo>
                    <a:pt x="3069" y="8999"/>
                  </a:lnTo>
                  <a:cubicBezTo>
                    <a:pt x="3069" y="5729"/>
                    <a:pt x="5728" y="3069"/>
                    <a:pt x="8998" y="3069"/>
                  </a:cubicBezTo>
                  <a:close/>
                  <a:moveTo>
                    <a:pt x="8998" y="2481"/>
                  </a:moveTo>
                  <a:cubicBezTo>
                    <a:pt x="5405" y="2481"/>
                    <a:pt x="2480" y="5405"/>
                    <a:pt x="2480" y="8999"/>
                  </a:cubicBezTo>
                  <a:lnTo>
                    <a:pt x="2480" y="14790"/>
                  </a:lnTo>
                  <a:cubicBezTo>
                    <a:pt x="2480" y="14952"/>
                    <a:pt x="2613" y="15085"/>
                    <a:pt x="2775" y="15085"/>
                  </a:cubicBezTo>
                  <a:lnTo>
                    <a:pt x="15221" y="15085"/>
                  </a:lnTo>
                  <a:cubicBezTo>
                    <a:pt x="15383" y="15085"/>
                    <a:pt x="15516" y="14952"/>
                    <a:pt x="15516" y="14790"/>
                  </a:cubicBezTo>
                  <a:lnTo>
                    <a:pt x="15516" y="8999"/>
                  </a:lnTo>
                  <a:cubicBezTo>
                    <a:pt x="15516" y="5405"/>
                    <a:pt x="12592" y="2481"/>
                    <a:pt x="8998" y="2481"/>
                  </a:cubicBezTo>
                  <a:close/>
                  <a:moveTo>
                    <a:pt x="8998" y="589"/>
                  </a:moveTo>
                  <a:cubicBezTo>
                    <a:pt x="13634" y="589"/>
                    <a:pt x="17408" y="4361"/>
                    <a:pt x="17407" y="8999"/>
                  </a:cubicBezTo>
                  <a:lnTo>
                    <a:pt x="17407" y="16030"/>
                  </a:lnTo>
                  <a:cubicBezTo>
                    <a:pt x="17407" y="16552"/>
                    <a:pt x="16983" y="16975"/>
                    <a:pt x="16461" y="16975"/>
                  </a:cubicBezTo>
                  <a:lnTo>
                    <a:pt x="1534" y="16975"/>
                  </a:lnTo>
                  <a:cubicBezTo>
                    <a:pt x="1012" y="16974"/>
                    <a:pt x="589" y="16552"/>
                    <a:pt x="589" y="16030"/>
                  </a:cubicBezTo>
                  <a:lnTo>
                    <a:pt x="589" y="8999"/>
                  </a:lnTo>
                  <a:cubicBezTo>
                    <a:pt x="589" y="4361"/>
                    <a:pt x="4361" y="589"/>
                    <a:pt x="8998" y="589"/>
                  </a:cubicBezTo>
                  <a:close/>
                  <a:moveTo>
                    <a:pt x="8998" y="1"/>
                  </a:moveTo>
                  <a:cubicBezTo>
                    <a:pt x="4036" y="1"/>
                    <a:pt x="0" y="4037"/>
                    <a:pt x="0" y="8999"/>
                  </a:cubicBezTo>
                  <a:lnTo>
                    <a:pt x="0" y="16030"/>
                  </a:lnTo>
                  <a:cubicBezTo>
                    <a:pt x="1" y="16877"/>
                    <a:pt x="688" y="17564"/>
                    <a:pt x="1535" y="17565"/>
                  </a:cubicBezTo>
                  <a:lnTo>
                    <a:pt x="16461" y="17565"/>
                  </a:lnTo>
                  <a:cubicBezTo>
                    <a:pt x="17309" y="17564"/>
                    <a:pt x="17996" y="16877"/>
                    <a:pt x="17996" y="16030"/>
                  </a:cubicBezTo>
                  <a:lnTo>
                    <a:pt x="17996" y="8999"/>
                  </a:lnTo>
                  <a:cubicBezTo>
                    <a:pt x="17996" y="4037"/>
                    <a:pt x="13960" y="1"/>
                    <a:pt x="8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3145;p64">
              <a:extLst>
                <a:ext uri="{FF2B5EF4-FFF2-40B4-BE49-F238E27FC236}">
                  <a16:creationId xmlns:a16="http://schemas.microsoft.com/office/drawing/2014/main" id="{F98F85EA-3E1C-4CEE-76F3-88382BCC7288}"/>
                </a:ext>
              </a:extLst>
            </p:cNvPr>
            <p:cNvSpPr/>
            <p:nvPr/>
          </p:nvSpPr>
          <p:spPr>
            <a:xfrm>
              <a:off x="5453975" y="2909075"/>
              <a:ext cx="475150" cy="401475"/>
            </a:xfrm>
            <a:custGeom>
              <a:avLst/>
              <a:gdLst/>
              <a:ahLst/>
              <a:cxnLst/>
              <a:rect l="l" t="t" r="r" b="b"/>
              <a:pathLst>
                <a:path w="19006" h="16059" extrusionOk="0">
                  <a:moveTo>
                    <a:pt x="1" y="1"/>
                  </a:moveTo>
                  <a:lnTo>
                    <a:pt x="1" y="16059"/>
                  </a:lnTo>
                  <a:lnTo>
                    <a:pt x="19006" y="16059"/>
                  </a:lnTo>
                  <a:lnTo>
                    <a:pt x="19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3146;p64">
              <a:extLst>
                <a:ext uri="{FF2B5EF4-FFF2-40B4-BE49-F238E27FC236}">
                  <a16:creationId xmlns:a16="http://schemas.microsoft.com/office/drawing/2014/main" id="{882A7A37-04CE-0E12-C281-95EE27538607}"/>
                </a:ext>
              </a:extLst>
            </p:cNvPr>
            <p:cNvSpPr/>
            <p:nvPr/>
          </p:nvSpPr>
          <p:spPr>
            <a:xfrm>
              <a:off x="5446600" y="2901700"/>
              <a:ext cx="489875" cy="416225"/>
            </a:xfrm>
            <a:custGeom>
              <a:avLst/>
              <a:gdLst/>
              <a:ahLst/>
              <a:cxnLst/>
              <a:rect l="l" t="t" r="r" b="b"/>
              <a:pathLst>
                <a:path w="19595" h="16649" extrusionOk="0">
                  <a:moveTo>
                    <a:pt x="19006" y="590"/>
                  </a:moveTo>
                  <a:lnTo>
                    <a:pt x="19006" y="16059"/>
                  </a:lnTo>
                  <a:lnTo>
                    <a:pt x="590" y="16059"/>
                  </a:lnTo>
                  <a:lnTo>
                    <a:pt x="591" y="590"/>
                  </a:lnTo>
                  <a:close/>
                  <a:moveTo>
                    <a:pt x="296" y="1"/>
                  </a:moveTo>
                  <a:cubicBezTo>
                    <a:pt x="133" y="1"/>
                    <a:pt x="1" y="132"/>
                    <a:pt x="2" y="296"/>
                  </a:cubicBezTo>
                  <a:lnTo>
                    <a:pt x="2" y="16354"/>
                  </a:lnTo>
                  <a:cubicBezTo>
                    <a:pt x="2" y="16516"/>
                    <a:pt x="133" y="16649"/>
                    <a:pt x="296" y="16649"/>
                  </a:cubicBezTo>
                  <a:lnTo>
                    <a:pt x="19301" y="16649"/>
                  </a:lnTo>
                  <a:cubicBezTo>
                    <a:pt x="19463" y="16649"/>
                    <a:pt x="19595" y="16516"/>
                    <a:pt x="19595" y="16354"/>
                  </a:cubicBezTo>
                  <a:lnTo>
                    <a:pt x="19595" y="296"/>
                  </a:lnTo>
                  <a:cubicBezTo>
                    <a:pt x="19595" y="132"/>
                    <a:pt x="19463" y="1"/>
                    <a:pt x="19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3147;p64">
              <a:extLst>
                <a:ext uri="{FF2B5EF4-FFF2-40B4-BE49-F238E27FC236}">
                  <a16:creationId xmlns:a16="http://schemas.microsoft.com/office/drawing/2014/main" id="{C61C8991-7001-AE22-6B3D-F119276C859F}"/>
                </a:ext>
              </a:extLst>
            </p:cNvPr>
            <p:cNvSpPr/>
            <p:nvPr/>
          </p:nvSpPr>
          <p:spPr>
            <a:xfrm>
              <a:off x="5637075" y="3024025"/>
              <a:ext cx="103925" cy="188500"/>
            </a:xfrm>
            <a:custGeom>
              <a:avLst/>
              <a:gdLst/>
              <a:ahLst/>
              <a:cxnLst/>
              <a:rect l="l" t="t" r="r" b="b"/>
              <a:pathLst>
                <a:path w="4157" h="7540" extrusionOk="0">
                  <a:moveTo>
                    <a:pt x="2085" y="0"/>
                  </a:moveTo>
                  <a:cubicBezTo>
                    <a:pt x="1718" y="0"/>
                    <a:pt x="1351" y="98"/>
                    <a:pt x="1025" y="292"/>
                  </a:cubicBezTo>
                  <a:cubicBezTo>
                    <a:pt x="385" y="675"/>
                    <a:pt x="1" y="1370"/>
                    <a:pt x="17" y="2116"/>
                  </a:cubicBezTo>
                  <a:cubicBezTo>
                    <a:pt x="33" y="2860"/>
                    <a:pt x="448" y="3539"/>
                    <a:pt x="1104" y="3892"/>
                  </a:cubicBezTo>
                  <a:lnTo>
                    <a:pt x="757" y="7539"/>
                  </a:lnTo>
                  <a:lnTo>
                    <a:pt x="3416" y="7539"/>
                  </a:lnTo>
                  <a:lnTo>
                    <a:pt x="3069" y="3892"/>
                  </a:lnTo>
                  <a:cubicBezTo>
                    <a:pt x="3739" y="3531"/>
                    <a:pt x="4155" y="2832"/>
                    <a:pt x="4155" y="2071"/>
                  </a:cubicBezTo>
                  <a:cubicBezTo>
                    <a:pt x="4156" y="1326"/>
                    <a:pt x="3756" y="639"/>
                    <a:pt x="3108" y="270"/>
                  </a:cubicBezTo>
                  <a:cubicBezTo>
                    <a:pt x="2790" y="90"/>
                    <a:pt x="2438" y="0"/>
                    <a:pt x="208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3148;p64">
              <a:extLst>
                <a:ext uri="{FF2B5EF4-FFF2-40B4-BE49-F238E27FC236}">
                  <a16:creationId xmlns:a16="http://schemas.microsoft.com/office/drawing/2014/main" id="{C2709D70-8FC0-0B0D-F8D7-542F744AE3CF}"/>
                </a:ext>
              </a:extLst>
            </p:cNvPr>
            <p:cNvSpPr/>
            <p:nvPr/>
          </p:nvSpPr>
          <p:spPr>
            <a:xfrm>
              <a:off x="5630150" y="3016700"/>
              <a:ext cx="118200" cy="203200"/>
            </a:xfrm>
            <a:custGeom>
              <a:avLst/>
              <a:gdLst/>
              <a:ahLst/>
              <a:cxnLst/>
              <a:rect l="l" t="t" r="r" b="b"/>
              <a:pathLst>
                <a:path w="4728" h="8128" extrusionOk="0">
                  <a:moveTo>
                    <a:pt x="2364" y="590"/>
                  </a:moveTo>
                  <a:cubicBezTo>
                    <a:pt x="3342" y="590"/>
                    <a:pt x="4138" y="1386"/>
                    <a:pt x="4138" y="2364"/>
                  </a:cubicBezTo>
                  <a:cubicBezTo>
                    <a:pt x="4138" y="3016"/>
                    <a:pt x="3781" y="3616"/>
                    <a:pt x="3206" y="3926"/>
                  </a:cubicBezTo>
                  <a:lnTo>
                    <a:pt x="3034" y="4018"/>
                  </a:lnTo>
                  <a:lnTo>
                    <a:pt x="3370" y="7537"/>
                  </a:lnTo>
                  <a:lnTo>
                    <a:pt x="1358" y="7537"/>
                  </a:lnTo>
                  <a:lnTo>
                    <a:pt x="1693" y="4018"/>
                  </a:lnTo>
                  <a:lnTo>
                    <a:pt x="1521" y="3926"/>
                  </a:lnTo>
                  <a:cubicBezTo>
                    <a:pt x="947" y="3616"/>
                    <a:pt x="589" y="3016"/>
                    <a:pt x="589" y="2364"/>
                  </a:cubicBezTo>
                  <a:cubicBezTo>
                    <a:pt x="589" y="1386"/>
                    <a:pt x="1386" y="590"/>
                    <a:pt x="2364" y="590"/>
                  </a:cubicBezTo>
                  <a:close/>
                  <a:moveTo>
                    <a:pt x="2364" y="1"/>
                  </a:moveTo>
                  <a:cubicBezTo>
                    <a:pt x="1060" y="1"/>
                    <a:pt x="0" y="1060"/>
                    <a:pt x="0" y="2364"/>
                  </a:cubicBezTo>
                  <a:cubicBezTo>
                    <a:pt x="0" y="3162"/>
                    <a:pt x="403" y="3907"/>
                    <a:pt x="1070" y="4343"/>
                  </a:cubicBezTo>
                  <a:lnTo>
                    <a:pt x="710" y="8127"/>
                  </a:lnTo>
                  <a:lnTo>
                    <a:pt x="4018" y="8127"/>
                  </a:lnTo>
                  <a:lnTo>
                    <a:pt x="3657" y="4343"/>
                  </a:lnTo>
                  <a:cubicBezTo>
                    <a:pt x="4325" y="3907"/>
                    <a:pt x="4727" y="3162"/>
                    <a:pt x="4727" y="2364"/>
                  </a:cubicBezTo>
                  <a:cubicBezTo>
                    <a:pt x="4727" y="1060"/>
                    <a:pt x="3667" y="1"/>
                    <a:pt x="2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3149;p64">
              <a:extLst>
                <a:ext uri="{FF2B5EF4-FFF2-40B4-BE49-F238E27FC236}">
                  <a16:creationId xmlns:a16="http://schemas.microsoft.com/office/drawing/2014/main" id="{09604CCD-4E0A-3CC7-62C4-13D66A16791D}"/>
                </a:ext>
              </a:extLst>
            </p:cNvPr>
            <p:cNvSpPr/>
            <p:nvPr/>
          </p:nvSpPr>
          <p:spPr>
            <a:xfrm>
              <a:off x="1981725" y="2569425"/>
              <a:ext cx="435225" cy="424400"/>
            </a:xfrm>
            <a:custGeom>
              <a:avLst/>
              <a:gdLst/>
              <a:ahLst/>
              <a:cxnLst/>
              <a:rect l="l" t="t" r="r" b="b"/>
              <a:pathLst>
                <a:path w="17409" h="16976" extrusionOk="0">
                  <a:moveTo>
                    <a:pt x="8704" y="2481"/>
                  </a:moveTo>
                  <a:cubicBezTo>
                    <a:pt x="12135" y="2481"/>
                    <a:pt x="14927" y="5273"/>
                    <a:pt x="14927" y="8704"/>
                  </a:cubicBezTo>
                  <a:lnTo>
                    <a:pt x="14927" y="14495"/>
                  </a:lnTo>
                  <a:lnTo>
                    <a:pt x="2481" y="14495"/>
                  </a:lnTo>
                  <a:lnTo>
                    <a:pt x="2481" y="8704"/>
                  </a:lnTo>
                  <a:cubicBezTo>
                    <a:pt x="2481" y="5273"/>
                    <a:pt x="5273" y="2481"/>
                    <a:pt x="8704" y="2481"/>
                  </a:cubicBezTo>
                  <a:close/>
                  <a:moveTo>
                    <a:pt x="8704" y="0"/>
                  </a:moveTo>
                  <a:cubicBezTo>
                    <a:pt x="3905" y="0"/>
                    <a:pt x="0" y="3904"/>
                    <a:pt x="0" y="8704"/>
                  </a:cubicBezTo>
                  <a:lnTo>
                    <a:pt x="0" y="15735"/>
                  </a:lnTo>
                  <a:cubicBezTo>
                    <a:pt x="0" y="16420"/>
                    <a:pt x="555" y="16975"/>
                    <a:pt x="1241" y="16975"/>
                  </a:cubicBezTo>
                  <a:lnTo>
                    <a:pt x="16168" y="16975"/>
                  </a:lnTo>
                  <a:cubicBezTo>
                    <a:pt x="16852" y="16975"/>
                    <a:pt x="17408" y="16420"/>
                    <a:pt x="17408" y="15735"/>
                  </a:cubicBezTo>
                  <a:lnTo>
                    <a:pt x="17408" y="8704"/>
                  </a:lnTo>
                  <a:cubicBezTo>
                    <a:pt x="17408" y="3905"/>
                    <a:pt x="13503" y="0"/>
                    <a:pt x="870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3150;p64">
              <a:extLst>
                <a:ext uri="{FF2B5EF4-FFF2-40B4-BE49-F238E27FC236}">
                  <a16:creationId xmlns:a16="http://schemas.microsoft.com/office/drawing/2014/main" id="{3A297896-DD0A-CAE2-7E19-C7C9D941F2D7}"/>
                </a:ext>
              </a:extLst>
            </p:cNvPr>
            <p:cNvSpPr/>
            <p:nvPr/>
          </p:nvSpPr>
          <p:spPr>
            <a:xfrm>
              <a:off x="1974350" y="2562050"/>
              <a:ext cx="449975" cy="439125"/>
            </a:xfrm>
            <a:custGeom>
              <a:avLst/>
              <a:gdLst/>
              <a:ahLst/>
              <a:cxnLst/>
              <a:rect l="l" t="t" r="r" b="b"/>
              <a:pathLst>
                <a:path w="17999" h="17565" extrusionOk="0">
                  <a:moveTo>
                    <a:pt x="8999" y="3069"/>
                  </a:moveTo>
                  <a:cubicBezTo>
                    <a:pt x="12269" y="3069"/>
                    <a:pt x="14928" y="5729"/>
                    <a:pt x="14928" y="8999"/>
                  </a:cubicBezTo>
                  <a:lnTo>
                    <a:pt x="14928" y="14495"/>
                  </a:lnTo>
                  <a:lnTo>
                    <a:pt x="3070" y="14495"/>
                  </a:lnTo>
                  <a:lnTo>
                    <a:pt x="3071" y="8999"/>
                  </a:lnTo>
                  <a:cubicBezTo>
                    <a:pt x="3071" y="5730"/>
                    <a:pt x="5729" y="3069"/>
                    <a:pt x="8999" y="3069"/>
                  </a:cubicBezTo>
                  <a:close/>
                  <a:moveTo>
                    <a:pt x="9000" y="2481"/>
                  </a:moveTo>
                  <a:cubicBezTo>
                    <a:pt x="5405" y="2481"/>
                    <a:pt x="2482" y="5405"/>
                    <a:pt x="2482" y="8999"/>
                  </a:cubicBezTo>
                  <a:lnTo>
                    <a:pt x="2482" y="14790"/>
                  </a:lnTo>
                  <a:cubicBezTo>
                    <a:pt x="2481" y="14952"/>
                    <a:pt x="2614" y="15085"/>
                    <a:pt x="2776" y="15085"/>
                  </a:cubicBezTo>
                  <a:lnTo>
                    <a:pt x="15223" y="15085"/>
                  </a:lnTo>
                  <a:cubicBezTo>
                    <a:pt x="15385" y="15085"/>
                    <a:pt x="15517" y="14952"/>
                    <a:pt x="15517" y="14790"/>
                  </a:cubicBezTo>
                  <a:lnTo>
                    <a:pt x="15517" y="8999"/>
                  </a:lnTo>
                  <a:cubicBezTo>
                    <a:pt x="15517" y="5405"/>
                    <a:pt x="12593" y="2481"/>
                    <a:pt x="9000" y="2481"/>
                  </a:cubicBezTo>
                  <a:close/>
                  <a:moveTo>
                    <a:pt x="9000" y="589"/>
                  </a:moveTo>
                  <a:cubicBezTo>
                    <a:pt x="13636" y="589"/>
                    <a:pt x="17409" y="4361"/>
                    <a:pt x="17408" y="8999"/>
                  </a:cubicBezTo>
                  <a:lnTo>
                    <a:pt x="17408" y="16030"/>
                  </a:lnTo>
                  <a:cubicBezTo>
                    <a:pt x="17407" y="16552"/>
                    <a:pt x="16985" y="16974"/>
                    <a:pt x="16463" y="16975"/>
                  </a:cubicBezTo>
                  <a:lnTo>
                    <a:pt x="1536" y="16975"/>
                  </a:lnTo>
                  <a:cubicBezTo>
                    <a:pt x="1013" y="16975"/>
                    <a:pt x="590" y="16552"/>
                    <a:pt x="589" y="16030"/>
                  </a:cubicBezTo>
                  <a:lnTo>
                    <a:pt x="589" y="8999"/>
                  </a:lnTo>
                  <a:cubicBezTo>
                    <a:pt x="589" y="4361"/>
                    <a:pt x="4361" y="589"/>
                    <a:pt x="8999" y="589"/>
                  </a:cubicBezTo>
                  <a:close/>
                  <a:moveTo>
                    <a:pt x="8999" y="1"/>
                  </a:moveTo>
                  <a:cubicBezTo>
                    <a:pt x="4038" y="1"/>
                    <a:pt x="0" y="4037"/>
                    <a:pt x="0" y="8999"/>
                  </a:cubicBezTo>
                  <a:lnTo>
                    <a:pt x="0" y="16030"/>
                  </a:lnTo>
                  <a:cubicBezTo>
                    <a:pt x="2" y="16877"/>
                    <a:pt x="688" y="17564"/>
                    <a:pt x="1536" y="17565"/>
                  </a:cubicBezTo>
                  <a:lnTo>
                    <a:pt x="16463" y="17565"/>
                  </a:lnTo>
                  <a:cubicBezTo>
                    <a:pt x="17309" y="17564"/>
                    <a:pt x="17997" y="16877"/>
                    <a:pt x="17998" y="16030"/>
                  </a:cubicBezTo>
                  <a:lnTo>
                    <a:pt x="17998" y="8999"/>
                  </a:lnTo>
                  <a:cubicBezTo>
                    <a:pt x="17998" y="4037"/>
                    <a:pt x="13961" y="1"/>
                    <a:pt x="89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3151;p64">
              <a:extLst>
                <a:ext uri="{FF2B5EF4-FFF2-40B4-BE49-F238E27FC236}">
                  <a16:creationId xmlns:a16="http://schemas.microsoft.com/office/drawing/2014/main" id="{C2B2E69C-745B-EC00-EF48-B1311702C8FD}"/>
                </a:ext>
              </a:extLst>
            </p:cNvPr>
            <p:cNvSpPr/>
            <p:nvPr/>
          </p:nvSpPr>
          <p:spPr>
            <a:xfrm>
              <a:off x="1958675" y="2909075"/>
              <a:ext cx="475150" cy="401475"/>
            </a:xfrm>
            <a:custGeom>
              <a:avLst/>
              <a:gdLst/>
              <a:ahLst/>
              <a:cxnLst/>
              <a:rect l="l" t="t" r="r" b="b"/>
              <a:pathLst>
                <a:path w="19006" h="16059" extrusionOk="0">
                  <a:moveTo>
                    <a:pt x="0" y="1"/>
                  </a:moveTo>
                  <a:lnTo>
                    <a:pt x="0" y="16059"/>
                  </a:lnTo>
                  <a:lnTo>
                    <a:pt x="19006" y="16059"/>
                  </a:lnTo>
                  <a:lnTo>
                    <a:pt x="19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3152;p64">
              <a:extLst>
                <a:ext uri="{FF2B5EF4-FFF2-40B4-BE49-F238E27FC236}">
                  <a16:creationId xmlns:a16="http://schemas.microsoft.com/office/drawing/2014/main" id="{BFF50045-1087-BFD0-CB12-C499B4F17480}"/>
                </a:ext>
              </a:extLst>
            </p:cNvPr>
            <p:cNvSpPr/>
            <p:nvPr/>
          </p:nvSpPr>
          <p:spPr>
            <a:xfrm>
              <a:off x="1951300" y="2901700"/>
              <a:ext cx="489875" cy="416225"/>
            </a:xfrm>
            <a:custGeom>
              <a:avLst/>
              <a:gdLst/>
              <a:ahLst/>
              <a:cxnLst/>
              <a:rect l="l" t="t" r="r" b="b"/>
              <a:pathLst>
                <a:path w="19595" h="16649" extrusionOk="0">
                  <a:moveTo>
                    <a:pt x="19006" y="590"/>
                  </a:moveTo>
                  <a:lnTo>
                    <a:pt x="19006" y="16059"/>
                  </a:lnTo>
                  <a:lnTo>
                    <a:pt x="590" y="16059"/>
                  </a:lnTo>
                  <a:lnTo>
                    <a:pt x="590" y="590"/>
                  </a:lnTo>
                  <a:close/>
                  <a:moveTo>
                    <a:pt x="295" y="1"/>
                  </a:moveTo>
                  <a:cubicBezTo>
                    <a:pt x="133" y="1"/>
                    <a:pt x="0" y="132"/>
                    <a:pt x="1" y="296"/>
                  </a:cubicBezTo>
                  <a:lnTo>
                    <a:pt x="1" y="16354"/>
                  </a:lnTo>
                  <a:cubicBezTo>
                    <a:pt x="0" y="16516"/>
                    <a:pt x="133" y="16649"/>
                    <a:pt x="295" y="16649"/>
                  </a:cubicBezTo>
                  <a:lnTo>
                    <a:pt x="19299" y="16649"/>
                  </a:lnTo>
                  <a:cubicBezTo>
                    <a:pt x="19463" y="16649"/>
                    <a:pt x="19594" y="16516"/>
                    <a:pt x="19594" y="16354"/>
                  </a:cubicBezTo>
                  <a:lnTo>
                    <a:pt x="19594" y="296"/>
                  </a:lnTo>
                  <a:cubicBezTo>
                    <a:pt x="19594" y="132"/>
                    <a:pt x="19463" y="1"/>
                    <a:pt x="19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3153;p64">
              <a:extLst>
                <a:ext uri="{FF2B5EF4-FFF2-40B4-BE49-F238E27FC236}">
                  <a16:creationId xmlns:a16="http://schemas.microsoft.com/office/drawing/2014/main" id="{0401CCDE-A603-BDC0-EA7D-2ED8B5AB744F}"/>
                </a:ext>
              </a:extLst>
            </p:cNvPr>
            <p:cNvSpPr/>
            <p:nvPr/>
          </p:nvSpPr>
          <p:spPr>
            <a:xfrm>
              <a:off x="2141775" y="3024025"/>
              <a:ext cx="103875" cy="188500"/>
            </a:xfrm>
            <a:custGeom>
              <a:avLst/>
              <a:gdLst/>
              <a:ahLst/>
              <a:cxnLst/>
              <a:rect l="l" t="t" r="r" b="b"/>
              <a:pathLst>
                <a:path w="4155" h="7540" extrusionOk="0">
                  <a:moveTo>
                    <a:pt x="2084" y="0"/>
                  </a:moveTo>
                  <a:cubicBezTo>
                    <a:pt x="1717" y="0"/>
                    <a:pt x="1351" y="98"/>
                    <a:pt x="1024" y="292"/>
                  </a:cubicBezTo>
                  <a:cubicBezTo>
                    <a:pt x="385" y="675"/>
                    <a:pt x="0" y="1370"/>
                    <a:pt x="15" y="2116"/>
                  </a:cubicBezTo>
                  <a:cubicBezTo>
                    <a:pt x="32" y="2860"/>
                    <a:pt x="447" y="3539"/>
                    <a:pt x="1103" y="3892"/>
                  </a:cubicBezTo>
                  <a:lnTo>
                    <a:pt x="756" y="7539"/>
                  </a:lnTo>
                  <a:lnTo>
                    <a:pt x="3416" y="7539"/>
                  </a:lnTo>
                  <a:lnTo>
                    <a:pt x="3068" y="3892"/>
                  </a:lnTo>
                  <a:cubicBezTo>
                    <a:pt x="3738" y="3531"/>
                    <a:pt x="4155" y="2832"/>
                    <a:pt x="4155" y="2071"/>
                  </a:cubicBezTo>
                  <a:cubicBezTo>
                    <a:pt x="4155" y="1326"/>
                    <a:pt x="3756" y="639"/>
                    <a:pt x="3108" y="270"/>
                  </a:cubicBezTo>
                  <a:cubicBezTo>
                    <a:pt x="2790" y="90"/>
                    <a:pt x="2437" y="0"/>
                    <a:pt x="208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3154;p64">
              <a:extLst>
                <a:ext uri="{FF2B5EF4-FFF2-40B4-BE49-F238E27FC236}">
                  <a16:creationId xmlns:a16="http://schemas.microsoft.com/office/drawing/2014/main" id="{047F64F9-30C7-C496-0672-61102AB4804C}"/>
                </a:ext>
              </a:extLst>
            </p:cNvPr>
            <p:cNvSpPr/>
            <p:nvPr/>
          </p:nvSpPr>
          <p:spPr>
            <a:xfrm>
              <a:off x="2134800" y="3016675"/>
              <a:ext cx="118225" cy="203225"/>
            </a:xfrm>
            <a:custGeom>
              <a:avLst/>
              <a:gdLst/>
              <a:ahLst/>
              <a:cxnLst/>
              <a:rect l="l" t="t" r="r" b="b"/>
              <a:pathLst>
                <a:path w="4729" h="8129" extrusionOk="0">
                  <a:moveTo>
                    <a:pt x="2365" y="591"/>
                  </a:moveTo>
                  <a:cubicBezTo>
                    <a:pt x="3344" y="591"/>
                    <a:pt x="4140" y="1387"/>
                    <a:pt x="4140" y="2365"/>
                  </a:cubicBezTo>
                  <a:cubicBezTo>
                    <a:pt x="4140" y="3017"/>
                    <a:pt x="3781" y="3617"/>
                    <a:pt x="3208" y="3927"/>
                  </a:cubicBezTo>
                  <a:lnTo>
                    <a:pt x="3036" y="4019"/>
                  </a:lnTo>
                  <a:lnTo>
                    <a:pt x="3371" y="7538"/>
                  </a:lnTo>
                  <a:lnTo>
                    <a:pt x="1358" y="7538"/>
                  </a:lnTo>
                  <a:lnTo>
                    <a:pt x="1695" y="4019"/>
                  </a:lnTo>
                  <a:lnTo>
                    <a:pt x="1523" y="3927"/>
                  </a:lnTo>
                  <a:cubicBezTo>
                    <a:pt x="948" y="3617"/>
                    <a:pt x="590" y="3017"/>
                    <a:pt x="590" y="2365"/>
                  </a:cubicBezTo>
                  <a:cubicBezTo>
                    <a:pt x="590" y="1387"/>
                    <a:pt x="1387" y="591"/>
                    <a:pt x="2365" y="591"/>
                  </a:cubicBezTo>
                  <a:close/>
                  <a:moveTo>
                    <a:pt x="2365" y="1"/>
                  </a:moveTo>
                  <a:cubicBezTo>
                    <a:pt x="1062" y="1"/>
                    <a:pt x="2" y="1061"/>
                    <a:pt x="2" y="2365"/>
                  </a:cubicBezTo>
                  <a:cubicBezTo>
                    <a:pt x="1" y="3162"/>
                    <a:pt x="403" y="3907"/>
                    <a:pt x="1072" y="4344"/>
                  </a:cubicBezTo>
                  <a:lnTo>
                    <a:pt x="711" y="8128"/>
                  </a:lnTo>
                  <a:lnTo>
                    <a:pt x="4019" y="8128"/>
                  </a:lnTo>
                  <a:lnTo>
                    <a:pt x="3659" y="4343"/>
                  </a:lnTo>
                  <a:cubicBezTo>
                    <a:pt x="4326" y="3907"/>
                    <a:pt x="4729" y="3162"/>
                    <a:pt x="4729" y="2365"/>
                  </a:cubicBezTo>
                  <a:cubicBezTo>
                    <a:pt x="4729" y="1062"/>
                    <a:pt x="3667" y="1"/>
                    <a:pt x="2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3155;p64">
              <a:extLst>
                <a:ext uri="{FF2B5EF4-FFF2-40B4-BE49-F238E27FC236}">
                  <a16:creationId xmlns:a16="http://schemas.microsoft.com/office/drawing/2014/main" id="{59F09461-5BFE-7FF1-15EB-C251675BE22F}"/>
                </a:ext>
              </a:extLst>
            </p:cNvPr>
            <p:cNvSpPr/>
            <p:nvPr/>
          </p:nvSpPr>
          <p:spPr>
            <a:xfrm>
              <a:off x="6074275" y="2700300"/>
              <a:ext cx="144125" cy="518900"/>
            </a:xfrm>
            <a:custGeom>
              <a:avLst/>
              <a:gdLst/>
              <a:ahLst/>
              <a:cxnLst/>
              <a:rect l="l" t="t" r="r" b="b"/>
              <a:pathLst>
                <a:path w="5765" h="20756" extrusionOk="0">
                  <a:moveTo>
                    <a:pt x="4480" y="0"/>
                  </a:moveTo>
                  <a:cubicBezTo>
                    <a:pt x="4218" y="0"/>
                    <a:pt x="3956" y="103"/>
                    <a:pt x="3761" y="306"/>
                  </a:cubicBezTo>
                  <a:cubicBezTo>
                    <a:pt x="1396" y="2772"/>
                    <a:pt x="0" y="6537"/>
                    <a:pt x="26" y="10377"/>
                  </a:cubicBezTo>
                  <a:cubicBezTo>
                    <a:pt x="54" y="14266"/>
                    <a:pt x="1529" y="18039"/>
                    <a:pt x="3973" y="20469"/>
                  </a:cubicBezTo>
                  <a:cubicBezTo>
                    <a:pt x="4167" y="20660"/>
                    <a:pt x="4419" y="20755"/>
                    <a:pt x="4672" y="20755"/>
                  </a:cubicBezTo>
                  <a:cubicBezTo>
                    <a:pt x="4927" y="20755"/>
                    <a:pt x="5183" y="20657"/>
                    <a:pt x="5378" y="20461"/>
                  </a:cubicBezTo>
                  <a:cubicBezTo>
                    <a:pt x="5765" y="20073"/>
                    <a:pt x="5764" y="19444"/>
                    <a:pt x="5375" y="19056"/>
                  </a:cubicBezTo>
                  <a:cubicBezTo>
                    <a:pt x="3296" y="16989"/>
                    <a:pt x="2041" y="13739"/>
                    <a:pt x="2018" y="10363"/>
                  </a:cubicBezTo>
                  <a:cubicBezTo>
                    <a:pt x="1995" y="7029"/>
                    <a:pt x="3183" y="3786"/>
                    <a:pt x="5198" y="1685"/>
                  </a:cubicBezTo>
                  <a:cubicBezTo>
                    <a:pt x="5578" y="1288"/>
                    <a:pt x="5565" y="657"/>
                    <a:pt x="5168" y="277"/>
                  </a:cubicBezTo>
                  <a:cubicBezTo>
                    <a:pt x="4975" y="92"/>
                    <a:pt x="4727" y="0"/>
                    <a:pt x="4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3156;p64">
              <a:extLst>
                <a:ext uri="{FF2B5EF4-FFF2-40B4-BE49-F238E27FC236}">
                  <a16:creationId xmlns:a16="http://schemas.microsoft.com/office/drawing/2014/main" id="{2FEE43D1-F13E-0019-032C-92A259A5323F}"/>
                </a:ext>
              </a:extLst>
            </p:cNvPr>
            <p:cNvSpPr/>
            <p:nvPr/>
          </p:nvSpPr>
          <p:spPr>
            <a:xfrm>
              <a:off x="6177275" y="2766625"/>
              <a:ext cx="113725" cy="384825"/>
            </a:xfrm>
            <a:custGeom>
              <a:avLst/>
              <a:gdLst/>
              <a:ahLst/>
              <a:cxnLst/>
              <a:rect l="l" t="t" r="r" b="b"/>
              <a:pathLst>
                <a:path w="4549" h="15393" extrusionOk="0">
                  <a:moveTo>
                    <a:pt x="3301" y="0"/>
                  </a:moveTo>
                  <a:cubicBezTo>
                    <a:pt x="3019" y="0"/>
                    <a:pt x="2738" y="120"/>
                    <a:pt x="2542" y="353"/>
                  </a:cubicBezTo>
                  <a:cubicBezTo>
                    <a:pt x="897" y="2345"/>
                    <a:pt x="1" y="4953"/>
                    <a:pt x="21" y="7696"/>
                  </a:cubicBezTo>
                  <a:cubicBezTo>
                    <a:pt x="39" y="10459"/>
                    <a:pt x="983" y="13070"/>
                    <a:pt x="2680" y="15046"/>
                  </a:cubicBezTo>
                  <a:cubicBezTo>
                    <a:pt x="2876" y="15275"/>
                    <a:pt x="3155" y="15392"/>
                    <a:pt x="3435" y="15392"/>
                  </a:cubicBezTo>
                  <a:cubicBezTo>
                    <a:pt x="3664" y="15392"/>
                    <a:pt x="3895" y="15313"/>
                    <a:pt x="4082" y="15152"/>
                  </a:cubicBezTo>
                  <a:cubicBezTo>
                    <a:pt x="4500" y="14795"/>
                    <a:pt x="4548" y="14166"/>
                    <a:pt x="4190" y="13750"/>
                  </a:cubicBezTo>
                  <a:cubicBezTo>
                    <a:pt x="2800" y="12130"/>
                    <a:pt x="2027" y="9975"/>
                    <a:pt x="2011" y="7681"/>
                  </a:cubicBezTo>
                  <a:cubicBezTo>
                    <a:pt x="1994" y="5406"/>
                    <a:pt x="2729" y="3253"/>
                    <a:pt x="4077" y="1620"/>
                  </a:cubicBezTo>
                  <a:cubicBezTo>
                    <a:pt x="4418" y="1195"/>
                    <a:pt x="4355" y="575"/>
                    <a:pt x="3934" y="228"/>
                  </a:cubicBezTo>
                  <a:cubicBezTo>
                    <a:pt x="3749" y="75"/>
                    <a:pt x="3525" y="0"/>
                    <a:pt x="3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3157;p64">
              <a:extLst>
                <a:ext uri="{FF2B5EF4-FFF2-40B4-BE49-F238E27FC236}">
                  <a16:creationId xmlns:a16="http://schemas.microsoft.com/office/drawing/2014/main" id="{CA41B083-4F72-0DCA-4D82-50DDC13315F6}"/>
                </a:ext>
              </a:extLst>
            </p:cNvPr>
            <p:cNvSpPr/>
            <p:nvPr/>
          </p:nvSpPr>
          <p:spPr>
            <a:xfrm>
              <a:off x="6272025" y="2833800"/>
              <a:ext cx="91725" cy="251225"/>
            </a:xfrm>
            <a:custGeom>
              <a:avLst/>
              <a:gdLst/>
              <a:ahLst/>
              <a:cxnLst/>
              <a:rect l="l" t="t" r="r" b="b"/>
              <a:pathLst>
                <a:path w="3669" h="10049" extrusionOk="0">
                  <a:moveTo>
                    <a:pt x="2402" y="1"/>
                  </a:moveTo>
                  <a:cubicBezTo>
                    <a:pt x="2106" y="1"/>
                    <a:pt x="1813" y="132"/>
                    <a:pt x="1617" y="383"/>
                  </a:cubicBezTo>
                  <a:lnTo>
                    <a:pt x="1618" y="383"/>
                  </a:lnTo>
                  <a:cubicBezTo>
                    <a:pt x="557" y="1743"/>
                    <a:pt x="1" y="3333"/>
                    <a:pt x="13" y="4982"/>
                  </a:cubicBezTo>
                  <a:cubicBezTo>
                    <a:pt x="24" y="6697"/>
                    <a:pt x="643" y="8331"/>
                    <a:pt x="1803" y="9707"/>
                  </a:cubicBezTo>
                  <a:cubicBezTo>
                    <a:pt x="2000" y="9933"/>
                    <a:pt x="2276" y="10049"/>
                    <a:pt x="2554" y="10049"/>
                  </a:cubicBezTo>
                  <a:cubicBezTo>
                    <a:pt x="2781" y="10049"/>
                    <a:pt x="3009" y="9972"/>
                    <a:pt x="3196" y="9815"/>
                  </a:cubicBezTo>
                  <a:cubicBezTo>
                    <a:pt x="3612" y="9464"/>
                    <a:pt x="3669" y="8844"/>
                    <a:pt x="3324" y="8424"/>
                  </a:cubicBezTo>
                  <a:cubicBezTo>
                    <a:pt x="2468" y="7408"/>
                    <a:pt x="2011" y="6213"/>
                    <a:pt x="2002" y="4969"/>
                  </a:cubicBezTo>
                  <a:cubicBezTo>
                    <a:pt x="1994" y="3773"/>
                    <a:pt x="2403" y="2611"/>
                    <a:pt x="3186" y="1609"/>
                  </a:cubicBezTo>
                  <a:cubicBezTo>
                    <a:pt x="3524" y="1176"/>
                    <a:pt x="3447" y="550"/>
                    <a:pt x="3014" y="212"/>
                  </a:cubicBezTo>
                  <a:cubicBezTo>
                    <a:pt x="2832" y="70"/>
                    <a:pt x="2616" y="1"/>
                    <a:pt x="2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3158;p64">
              <a:extLst>
                <a:ext uri="{FF2B5EF4-FFF2-40B4-BE49-F238E27FC236}">
                  <a16:creationId xmlns:a16="http://schemas.microsoft.com/office/drawing/2014/main" id="{5BFD61BC-D5B2-9DD9-0A50-84091CCD66F3}"/>
                </a:ext>
              </a:extLst>
            </p:cNvPr>
            <p:cNvSpPr/>
            <p:nvPr/>
          </p:nvSpPr>
          <p:spPr>
            <a:xfrm>
              <a:off x="1692475" y="2700300"/>
              <a:ext cx="144300" cy="519000"/>
            </a:xfrm>
            <a:custGeom>
              <a:avLst/>
              <a:gdLst/>
              <a:ahLst/>
              <a:cxnLst/>
              <a:rect l="l" t="t" r="r" b="b"/>
              <a:pathLst>
                <a:path w="5772" h="20760" extrusionOk="0">
                  <a:moveTo>
                    <a:pt x="1292" y="0"/>
                  </a:moveTo>
                  <a:cubicBezTo>
                    <a:pt x="1045" y="0"/>
                    <a:pt x="797" y="92"/>
                    <a:pt x="604" y="277"/>
                  </a:cubicBezTo>
                  <a:cubicBezTo>
                    <a:pt x="207" y="657"/>
                    <a:pt x="194" y="1288"/>
                    <a:pt x="574" y="1685"/>
                  </a:cubicBezTo>
                  <a:cubicBezTo>
                    <a:pt x="2589" y="3786"/>
                    <a:pt x="3777" y="7029"/>
                    <a:pt x="3754" y="10363"/>
                  </a:cubicBezTo>
                  <a:cubicBezTo>
                    <a:pt x="3731" y="13739"/>
                    <a:pt x="2476" y="16989"/>
                    <a:pt x="396" y="19056"/>
                  </a:cubicBezTo>
                  <a:cubicBezTo>
                    <a:pt x="4" y="19443"/>
                    <a:pt x="1" y="20075"/>
                    <a:pt x="389" y="20466"/>
                  </a:cubicBezTo>
                  <a:cubicBezTo>
                    <a:pt x="584" y="20662"/>
                    <a:pt x="839" y="20760"/>
                    <a:pt x="1095" y="20760"/>
                  </a:cubicBezTo>
                  <a:cubicBezTo>
                    <a:pt x="1350" y="20760"/>
                    <a:pt x="1605" y="20663"/>
                    <a:pt x="1799" y="20469"/>
                  </a:cubicBezTo>
                  <a:cubicBezTo>
                    <a:pt x="4243" y="18039"/>
                    <a:pt x="5717" y="14266"/>
                    <a:pt x="5745" y="10377"/>
                  </a:cubicBezTo>
                  <a:cubicBezTo>
                    <a:pt x="5772" y="6537"/>
                    <a:pt x="4376" y="2772"/>
                    <a:pt x="2011" y="306"/>
                  </a:cubicBezTo>
                  <a:cubicBezTo>
                    <a:pt x="1815" y="103"/>
                    <a:pt x="1554" y="0"/>
                    <a:pt x="1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3159;p64">
              <a:extLst>
                <a:ext uri="{FF2B5EF4-FFF2-40B4-BE49-F238E27FC236}">
                  <a16:creationId xmlns:a16="http://schemas.microsoft.com/office/drawing/2014/main" id="{9452DCE5-2A17-7A17-1C29-8E9E8509B00F}"/>
                </a:ext>
              </a:extLst>
            </p:cNvPr>
            <p:cNvSpPr/>
            <p:nvPr/>
          </p:nvSpPr>
          <p:spPr>
            <a:xfrm>
              <a:off x="1619925" y="2766125"/>
              <a:ext cx="113825" cy="385475"/>
            </a:xfrm>
            <a:custGeom>
              <a:avLst/>
              <a:gdLst/>
              <a:ahLst/>
              <a:cxnLst/>
              <a:rect l="l" t="t" r="r" b="b"/>
              <a:pathLst>
                <a:path w="4553" h="15419" extrusionOk="0">
                  <a:moveTo>
                    <a:pt x="1236" y="1"/>
                  </a:moveTo>
                  <a:cubicBezTo>
                    <a:pt x="1013" y="1"/>
                    <a:pt x="789" y="75"/>
                    <a:pt x="603" y="228"/>
                  </a:cubicBezTo>
                  <a:cubicBezTo>
                    <a:pt x="176" y="581"/>
                    <a:pt x="119" y="1216"/>
                    <a:pt x="477" y="1640"/>
                  </a:cubicBezTo>
                  <a:cubicBezTo>
                    <a:pt x="1825" y="3273"/>
                    <a:pt x="2559" y="5426"/>
                    <a:pt x="2543" y="7701"/>
                  </a:cubicBezTo>
                  <a:cubicBezTo>
                    <a:pt x="2527" y="9995"/>
                    <a:pt x="1753" y="12150"/>
                    <a:pt x="364" y="13770"/>
                  </a:cubicBezTo>
                  <a:cubicBezTo>
                    <a:pt x="0" y="14186"/>
                    <a:pt x="46" y="14819"/>
                    <a:pt x="465" y="15179"/>
                  </a:cubicBezTo>
                  <a:cubicBezTo>
                    <a:pt x="653" y="15340"/>
                    <a:pt x="884" y="15419"/>
                    <a:pt x="1114" y="15419"/>
                  </a:cubicBezTo>
                  <a:cubicBezTo>
                    <a:pt x="1397" y="15419"/>
                    <a:pt x="1678" y="15299"/>
                    <a:pt x="1874" y="15066"/>
                  </a:cubicBezTo>
                  <a:cubicBezTo>
                    <a:pt x="3571" y="13090"/>
                    <a:pt x="4515" y="10479"/>
                    <a:pt x="4533" y="7716"/>
                  </a:cubicBezTo>
                  <a:cubicBezTo>
                    <a:pt x="4552" y="4973"/>
                    <a:pt x="3657" y="2365"/>
                    <a:pt x="2012" y="373"/>
                  </a:cubicBezTo>
                  <a:cubicBezTo>
                    <a:pt x="1816" y="128"/>
                    <a:pt x="1527" y="1"/>
                    <a:pt x="12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3160;p64">
              <a:extLst>
                <a:ext uri="{FF2B5EF4-FFF2-40B4-BE49-F238E27FC236}">
                  <a16:creationId xmlns:a16="http://schemas.microsoft.com/office/drawing/2014/main" id="{04D2200D-DB2C-7D57-3338-AEAE0F5B9B98}"/>
                </a:ext>
              </a:extLst>
            </p:cNvPr>
            <p:cNvSpPr/>
            <p:nvPr/>
          </p:nvSpPr>
          <p:spPr>
            <a:xfrm>
              <a:off x="1547400" y="2833800"/>
              <a:ext cx="91625" cy="251100"/>
            </a:xfrm>
            <a:custGeom>
              <a:avLst/>
              <a:gdLst/>
              <a:ahLst/>
              <a:cxnLst/>
              <a:rect l="l" t="t" r="r" b="b"/>
              <a:pathLst>
                <a:path w="3665" h="10044" extrusionOk="0">
                  <a:moveTo>
                    <a:pt x="1263" y="1"/>
                  </a:moveTo>
                  <a:cubicBezTo>
                    <a:pt x="1048" y="1"/>
                    <a:pt x="832" y="70"/>
                    <a:pt x="650" y="212"/>
                  </a:cubicBezTo>
                  <a:cubicBezTo>
                    <a:pt x="217" y="550"/>
                    <a:pt x="140" y="1176"/>
                    <a:pt x="479" y="1609"/>
                  </a:cubicBezTo>
                  <a:cubicBezTo>
                    <a:pt x="1262" y="2611"/>
                    <a:pt x="1671" y="3773"/>
                    <a:pt x="1663" y="4969"/>
                  </a:cubicBezTo>
                  <a:cubicBezTo>
                    <a:pt x="1655" y="6213"/>
                    <a:pt x="1197" y="7408"/>
                    <a:pt x="340" y="8424"/>
                  </a:cubicBezTo>
                  <a:cubicBezTo>
                    <a:pt x="1" y="8845"/>
                    <a:pt x="60" y="9460"/>
                    <a:pt x="474" y="9809"/>
                  </a:cubicBezTo>
                  <a:cubicBezTo>
                    <a:pt x="660" y="9966"/>
                    <a:pt x="888" y="10043"/>
                    <a:pt x="1114" y="10043"/>
                  </a:cubicBezTo>
                  <a:cubicBezTo>
                    <a:pt x="1390" y="10043"/>
                    <a:pt x="1665" y="9929"/>
                    <a:pt x="1862" y="9707"/>
                  </a:cubicBezTo>
                  <a:cubicBezTo>
                    <a:pt x="3022" y="8331"/>
                    <a:pt x="3640" y="6697"/>
                    <a:pt x="3652" y="4982"/>
                  </a:cubicBezTo>
                  <a:cubicBezTo>
                    <a:pt x="3664" y="3333"/>
                    <a:pt x="3109" y="1743"/>
                    <a:pt x="2047" y="383"/>
                  </a:cubicBezTo>
                  <a:cubicBezTo>
                    <a:pt x="1851" y="132"/>
                    <a:pt x="1559" y="1"/>
                    <a:pt x="1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3161;p64">
              <a:extLst>
                <a:ext uri="{FF2B5EF4-FFF2-40B4-BE49-F238E27FC236}">
                  <a16:creationId xmlns:a16="http://schemas.microsoft.com/office/drawing/2014/main" id="{11F08B6F-0AF9-1459-FD5A-22D59BA3BEBE}"/>
                </a:ext>
              </a:extLst>
            </p:cNvPr>
            <p:cNvSpPr/>
            <p:nvPr/>
          </p:nvSpPr>
          <p:spPr>
            <a:xfrm>
              <a:off x="3693525" y="383050"/>
              <a:ext cx="523850" cy="141150"/>
            </a:xfrm>
            <a:custGeom>
              <a:avLst/>
              <a:gdLst/>
              <a:ahLst/>
              <a:cxnLst/>
              <a:rect l="l" t="t" r="r" b="b"/>
              <a:pathLst>
                <a:path w="20954" h="5646" extrusionOk="0">
                  <a:moveTo>
                    <a:pt x="1095" y="0"/>
                  </a:moveTo>
                  <a:cubicBezTo>
                    <a:pt x="841" y="0"/>
                    <a:pt x="587" y="97"/>
                    <a:pt x="392" y="290"/>
                  </a:cubicBezTo>
                  <a:cubicBezTo>
                    <a:pt x="2" y="678"/>
                    <a:pt x="1" y="1310"/>
                    <a:pt x="391" y="1700"/>
                  </a:cubicBezTo>
                  <a:cubicBezTo>
                    <a:pt x="2820" y="4144"/>
                    <a:pt x="6592" y="5618"/>
                    <a:pt x="10482" y="5645"/>
                  </a:cubicBezTo>
                  <a:cubicBezTo>
                    <a:pt x="10517" y="5646"/>
                    <a:pt x="10553" y="5646"/>
                    <a:pt x="10588" y="5646"/>
                  </a:cubicBezTo>
                  <a:cubicBezTo>
                    <a:pt x="14391" y="5646"/>
                    <a:pt x="18109" y="4254"/>
                    <a:pt x="20552" y="1912"/>
                  </a:cubicBezTo>
                  <a:cubicBezTo>
                    <a:pt x="20944" y="1530"/>
                    <a:pt x="20954" y="904"/>
                    <a:pt x="20575" y="510"/>
                  </a:cubicBezTo>
                  <a:cubicBezTo>
                    <a:pt x="20380" y="306"/>
                    <a:pt x="20118" y="204"/>
                    <a:pt x="19857" y="204"/>
                  </a:cubicBezTo>
                  <a:cubicBezTo>
                    <a:pt x="19612" y="204"/>
                    <a:pt x="19366" y="293"/>
                    <a:pt x="19174" y="474"/>
                  </a:cubicBezTo>
                  <a:cubicBezTo>
                    <a:pt x="17093" y="2470"/>
                    <a:pt x="13888" y="3656"/>
                    <a:pt x="10587" y="3656"/>
                  </a:cubicBezTo>
                  <a:cubicBezTo>
                    <a:pt x="10556" y="3656"/>
                    <a:pt x="10526" y="3655"/>
                    <a:pt x="10496" y="3655"/>
                  </a:cubicBezTo>
                  <a:cubicBezTo>
                    <a:pt x="7120" y="3632"/>
                    <a:pt x="3870" y="2377"/>
                    <a:pt x="1803" y="297"/>
                  </a:cubicBezTo>
                  <a:cubicBezTo>
                    <a:pt x="1608" y="99"/>
                    <a:pt x="1351" y="0"/>
                    <a:pt x="109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3162;p64">
              <a:extLst>
                <a:ext uri="{FF2B5EF4-FFF2-40B4-BE49-F238E27FC236}">
                  <a16:creationId xmlns:a16="http://schemas.microsoft.com/office/drawing/2014/main" id="{73AD9660-F448-1932-F35A-61F8CB8B8C10}"/>
                </a:ext>
              </a:extLst>
            </p:cNvPr>
            <p:cNvSpPr/>
            <p:nvPr/>
          </p:nvSpPr>
          <p:spPr>
            <a:xfrm>
              <a:off x="3760900" y="311100"/>
              <a:ext cx="390750" cy="110275"/>
            </a:xfrm>
            <a:custGeom>
              <a:avLst/>
              <a:gdLst/>
              <a:ahLst/>
              <a:cxnLst/>
              <a:rect l="l" t="t" r="r" b="b"/>
              <a:pathLst>
                <a:path w="15630" h="4411" extrusionOk="0">
                  <a:moveTo>
                    <a:pt x="1114" y="0"/>
                  </a:moveTo>
                  <a:cubicBezTo>
                    <a:pt x="834" y="0"/>
                    <a:pt x="555" y="118"/>
                    <a:pt x="359" y="348"/>
                  </a:cubicBezTo>
                  <a:cubicBezTo>
                    <a:pt x="0" y="764"/>
                    <a:pt x="48" y="1393"/>
                    <a:pt x="465" y="1751"/>
                  </a:cubicBezTo>
                  <a:cubicBezTo>
                    <a:pt x="2441" y="3446"/>
                    <a:pt x="5052" y="4391"/>
                    <a:pt x="7815" y="4410"/>
                  </a:cubicBezTo>
                  <a:cubicBezTo>
                    <a:pt x="7843" y="4411"/>
                    <a:pt x="7871" y="4411"/>
                    <a:pt x="7899" y="4411"/>
                  </a:cubicBezTo>
                  <a:cubicBezTo>
                    <a:pt x="10610" y="4411"/>
                    <a:pt x="13186" y="3517"/>
                    <a:pt x="15158" y="1889"/>
                  </a:cubicBezTo>
                  <a:lnTo>
                    <a:pt x="15158" y="1888"/>
                  </a:lnTo>
                  <a:cubicBezTo>
                    <a:pt x="15574" y="1536"/>
                    <a:pt x="15629" y="916"/>
                    <a:pt x="15283" y="496"/>
                  </a:cubicBezTo>
                  <a:cubicBezTo>
                    <a:pt x="15086" y="257"/>
                    <a:pt x="14801" y="134"/>
                    <a:pt x="14514" y="134"/>
                  </a:cubicBezTo>
                  <a:cubicBezTo>
                    <a:pt x="14295" y="134"/>
                    <a:pt x="14075" y="206"/>
                    <a:pt x="13891" y="353"/>
                  </a:cubicBezTo>
                  <a:cubicBezTo>
                    <a:pt x="12274" y="1688"/>
                    <a:pt x="10149" y="2420"/>
                    <a:pt x="7899" y="2420"/>
                  </a:cubicBezTo>
                  <a:cubicBezTo>
                    <a:pt x="7876" y="2420"/>
                    <a:pt x="7853" y="2420"/>
                    <a:pt x="7829" y="2420"/>
                  </a:cubicBezTo>
                  <a:cubicBezTo>
                    <a:pt x="5535" y="2404"/>
                    <a:pt x="3381" y="1629"/>
                    <a:pt x="1761" y="240"/>
                  </a:cubicBezTo>
                  <a:cubicBezTo>
                    <a:pt x="1574" y="79"/>
                    <a:pt x="1343" y="0"/>
                    <a:pt x="111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3163;p64">
              <a:extLst>
                <a:ext uri="{FF2B5EF4-FFF2-40B4-BE49-F238E27FC236}">
                  <a16:creationId xmlns:a16="http://schemas.microsoft.com/office/drawing/2014/main" id="{15DED112-CE99-F992-069B-1FEC1AF0CF93}"/>
                </a:ext>
              </a:extLst>
            </p:cNvPr>
            <p:cNvSpPr/>
            <p:nvPr/>
          </p:nvSpPr>
          <p:spPr>
            <a:xfrm>
              <a:off x="3827425" y="238400"/>
              <a:ext cx="257250" cy="88425"/>
            </a:xfrm>
            <a:custGeom>
              <a:avLst/>
              <a:gdLst/>
              <a:ahLst/>
              <a:cxnLst/>
              <a:rect l="l" t="t" r="r" b="b"/>
              <a:pathLst>
                <a:path w="10290" h="3537" extrusionOk="0">
                  <a:moveTo>
                    <a:pt x="1111" y="1"/>
                  </a:moveTo>
                  <a:cubicBezTo>
                    <a:pt x="828" y="1"/>
                    <a:pt x="547" y="121"/>
                    <a:pt x="350" y="354"/>
                  </a:cubicBezTo>
                  <a:cubicBezTo>
                    <a:pt x="0" y="770"/>
                    <a:pt x="48" y="1388"/>
                    <a:pt x="456" y="1746"/>
                  </a:cubicBezTo>
                  <a:cubicBezTo>
                    <a:pt x="1832" y="2906"/>
                    <a:pt x="3466" y="3524"/>
                    <a:pt x="5181" y="3536"/>
                  </a:cubicBezTo>
                  <a:cubicBezTo>
                    <a:pt x="5198" y="3536"/>
                    <a:pt x="5216" y="3537"/>
                    <a:pt x="5233" y="3537"/>
                  </a:cubicBezTo>
                  <a:cubicBezTo>
                    <a:pt x="6863" y="3537"/>
                    <a:pt x="8434" y="2981"/>
                    <a:pt x="9779" y="1931"/>
                  </a:cubicBezTo>
                  <a:cubicBezTo>
                    <a:pt x="10213" y="1592"/>
                    <a:pt x="10289" y="967"/>
                    <a:pt x="9950" y="534"/>
                  </a:cubicBezTo>
                  <a:cubicBezTo>
                    <a:pt x="9755" y="283"/>
                    <a:pt x="9461" y="151"/>
                    <a:pt x="9165" y="151"/>
                  </a:cubicBezTo>
                  <a:cubicBezTo>
                    <a:pt x="8951" y="151"/>
                    <a:pt x="8735" y="220"/>
                    <a:pt x="8553" y="362"/>
                  </a:cubicBezTo>
                  <a:cubicBezTo>
                    <a:pt x="7562" y="1137"/>
                    <a:pt x="6414" y="1546"/>
                    <a:pt x="5231" y="1546"/>
                  </a:cubicBezTo>
                  <a:cubicBezTo>
                    <a:pt x="5219" y="1546"/>
                    <a:pt x="5206" y="1546"/>
                    <a:pt x="5194" y="1546"/>
                  </a:cubicBezTo>
                  <a:cubicBezTo>
                    <a:pt x="3950" y="1537"/>
                    <a:pt x="2755" y="1080"/>
                    <a:pt x="1738" y="224"/>
                  </a:cubicBezTo>
                  <a:cubicBezTo>
                    <a:pt x="1554" y="74"/>
                    <a:pt x="1332" y="1"/>
                    <a:pt x="1111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3164;p64">
              <a:extLst>
                <a:ext uri="{FF2B5EF4-FFF2-40B4-BE49-F238E27FC236}">
                  <a16:creationId xmlns:a16="http://schemas.microsoft.com/office/drawing/2014/main" id="{50B0221D-596B-4584-5DBC-CD2E1C2EFDB6}"/>
                </a:ext>
              </a:extLst>
            </p:cNvPr>
            <p:cNvSpPr/>
            <p:nvPr/>
          </p:nvSpPr>
          <p:spPr>
            <a:xfrm>
              <a:off x="1543650" y="3991975"/>
              <a:ext cx="4747325" cy="1484200"/>
            </a:xfrm>
            <a:custGeom>
              <a:avLst/>
              <a:gdLst/>
              <a:ahLst/>
              <a:cxnLst/>
              <a:rect l="l" t="t" r="r" b="b"/>
              <a:pathLst>
                <a:path w="189893" h="59368" extrusionOk="0">
                  <a:moveTo>
                    <a:pt x="94946" y="0"/>
                  </a:moveTo>
                  <a:cubicBezTo>
                    <a:pt x="69765" y="0"/>
                    <a:pt x="45615" y="3128"/>
                    <a:pt x="27809" y="8694"/>
                  </a:cubicBezTo>
                  <a:cubicBezTo>
                    <a:pt x="10003" y="14261"/>
                    <a:pt x="1" y="21811"/>
                    <a:pt x="1" y="29684"/>
                  </a:cubicBezTo>
                  <a:cubicBezTo>
                    <a:pt x="1" y="37556"/>
                    <a:pt x="10003" y="45106"/>
                    <a:pt x="27809" y="50673"/>
                  </a:cubicBezTo>
                  <a:cubicBezTo>
                    <a:pt x="45615" y="56240"/>
                    <a:pt x="69765" y="59367"/>
                    <a:pt x="94946" y="59367"/>
                  </a:cubicBezTo>
                  <a:cubicBezTo>
                    <a:pt x="120127" y="59367"/>
                    <a:pt x="144277" y="56240"/>
                    <a:pt x="162083" y="50673"/>
                  </a:cubicBezTo>
                  <a:cubicBezTo>
                    <a:pt x="179888" y="45106"/>
                    <a:pt x="189892" y="37556"/>
                    <a:pt x="189892" y="29684"/>
                  </a:cubicBezTo>
                  <a:cubicBezTo>
                    <a:pt x="189892" y="21811"/>
                    <a:pt x="179888" y="14261"/>
                    <a:pt x="162083" y="8694"/>
                  </a:cubicBezTo>
                  <a:cubicBezTo>
                    <a:pt x="144277" y="3128"/>
                    <a:pt x="120127" y="0"/>
                    <a:pt x="9494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3165;p64">
              <a:extLst>
                <a:ext uri="{FF2B5EF4-FFF2-40B4-BE49-F238E27FC236}">
                  <a16:creationId xmlns:a16="http://schemas.microsoft.com/office/drawing/2014/main" id="{10B80656-0BCD-3B83-A809-8ED1DCE2913F}"/>
                </a:ext>
              </a:extLst>
            </p:cNvPr>
            <p:cNvSpPr/>
            <p:nvPr/>
          </p:nvSpPr>
          <p:spPr>
            <a:xfrm>
              <a:off x="1778600" y="3998425"/>
              <a:ext cx="4325100" cy="1313725"/>
            </a:xfrm>
            <a:custGeom>
              <a:avLst/>
              <a:gdLst/>
              <a:ahLst/>
              <a:cxnLst/>
              <a:rect l="l" t="t" r="r" b="b"/>
              <a:pathLst>
                <a:path w="173004" h="52549" extrusionOk="0">
                  <a:moveTo>
                    <a:pt x="86502" y="0"/>
                  </a:moveTo>
                  <a:cubicBezTo>
                    <a:pt x="63560" y="0"/>
                    <a:pt x="41558" y="2768"/>
                    <a:pt x="25336" y="7696"/>
                  </a:cubicBezTo>
                  <a:cubicBezTo>
                    <a:pt x="9113" y="12623"/>
                    <a:pt x="0" y="19306"/>
                    <a:pt x="0" y="26275"/>
                  </a:cubicBezTo>
                  <a:cubicBezTo>
                    <a:pt x="0" y="33243"/>
                    <a:pt x="9113" y="39925"/>
                    <a:pt x="25336" y="44853"/>
                  </a:cubicBezTo>
                  <a:cubicBezTo>
                    <a:pt x="41558" y="49780"/>
                    <a:pt x="63560" y="52549"/>
                    <a:pt x="86502" y="52549"/>
                  </a:cubicBezTo>
                  <a:cubicBezTo>
                    <a:pt x="109443" y="52549"/>
                    <a:pt x="131445" y="49780"/>
                    <a:pt x="147667" y="44853"/>
                  </a:cubicBezTo>
                  <a:cubicBezTo>
                    <a:pt x="163889" y="39925"/>
                    <a:pt x="173004" y="33243"/>
                    <a:pt x="173004" y="26275"/>
                  </a:cubicBezTo>
                  <a:cubicBezTo>
                    <a:pt x="173004" y="19306"/>
                    <a:pt x="163889" y="12623"/>
                    <a:pt x="147667" y="7696"/>
                  </a:cubicBezTo>
                  <a:cubicBezTo>
                    <a:pt x="131445" y="2768"/>
                    <a:pt x="109443" y="0"/>
                    <a:pt x="86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3166;p64">
              <a:extLst>
                <a:ext uri="{FF2B5EF4-FFF2-40B4-BE49-F238E27FC236}">
                  <a16:creationId xmlns:a16="http://schemas.microsoft.com/office/drawing/2014/main" id="{3F9BF226-6C26-D42A-8FF8-99622DC9DEB5}"/>
                </a:ext>
              </a:extLst>
            </p:cNvPr>
            <p:cNvSpPr/>
            <p:nvPr/>
          </p:nvSpPr>
          <p:spPr>
            <a:xfrm>
              <a:off x="1771225" y="3991075"/>
              <a:ext cx="4339825" cy="1328450"/>
            </a:xfrm>
            <a:custGeom>
              <a:avLst/>
              <a:gdLst/>
              <a:ahLst/>
              <a:cxnLst/>
              <a:rect l="l" t="t" r="r" b="b"/>
              <a:pathLst>
                <a:path w="173593" h="53138" extrusionOk="0">
                  <a:moveTo>
                    <a:pt x="86797" y="589"/>
                  </a:moveTo>
                  <a:cubicBezTo>
                    <a:pt x="134332" y="589"/>
                    <a:pt x="173005" y="12243"/>
                    <a:pt x="173005" y="26569"/>
                  </a:cubicBezTo>
                  <a:cubicBezTo>
                    <a:pt x="173005" y="40894"/>
                    <a:pt x="134331" y="52549"/>
                    <a:pt x="86797" y="52549"/>
                  </a:cubicBezTo>
                  <a:cubicBezTo>
                    <a:pt x="39262" y="52549"/>
                    <a:pt x="589" y="40894"/>
                    <a:pt x="589" y="26569"/>
                  </a:cubicBezTo>
                  <a:cubicBezTo>
                    <a:pt x="589" y="12243"/>
                    <a:pt x="39262" y="589"/>
                    <a:pt x="86797" y="589"/>
                  </a:cubicBezTo>
                  <a:close/>
                  <a:moveTo>
                    <a:pt x="86797" y="0"/>
                  </a:moveTo>
                  <a:cubicBezTo>
                    <a:pt x="63663" y="0"/>
                    <a:pt x="41910" y="2737"/>
                    <a:pt x="25545" y="7708"/>
                  </a:cubicBezTo>
                  <a:cubicBezTo>
                    <a:pt x="9072" y="12711"/>
                    <a:pt x="0" y="19410"/>
                    <a:pt x="0" y="26569"/>
                  </a:cubicBezTo>
                  <a:cubicBezTo>
                    <a:pt x="0" y="33728"/>
                    <a:pt x="9072" y="40426"/>
                    <a:pt x="25545" y="45429"/>
                  </a:cubicBezTo>
                  <a:cubicBezTo>
                    <a:pt x="41910" y="50400"/>
                    <a:pt x="63663" y="53138"/>
                    <a:pt x="86797" y="53138"/>
                  </a:cubicBezTo>
                  <a:cubicBezTo>
                    <a:pt x="109930" y="53138"/>
                    <a:pt x="131683" y="50400"/>
                    <a:pt x="148049" y="45429"/>
                  </a:cubicBezTo>
                  <a:cubicBezTo>
                    <a:pt x="164521" y="40427"/>
                    <a:pt x="173593" y="33728"/>
                    <a:pt x="173593" y="26569"/>
                  </a:cubicBezTo>
                  <a:cubicBezTo>
                    <a:pt x="173593" y="19410"/>
                    <a:pt x="164521" y="12713"/>
                    <a:pt x="148049" y="7708"/>
                  </a:cubicBezTo>
                  <a:cubicBezTo>
                    <a:pt x="131683" y="2737"/>
                    <a:pt x="109931" y="0"/>
                    <a:pt x="867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3167;p64">
              <a:extLst>
                <a:ext uri="{FF2B5EF4-FFF2-40B4-BE49-F238E27FC236}">
                  <a16:creationId xmlns:a16="http://schemas.microsoft.com/office/drawing/2014/main" id="{380695E8-526A-FECD-F58E-6CC4B85F4109}"/>
                </a:ext>
              </a:extLst>
            </p:cNvPr>
            <p:cNvSpPr/>
            <p:nvPr/>
          </p:nvSpPr>
          <p:spPr>
            <a:xfrm>
              <a:off x="2012975" y="3937675"/>
              <a:ext cx="3856325" cy="1114050"/>
            </a:xfrm>
            <a:custGeom>
              <a:avLst/>
              <a:gdLst/>
              <a:ahLst/>
              <a:cxnLst/>
              <a:rect l="l" t="t" r="r" b="b"/>
              <a:pathLst>
                <a:path w="154253" h="44562" extrusionOk="0">
                  <a:moveTo>
                    <a:pt x="77127" y="0"/>
                  </a:moveTo>
                  <a:cubicBezTo>
                    <a:pt x="56671" y="0"/>
                    <a:pt x="37054" y="2348"/>
                    <a:pt x="22590" y="6526"/>
                  </a:cubicBezTo>
                  <a:cubicBezTo>
                    <a:pt x="8126" y="10705"/>
                    <a:pt x="1" y="16372"/>
                    <a:pt x="1" y="22281"/>
                  </a:cubicBezTo>
                  <a:cubicBezTo>
                    <a:pt x="1" y="28190"/>
                    <a:pt x="8126" y="33857"/>
                    <a:pt x="22590" y="38036"/>
                  </a:cubicBezTo>
                  <a:cubicBezTo>
                    <a:pt x="37054" y="42214"/>
                    <a:pt x="56671" y="44562"/>
                    <a:pt x="77127" y="44562"/>
                  </a:cubicBezTo>
                  <a:cubicBezTo>
                    <a:pt x="97582" y="44562"/>
                    <a:pt x="117199" y="42214"/>
                    <a:pt x="131662" y="38036"/>
                  </a:cubicBezTo>
                  <a:cubicBezTo>
                    <a:pt x="146127" y="33857"/>
                    <a:pt x="154252" y="28190"/>
                    <a:pt x="154252" y="22281"/>
                  </a:cubicBezTo>
                  <a:cubicBezTo>
                    <a:pt x="154252" y="16372"/>
                    <a:pt x="146127" y="10705"/>
                    <a:pt x="131662" y="6526"/>
                  </a:cubicBezTo>
                  <a:cubicBezTo>
                    <a:pt x="117199" y="2348"/>
                    <a:pt x="97582" y="0"/>
                    <a:pt x="77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3168;p64">
              <a:extLst>
                <a:ext uri="{FF2B5EF4-FFF2-40B4-BE49-F238E27FC236}">
                  <a16:creationId xmlns:a16="http://schemas.microsoft.com/office/drawing/2014/main" id="{8962EBB5-6CBC-8626-5F13-488B44FDA5B5}"/>
                </a:ext>
              </a:extLst>
            </p:cNvPr>
            <p:cNvSpPr/>
            <p:nvPr/>
          </p:nvSpPr>
          <p:spPr>
            <a:xfrm>
              <a:off x="2005600" y="3930300"/>
              <a:ext cx="3871075" cy="1128800"/>
            </a:xfrm>
            <a:custGeom>
              <a:avLst/>
              <a:gdLst/>
              <a:ahLst/>
              <a:cxnLst/>
              <a:rect l="l" t="t" r="r" b="b"/>
              <a:pathLst>
                <a:path w="154843" h="45152" extrusionOk="0">
                  <a:moveTo>
                    <a:pt x="77422" y="590"/>
                  </a:moveTo>
                  <a:cubicBezTo>
                    <a:pt x="119787" y="590"/>
                    <a:pt x="154253" y="10451"/>
                    <a:pt x="154253" y="22576"/>
                  </a:cubicBezTo>
                  <a:cubicBezTo>
                    <a:pt x="154253" y="34699"/>
                    <a:pt x="119787" y="44562"/>
                    <a:pt x="77422" y="44562"/>
                  </a:cubicBezTo>
                  <a:cubicBezTo>
                    <a:pt x="35056" y="44562"/>
                    <a:pt x="589" y="34698"/>
                    <a:pt x="589" y="22576"/>
                  </a:cubicBezTo>
                  <a:cubicBezTo>
                    <a:pt x="589" y="10453"/>
                    <a:pt x="35056" y="590"/>
                    <a:pt x="77422" y="590"/>
                  </a:cubicBezTo>
                  <a:close/>
                  <a:moveTo>
                    <a:pt x="77422" y="0"/>
                  </a:moveTo>
                  <a:cubicBezTo>
                    <a:pt x="56794" y="0"/>
                    <a:pt x="37396" y="2322"/>
                    <a:pt x="22803" y="6537"/>
                  </a:cubicBezTo>
                  <a:cubicBezTo>
                    <a:pt x="8099" y="10785"/>
                    <a:pt x="1" y="16481"/>
                    <a:pt x="1" y="22575"/>
                  </a:cubicBezTo>
                  <a:cubicBezTo>
                    <a:pt x="1" y="28669"/>
                    <a:pt x="8099" y="34365"/>
                    <a:pt x="22803" y="38613"/>
                  </a:cubicBezTo>
                  <a:cubicBezTo>
                    <a:pt x="37397" y="42829"/>
                    <a:pt x="56794" y="45152"/>
                    <a:pt x="77422" y="45152"/>
                  </a:cubicBezTo>
                  <a:cubicBezTo>
                    <a:pt x="98049" y="45152"/>
                    <a:pt x="117447" y="42829"/>
                    <a:pt x="132040" y="38613"/>
                  </a:cubicBezTo>
                  <a:cubicBezTo>
                    <a:pt x="146744" y="34365"/>
                    <a:pt x="154842" y="28669"/>
                    <a:pt x="154842" y="22575"/>
                  </a:cubicBezTo>
                  <a:cubicBezTo>
                    <a:pt x="154842" y="16481"/>
                    <a:pt x="146744" y="10785"/>
                    <a:pt x="132040" y="6537"/>
                  </a:cubicBezTo>
                  <a:cubicBezTo>
                    <a:pt x="117447" y="2322"/>
                    <a:pt x="98049" y="0"/>
                    <a:pt x="77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3169;p64">
              <a:extLst>
                <a:ext uri="{FF2B5EF4-FFF2-40B4-BE49-F238E27FC236}">
                  <a16:creationId xmlns:a16="http://schemas.microsoft.com/office/drawing/2014/main" id="{A889EDFF-E7CF-0111-175B-A5029EF27565}"/>
                </a:ext>
              </a:extLst>
            </p:cNvPr>
            <p:cNvSpPr/>
            <p:nvPr/>
          </p:nvSpPr>
          <p:spPr>
            <a:xfrm>
              <a:off x="2182475" y="3986625"/>
              <a:ext cx="3517325" cy="979400"/>
            </a:xfrm>
            <a:custGeom>
              <a:avLst/>
              <a:gdLst/>
              <a:ahLst/>
              <a:cxnLst/>
              <a:rect l="l" t="t" r="r" b="b"/>
              <a:pathLst>
                <a:path w="140693" h="39176" extrusionOk="0">
                  <a:moveTo>
                    <a:pt x="70347" y="1"/>
                  </a:moveTo>
                  <a:cubicBezTo>
                    <a:pt x="51689" y="1"/>
                    <a:pt x="33797" y="2064"/>
                    <a:pt x="20604" y="5738"/>
                  </a:cubicBezTo>
                  <a:cubicBezTo>
                    <a:pt x="7412" y="9411"/>
                    <a:pt x="0" y="14393"/>
                    <a:pt x="0" y="19588"/>
                  </a:cubicBezTo>
                  <a:cubicBezTo>
                    <a:pt x="0" y="24784"/>
                    <a:pt x="7412" y="29765"/>
                    <a:pt x="20604" y="33439"/>
                  </a:cubicBezTo>
                  <a:cubicBezTo>
                    <a:pt x="33797" y="37112"/>
                    <a:pt x="51689" y="39176"/>
                    <a:pt x="70347" y="39176"/>
                  </a:cubicBezTo>
                  <a:cubicBezTo>
                    <a:pt x="89003" y="39176"/>
                    <a:pt x="106896" y="37112"/>
                    <a:pt x="120088" y="33439"/>
                  </a:cubicBezTo>
                  <a:cubicBezTo>
                    <a:pt x="133281" y="29765"/>
                    <a:pt x="140692" y="24784"/>
                    <a:pt x="140692" y="19588"/>
                  </a:cubicBezTo>
                  <a:cubicBezTo>
                    <a:pt x="140692" y="14393"/>
                    <a:pt x="133281" y="9411"/>
                    <a:pt x="120088" y="5738"/>
                  </a:cubicBezTo>
                  <a:cubicBezTo>
                    <a:pt x="106896" y="2064"/>
                    <a:pt x="89003" y="1"/>
                    <a:pt x="70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3170;p64">
              <a:extLst>
                <a:ext uri="{FF2B5EF4-FFF2-40B4-BE49-F238E27FC236}">
                  <a16:creationId xmlns:a16="http://schemas.microsoft.com/office/drawing/2014/main" id="{6CD7FDD5-1099-198C-FA36-1C57BE09364F}"/>
                </a:ext>
              </a:extLst>
            </p:cNvPr>
            <p:cNvSpPr/>
            <p:nvPr/>
          </p:nvSpPr>
          <p:spPr>
            <a:xfrm>
              <a:off x="2175125" y="3979250"/>
              <a:ext cx="3532025" cy="994150"/>
            </a:xfrm>
            <a:custGeom>
              <a:avLst/>
              <a:gdLst/>
              <a:ahLst/>
              <a:cxnLst/>
              <a:rect l="l" t="t" r="r" b="b"/>
              <a:pathLst>
                <a:path w="141281" h="39766" extrusionOk="0">
                  <a:moveTo>
                    <a:pt x="70641" y="590"/>
                  </a:moveTo>
                  <a:cubicBezTo>
                    <a:pt x="109267" y="590"/>
                    <a:pt x="140691" y="9245"/>
                    <a:pt x="140691" y="19883"/>
                  </a:cubicBezTo>
                  <a:cubicBezTo>
                    <a:pt x="140691" y="30522"/>
                    <a:pt x="109267" y="39177"/>
                    <a:pt x="70641" y="39177"/>
                  </a:cubicBezTo>
                  <a:cubicBezTo>
                    <a:pt x="32014" y="39177"/>
                    <a:pt x="589" y="30522"/>
                    <a:pt x="589" y="19883"/>
                  </a:cubicBezTo>
                  <a:cubicBezTo>
                    <a:pt x="589" y="9245"/>
                    <a:pt x="32014" y="590"/>
                    <a:pt x="70641" y="590"/>
                  </a:cubicBezTo>
                  <a:close/>
                  <a:moveTo>
                    <a:pt x="70641" y="1"/>
                  </a:moveTo>
                  <a:cubicBezTo>
                    <a:pt x="51824" y="1"/>
                    <a:pt x="34132" y="2042"/>
                    <a:pt x="20820" y="5749"/>
                  </a:cubicBezTo>
                  <a:cubicBezTo>
                    <a:pt x="7395" y="9488"/>
                    <a:pt x="1" y="14507"/>
                    <a:pt x="1" y="19883"/>
                  </a:cubicBezTo>
                  <a:cubicBezTo>
                    <a:pt x="1" y="25260"/>
                    <a:pt x="7395" y="30280"/>
                    <a:pt x="20820" y="34018"/>
                  </a:cubicBezTo>
                  <a:cubicBezTo>
                    <a:pt x="34132" y="37724"/>
                    <a:pt x="51824" y="39766"/>
                    <a:pt x="70641" y="39766"/>
                  </a:cubicBezTo>
                  <a:cubicBezTo>
                    <a:pt x="89456" y="39766"/>
                    <a:pt x="107150" y="37724"/>
                    <a:pt x="120461" y="34018"/>
                  </a:cubicBezTo>
                  <a:cubicBezTo>
                    <a:pt x="133887" y="30280"/>
                    <a:pt x="141280" y="25260"/>
                    <a:pt x="141280" y="19883"/>
                  </a:cubicBezTo>
                  <a:cubicBezTo>
                    <a:pt x="141280" y="14507"/>
                    <a:pt x="133887" y="9488"/>
                    <a:pt x="120461" y="5749"/>
                  </a:cubicBezTo>
                  <a:cubicBezTo>
                    <a:pt x="107150" y="2042"/>
                    <a:pt x="89456" y="1"/>
                    <a:pt x="70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3171;p64">
              <a:extLst>
                <a:ext uri="{FF2B5EF4-FFF2-40B4-BE49-F238E27FC236}">
                  <a16:creationId xmlns:a16="http://schemas.microsoft.com/office/drawing/2014/main" id="{56BAEE1E-D645-8FE4-F45C-292235C28805}"/>
                </a:ext>
              </a:extLst>
            </p:cNvPr>
            <p:cNvSpPr/>
            <p:nvPr/>
          </p:nvSpPr>
          <p:spPr>
            <a:xfrm>
              <a:off x="2205725" y="4145775"/>
              <a:ext cx="3470825" cy="820250"/>
            </a:xfrm>
            <a:custGeom>
              <a:avLst/>
              <a:gdLst/>
              <a:ahLst/>
              <a:cxnLst/>
              <a:rect l="l" t="t" r="r" b="b"/>
              <a:pathLst>
                <a:path w="138833" h="32810" extrusionOk="0">
                  <a:moveTo>
                    <a:pt x="69417" y="0"/>
                  </a:moveTo>
                  <a:cubicBezTo>
                    <a:pt x="51006" y="0"/>
                    <a:pt x="33349" y="1729"/>
                    <a:pt x="20332" y="4805"/>
                  </a:cubicBezTo>
                  <a:cubicBezTo>
                    <a:pt x="7314" y="7882"/>
                    <a:pt x="0" y="12054"/>
                    <a:pt x="0" y="16406"/>
                  </a:cubicBezTo>
                  <a:cubicBezTo>
                    <a:pt x="0" y="20756"/>
                    <a:pt x="7314" y="24929"/>
                    <a:pt x="20332" y="28005"/>
                  </a:cubicBezTo>
                  <a:cubicBezTo>
                    <a:pt x="33349" y="31082"/>
                    <a:pt x="51006" y="32810"/>
                    <a:pt x="69417" y="32810"/>
                  </a:cubicBezTo>
                  <a:cubicBezTo>
                    <a:pt x="87827" y="32810"/>
                    <a:pt x="105483" y="31082"/>
                    <a:pt x="118501" y="28005"/>
                  </a:cubicBezTo>
                  <a:cubicBezTo>
                    <a:pt x="131520" y="24929"/>
                    <a:pt x="138832" y="20756"/>
                    <a:pt x="138832" y="16406"/>
                  </a:cubicBezTo>
                  <a:cubicBezTo>
                    <a:pt x="138832" y="12054"/>
                    <a:pt x="131520" y="7882"/>
                    <a:pt x="118501" y="4805"/>
                  </a:cubicBezTo>
                  <a:cubicBezTo>
                    <a:pt x="105483" y="1729"/>
                    <a:pt x="87827" y="0"/>
                    <a:pt x="69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3172;p64">
              <a:extLst>
                <a:ext uri="{FF2B5EF4-FFF2-40B4-BE49-F238E27FC236}">
                  <a16:creationId xmlns:a16="http://schemas.microsoft.com/office/drawing/2014/main" id="{ACA10A61-7F32-96CB-3709-D36B30E84FF5}"/>
                </a:ext>
              </a:extLst>
            </p:cNvPr>
            <p:cNvSpPr/>
            <p:nvPr/>
          </p:nvSpPr>
          <p:spPr>
            <a:xfrm>
              <a:off x="2197200" y="4138425"/>
              <a:ext cx="3487875" cy="834975"/>
            </a:xfrm>
            <a:custGeom>
              <a:avLst/>
              <a:gdLst/>
              <a:ahLst/>
              <a:cxnLst/>
              <a:rect l="l" t="t" r="r" b="b"/>
              <a:pathLst>
                <a:path w="139515" h="33399" extrusionOk="0">
                  <a:moveTo>
                    <a:pt x="69758" y="589"/>
                  </a:moveTo>
                  <a:cubicBezTo>
                    <a:pt x="103563" y="589"/>
                    <a:pt x="133159" y="7504"/>
                    <a:pt x="138829" y="16700"/>
                  </a:cubicBezTo>
                  <a:cubicBezTo>
                    <a:pt x="133159" y="25895"/>
                    <a:pt x="103562" y="32810"/>
                    <a:pt x="69758" y="32810"/>
                  </a:cubicBezTo>
                  <a:cubicBezTo>
                    <a:pt x="35953" y="32810"/>
                    <a:pt x="6356" y="25895"/>
                    <a:pt x="685" y="16700"/>
                  </a:cubicBezTo>
                  <a:cubicBezTo>
                    <a:pt x="6356" y="7504"/>
                    <a:pt x="35953" y="589"/>
                    <a:pt x="69758" y="589"/>
                  </a:cubicBezTo>
                  <a:close/>
                  <a:moveTo>
                    <a:pt x="69758" y="0"/>
                  </a:moveTo>
                  <a:cubicBezTo>
                    <a:pt x="35017" y="0"/>
                    <a:pt x="5717" y="6961"/>
                    <a:pt x="87" y="16550"/>
                  </a:cubicBezTo>
                  <a:lnTo>
                    <a:pt x="0" y="16700"/>
                  </a:lnTo>
                  <a:lnTo>
                    <a:pt x="87" y="16849"/>
                  </a:lnTo>
                  <a:cubicBezTo>
                    <a:pt x="5717" y="26438"/>
                    <a:pt x="35017" y="33399"/>
                    <a:pt x="69758" y="33399"/>
                  </a:cubicBezTo>
                  <a:cubicBezTo>
                    <a:pt x="104497" y="33399"/>
                    <a:pt x="133799" y="26438"/>
                    <a:pt x="139428" y="16849"/>
                  </a:cubicBezTo>
                  <a:lnTo>
                    <a:pt x="139514" y="16700"/>
                  </a:lnTo>
                  <a:lnTo>
                    <a:pt x="139428" y="16550"/>
                  </a:lnTo>
                  <a:cubicBezTo>
                    <a:pt x="133799" y="6961"/>
                    <a:pt x="104497" y="0"/>
                    <a:pt x="69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3173;p64">
              <a:extLst>
                <a:ext uri="{FF2B5EF4-FFF2-40B4-BE49-F238E27FC236}">
                  <a16:creationId xmlns:a16="http://schemas.microsoft.com/office/drawing/2014/main" id="{4A57821D-AA76-324C-F81F-C15A57379C80}"/>
                </a:ext>
              </a:extLst>
            </p:cNvPr>
            <p:cNvSpPr/>
            <p:nvPr/>
          </p:nvSpPr>
          <p:spPr>
            <a:xfrm>
              <a:off x="2166250" y="4842425"/>
              <a:ext cx="119075" cy="104200"/>
            </a:xfrm>
            <a:custGeom>
              <a:avLst/>
              <a:gdLst/>
              <a:ahLst/>
              <a:cxnLst/>
              <a:rect l="l" t="t" r="r" b="b"/>
              <a:pathLst>
                <a:path w="4763" h="4168" extrusionOk="0">
                  <a:moveTo>
                    <a:pt x="2382" y="1"/>
                  </a:moveTo>
                  <a:cubicBezTo>
                    <a:pt x="1066" y="1"/>
                    <a:pt x="0" y="933"/>
                    <a:pt x="0" y="2084"/>
                  </a:cubicBezTo>
                  <a:cubicBezTo>
                    <a:pt x="0" y="3235"/>
                    <a:pt x="1066" y="4168"/>
                    <a:pt x="2382" y="4168"/>
                  </a:cubicBezTo>
                  <a:cubicBezTo>
                    <a:pt x="3697" y="4168"/>
                    <a:pt x="4763" y="3235"/>
                    <a:pt x="4763" y="2084"/>
                  </a:cubicBezTo>
                  <a:cubicBezTo>
                    <a:pt x="4763" y="934"/>
                    <a:pt x="3697" y="1"/>
                    <a:pt x="2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3174;p64">
              <a:extLst>
                <a:ext uri="{FF2B5EF4-FFF2-40B4-BE49-F238E27FC236}">
                  <a16:creationId xmlns:a16="http://schemas.microsoft.com/office/drawing/2014/main" id="{36D4C80E-651D-1F32-5AB3-304297311E75}"/>
                </a:ext>
              </a:extLst>
            </p:cNvPr>
            <p:cNvSpPr/>
            <p:nvPr/>
          </p:nvSpPr>
          <p:spPr>
            <a:xfrm>
              <a:off x="2158900" y="4835075"/>
              <a:ext cx="133800" cy="118925"/>
            </a:xfrm>
            <a:custGeom>
              <a:avLst/>
              <a:gdLst/>
              <a:ahLst/>
              <a:cxnLst/>
              <a:rect l="l" t="t" r="r" b="b"/>
              <a:pathLst>
                <a:path w="5352" h="4757" extrusionOk="0">
                  <a:moveTo>
                    <a:pt x="2676" y="590"/>
                  </a:moveTo>
                  <a:cubicBezTo>
                    <a:pt x="3826" y="590"/>
                    <a:pt x="4763" y="1391"/>
                    <a:pt x="4763" y="2378"/>
                  </a:cubicBezTo>
                  <a:cubicBezTo>
                    <a:pt x="4763" y="3364"/>
                    <a:pt x="3826" y="4168"/>
                    <a:pt x="2676" y="4168"/>
                  </a:cubicBezTo>
                  <a:cubicBezTo>
                    <a:pt x="1525" y="4168"/>
                    <a:pt x="589" y="3364"/>
                    <a:pt x="589" y="2378"/>
                  </a:cubicBezTo>
                  <a:cubicBezTo>
                    <a:pt x="589" y="1391"/>
                    <a:pt x="1525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0" y="1"/>
                    <a:pt x="0" y="1067"/>
                    <a:pt x="0" y="2378"/>
                  </a:cubicBezTo>
                  <a:cubicBezTo>
                    <a:pt x="0" y="3690"/>
                    <a:pt x="1200" y="4756"/>
                    <a:pt x="2676" y="4756"/>
                  </a:cubicBezTo>
                  <a:cubicBezTo>
                    <a:pt x="4151" y="4756"/>
                    <a:pt x="5352" y="3688"/>
                    <a:pt x="5352" y="2378"/>
                  </a:cubicBezTo>
                  <a:cubicBezTo>
                    <a:pt x="5352" y="1067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3175;p64">
              <a:extLst>
                <a:ext uri="{FF2B5EF4-FFF2-40B4-BE49-F238E27FC236}">
                  <a16:creationId xmlns:a16="http://schemas.microsoft.com/office/drawing/2014/main" id="{3F86FCB4-4F1C-C447-57EA-6A72C35341EE}"/>
                </a:ext>
              </a:extLst>
            </p:cNvPr>
            <p:cNvSpPr/>
            <p:nvPr/>
          </p:nvSpPr>
          <p:spPr>
            <a:xfrm>
              <a:off x="3023025" y="5069875"/>
              <a:ext cx="119075" cy="104200"/>
            </a:xfrm>
            <a:custGeom>
              <a:avLst/>
              <a:gdLst/>
              <a:ahLst/>
              <a:cxnLst/>
              <a:rect l="l" t="t" r="r" b="b"/>
              <a:pathLst>
                <a:path w="4763" h="4168" extrusionOk="0">
                  <a:moveTo>
                    <a:pt x="2382" y="1"/>
                  </a:moveTo>
                  <a:cubicBezTo>
                    <a:pt x="1066" y="1"/>
                    <a:pt x="1" y="934"/>
                    <a:pt x="1" y="2084"/>
                  </a:cubicBezTo>
                  <a:cubicBezTo>
                    <a:pt x="1" y="3234"/>
                    <a:pt x="1066" y="4168"/>
                    <a:pt x="2382" y="4168"/>
                  </a:cubicBezTo>
                  <a:cubicBezTo>
                    <a:pt x="3697" y="4168"/>
                    <a:pt x="4763" y="3234"/>
                    <a:pt x="4763" y="2084"/>
                  </a:cubicBezTo>
                  <a:cubicBezTo>
                    <a:pt x="4763" y="934"/>
                    <a:pt x="3697" y="1"/>
                    <a:pt x="2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3176;p64">
              <a:extLst>
                <a:ext uri="{FF2B5EF4-FFF2-40B4-BE49-F238E27FC236}">
                  <a16:creationId xmlns:a16="http://schemas.microsoft.com/office/drawing/2014/main" id="{88912DF8-3E24-7607-38B2-7E866275528A}"/>
                </a:ext>
              </a:extLst>
            </p:cNvPr>
            <p:cNvSpPr/>
            <p:nvPr/>
          </p:nvSpPr>
          <p:spPr>
            <a:xfrm>
              <a:off x="3015650" y="5062500"/>
              <a:ext cx="133800" cy="118925"/>
            </a:xfrm>
            <a:custGeom>
              <a:avLst/>
              <a:gdLst/>
              <a:ahLst/>
              <a:cxnLst/>
              <a:rect l="l" t="t" r="r" b="b"/>
              <a:pathLst>
                <a:path w="5352" h="4757" extrusionOk="0">
                  <a:moveTo>
                    <a:pt x="2676" y="590"/>
                  </a:moveTo>
                  <a:cubicBezTo>
                    <a:pt x="3828" y="590"/>
                    <a:pt x="4763" y="1393"/>
                    <a:pt x="4763" y="2379"/>
                  </a:cubicBezTo>
                  <a:cubicBezTo>
                    <a:pt x="4763" y="3366"/>
                    <a:pt x="3826" y="4168"/>
                    <a:pt x="2676" y="4168"/>
                  </a:cubicBezTo>
                  <a:cubicBezTo>
                    <a:pt x="1526" y="4168"/>
                    <a:pt x="589" y="3366"/>
                    <a:pt x="589" y="2379"/>
                  </a:cubicBezTo>
                  <a:cubicBezTo>
                    <a:pt x="589" y="1392"/>
                    <a:pt x="1526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1" y="1"/>
                    <a:pt x="1" y="1069"/>
                    <a:pt x="1" y="2379"/>
                  </a:cubicBezTo>
                  <a:cubicBezTo>
                    <a:pt x="1" y="3689"/>
                    <a:pt x="1201" y="4756"/>
                    <a:pt x="2676" y="4756"/>
                  </a:cubicBezTo>
                  <a:cubicBezTo>
                    <a:pt x="4152" y="4756"/>
                    <a:pt x="5352" y="3691"/>
                    <a:pt x="5352" y="2379"/>
                  </a:cubicBezTo>
                  <a:cubicBezTo>
                    <a:pt x="5352" y="1068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3177;p64">
              <a:extLst>
                <a:ext uri="{FF2B5EF4-FFF2-40B4-BE49-F238E27FC236}">
                  <a16:creationId xmlns:a16="http://schemas.microsoft.com/office/drawing/2014/main" id="{B99ABE1C-8FE3-45B8-C584-5F7017A9C656}"/>
                </a:ext>
              </a:extLst>
            </p:cNvPr>
            <p:cNvSpPr/>
            <p:nvPr/>
          </p:nvSpPr>
          <p:spPr>
            <a:xfrm>
              <a:off x="4042400" y="5107075"/>
              <a:ext cx="119075" cy="104200"/>
            </a:xfrm>
            <a:custGeom>
              <a:avLst/>
              <a:gdLst/>
              <a:ahLst/>
              <a:cxnLst/>
              <a:rect l="l" t="t" r="r" b="b"/>
              <a:pathLst>
                <a:path w="4763" h="4168" extrusionOk="0">
                  <a:moveTo>
                    <a:pt x="2382" y="1"/>
                  </a:moveTo>
                  <a:cubicBezTo>
                    <a:pt x="1067" y="1"/>
                    <a:pt x="1" y="933"/>
                    <a:pt x="1" y="2084"/>
                  </a:cubicBezTo>
                  <a:cubicBezTo>
                    <a:pt x="1" y="3236"/>
                    <a:pt x="1067" y="4168"/>
                    <a:pt x="2382" y="4168"/>
                  </a:cubicBezTo>
                  <a:cubicBezTo>
                    <a:pt x="3697" y="4168"/>
                    <a:pt x="4763" y="3236"/>
                    <a:pt x="4763" y="2084"/>
                  </a:cubicBezTo>
                  <a:cubicBezTo>
                    <a:pt x="4763" y="934"/>
                    <a:pt x="3697" y="1"/>
                    <a:pt x="2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3178;p64">
              <a:extLst>
                <a:ext uri="{FF2B5EF4-FFF2-40B4-BE49-F238E27FC236}">
                  <a16:creationId xmlns:a16="http://schemas.microsoft.com/office/drawing/2014/main" id="{32C8881F-FEAE-A6A6-1D12-40971D1FC01D}"/>
                </a:ext>
              </a:extLst>
            </p:cNvPr>
            <p:cNvSpPr/>
            <p:nvPr/>
          </p:nvSpPr>
          <p:spPr>
            <a:xfrm>
              <a:off x="4035050" y="5099725"/>
              <a:ext cx="133800" cy="118925"/>
            </a:xfrm>
            <a:custGeom>
              <a:avLst/>
              <a:gdLst/>
              <a:ahLst/>
              <a:cxnLst/>
              <a:rect l="l" t="t" r="r" b="b"/>
              <a:pathLst>
                <a:path w="5352" h="4757" extrusionOk="0">
                  <a:moveTo>
                    <a:pt x="2676" y="590"/>
                  </a:moveTo>
                  <a:cubicBezTo>
                    <a:pt x="3827" y="590"/>
                    <a:pt x="4763" y="1391"/>
                    <a:pt x="4763" y="2378"/>
                  </a:cubicBezTo>
                  <a:cubicBezTo>
                    <a:pt x="4763" y="3365"/>
                    <a:pt x="3827" y="4168"/>
                    <a:pt x="2676" y="4168"/>
                  </a:cubicBezTo>
                  <a:cubicBezTo>
                    <a:pt x="1526" y="4168"/>
                    <a:pt x="590" y="3364"/>
                    <a:pt x="590" y="2378"/>
                  </a:cubicBezTo>
                  <a:cubicBezTo>
                    <a:pt x="590" y="1392"/>
                    <a:pt x="1526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0" y="1"/>
                    <a:pt x="1" y="1067"/>
                    <a:pt x="1" y="2378"/>
                  </a:cubicBezTo>
                  <a:cubicBezTo>
                    <a:pt x="1" y="3690"/>
                    <a:pt x="1200" y="4757"/>
                    <a:pt x="2676" y="4757"/>
                  </a:cubicBezTo>
                  <a:cubicBezTo>
                    <a:pt x="4151" y="4757"/>
                    <a:pt x="5352" y="3689"/>
                    <a:pt x="5352" y="2378"/>
                  </a:cubicBezTo>
                  <a:cubicBezTo>
                    <a:pt x="5352" y="1068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3179;p64">
              <a:extLst>
                <a:ext uri="{FF2B5EF4-FFF2-40B4-BE49-F238E27FC236}">
                  <a16:creationId xmlns:a16="http://schemas.microsoft.com/office/drawing/2014/main" id="{E6DE6B42-090B-5C32-18A8-0E7FE234850C}"/>
                </a:ext>
              </a:extLst>
            </p:cNvPr>
            <p:cNvSpPr/>
            <p:nvPr/>
          </p:nvSpPr>
          <p:spPr>
            <a:xfrm>
              <a:off x="5054350" y="5017800"/>
              <a:ext cx="119075" cy="104200"/>
            </a:xfrm>
            <a:custGeom>
              <a:avLst/>
              <a:gdLst/>
              <a:ahLst/>
              <a:cxnLst/>
              <a:rect l="l" t="t" r="r" b="b"/>
              <a:pathLst>
                <a:path w="4763" h="4168" extrusionOk="0">
                  <a:moveTo>
                    <a:pt x="2381" y="0"/>
                  </a:moveTo>
                  <a:cubicBezTo>
                    <a:pt x="1066" y="0"/>
                    <a:pt x="0" y="933"/>
                    <a:pt x="0" y="2084"/>
                  </a:cubicBezTo>
                  <a:cubicBezTo>
                    <a:pt x="0" y="3234"/>
                    <a:pt x="1066" y="4167"/>
                    <a:pt x="2381" y="4167"/>
                  </a:cubicBezTo>
                  <a:cubicBezTo>
                    <a:pt x="3697" y="4167"/>
                    <a:pt x="4763" y="3234"/>
                    <a:pt x="4763" y="2084"/>
                  </a:cubicBezTo>
                  <a:cubicBezTo>
                    <a:pt x="4763" y="933"/>
                    <a:pt x="3697" y="0"/>
                    <a:pt x="2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3180;p64">
              <a:extLst>
                <a:ext uri="{FF2B5EF4-FFF2-40B4-BE49-F238E27FC236}">
                  <a16:creationId xmlns:a16="http://schemas.microsoft.com/office/drawing/2014/main" id="{9EAF7086-A794-54E5-4E68-2AF733512813}"/>
                </a:ext>
              </a:extLst>
            </p:cNvPr>
            <p:cNvSpPr/>
            <p:nvPr/>
          </p:nvSpPr>
          <p:spPr>
            <a:xfrm>
              <a:off x="5047000" y="5010425"/>
              <a:ext cx="133800" cy="118950"/>
            </a:xfrm>
            <a:custGeom>
              <a:avLst/>
              <a:gdLst/>
              <a:ahLst/>
              <a:cxnLst/>
              <a:rect l="l" t="t" r="r" b="b"/>
              <a:pathLst>
                <a:path w="5352" h="4758" extrusionOk="0">
                  <a:moveTo>
                    <a:pt x="2676" y="590"/>
                  </a:moveTo>
                  <a:cubicBezTo>
                    <a:pt x="3826" y="590"/>
                    <a:pt x="4763" y="1392"/>
                    <a:pt x="4763" y="2379"/>
                  </a:cubicBezTo>
                  <a:cubicBezTo>
                    <a:pt x="4763" y="3364"/>
                    <a:pt x="3826" y="4167"/>
                    <a:pt x="2676" y="4167"/>
                  </a:cubicBezTo>
                  <a:cubicBezTo>
                    <a:pt x="1526" y="4167"/>
                    <a:pt x="589" y="3364"/>
                    <a:pt x="589" y="2379"/>
                  </a:cubicBezTo>
                  <a:cubicBezTo>
                    <a:pt x="589" y="1392"/>
                    <a:pt x="1526" y="590"/>
                    <a:pt x="2676" y="590"/>
                  </a:cubicBezTo>
                  <a:close/>
                  <a:moveTo>
                    <a:pt x="2676" y="0"/>
                  </a:moveTo>
                  <a:cubicBezTo>
                    <a:pt x="1201" y="0"/>
                    <a:pt x="0" y="1067"/>
                    <a:pt x="0" y="2379"/>
                  </a:cubicBezTo>
                  <a:cubicBezTo>
                    <a:pt x="0" y="3690"/>
                    <a:pt x="1201" y="4757"/>
                    <a:pt x="2676" y="4757"/>
                  </a:cubicBezTo>
                  <a:cubicBezTo>
                    <a:pt x="4151" y="4757"/>
                    <a:pt x="5352" y="3689"/>
                    <a:pt x="5352" y="2379"/>
                  </a:cubicBezTo>
                  <a:cubicBezTo>
                    <a:pt x="5352" y="1067"/>
                    <a:pt x="4151" y="0"/>
                    <a:pt x="2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3181;p64">
              <a:extLst>
                <a:ext uri="{FF2B5EF4-FFF2-40B4-BE49-F238E27FC236}">
                  <a16:creationId xmlns:a16="http://schemas.microsoft.com/office/drawing/2014/main" id="{AF240373-823B-D3C1-EF45-EC25DB74D588}"/>
                </a:ext>
              </a:extLst>
            </p:cNvPr>
            <p:cNvSpPr/>
            <p:nvPr/>
          </p:nvSpPr>
          <p:spPr>
            <a:xfrm>
              <a:off x="5709150" y="4779675"/>
              <a:ext cx="119050" cy="104200"/>
            </a:xfrm>
            <a:custGeom>
              <a:avLst/>
              <a:gdLst/>
              <a:ahLst/>
              <a:cxnLst/>
              <a:rect l="l" t="t" r="r" b="b"/>
              <a:pathLst>
                <a:path w="4762" h="4168" extrusionOk="0">
                  <a:moveTo>
                    <a:pt x="2381" y="1"/>
                  </a:moveTo>
                  <a:cubicBezTo>
                    <a:pt x="1066" y="1"/>
                    <a:pt x="0" y="934"/>
                    <a:pt x="0" y="2084"/>
                  </a:cubicBezTo>
                  <a:cubicBezTo>
                    <a:pt x="0" y="3235"/>
                    <a:pt x="1066" y="4168"/>
                    <a:pt x="2381" y="4168"/>
                  </a:cubicBezTo>
                  <a:cubicBezTo>
                    <a:pt x="3696" y="4168"/>
                    <a:pt x="4762" y="3235"/>
                    <a:pt x="4762" y="2084"/>
                  </a:cubicBezTo>
                  <a:cubicBezTo>
                    <a:pt x="4762" y="934"/>
                    <a:pt x="3696" y="1"/>
                    <a:pt x="2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3182;p64">
              <a:extLst>
                <a:ext uri="{FF2B5EF4-FFF2-40B4-BE49-F238E27FC236}">
                  <a16:creationId xmlns:a16="http://schemas.microsoft.com/office/drawing/2014/main" id="{2C065AC1-7601-45B5-6A2E-BD96D64CF4C5}"/>
                </a:ext>
              </a:extLst>
            </p:cNvPr>
            <p:cNvSpPr/>
            <p:nvPr/>
          </p:nvSpPr>
          <p:spPr>
            <a:xfrm>
              <a:off x="5701775" y="4772325"/>
              <a:ext cx="133800" cy="118925"/>
            </a:xfrm>
            <a:custGeom>
              <a:avLst/>
              <a:gdLst/>
              <a:ahLst/>
              <a:cxnLst/>
              <a:rect l="l" t="t" r="r" b="b"/>
              <a:pathLst>
                <a:path w="5352" h="4757" extrusionOk="0">
                  <a:moveTo>
                    <a:pt x="2676" y="590"/>
                  </a:moveTo>
                  <a:lnTo>
                    <a:pt x="2676" y="591"/>
                  </a:lnTo>
                  <a:cubicBezTo>
                    <a:pt x="3826" y="591"/>
                    <a:pt x="4763" y="1391"/>
                    <a:pt x="4763" y="2378"/>
                  </a:cubicBezTo>
                  <a:cubicBezTo>
                    <a:pt x="4763" y="3364"/>
                    <a:pt x="3826" y="4167"/>
                    <a:pt x="2676" y="4167"/>
                  </a:cubicBezTo>
                  <a:cubicBezTo>
                    <a:pt x="1526" y="4167"/>
                    <a:pt x="589" y="3364"/>
                    <a:pt x="589" y="2378"/>
                  </a:cubicBezTo>
                  <a:cubicBezTo>
                    <a:pt x="589" y="1391"/>
                    <a:pt x="1526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1" y="1"/>
                    <a:pt x="0" y="1068"/>
                    <a:pt x="0" y="2378"/>
                  </a:cubicBezTo>
                  <a:cubicBezTo>
                    <a:pt x="0" y="3690"/>
                    <a:pt x="1201" y="4756"/>
                    <a:pt x="2676" y="4756"/>
                  </a:cubicBezTo>
                  <a:cubicBezTo>
                    <a:pt x="4151" y="4756"/>
                    <a:pt x="5351" y="3690"/>
                    <a:pt x="5351" y="2378"/>
                  </a:cubicBezTo>
                  <a:cubicBezTo>
                    <a:pt x="5351" y="1068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3183;p64">
              <a:extLst>
                <a:ext uri="{FF2B5EF4-FFF2-40B4-BE49-F238E27FC236}">
                  <a16:creationId xmlns:a16="http://schemas.microsoft.com/office/drawing/2014/main" id="{2F178BAF-9726-B86E-B8F3-4B360AF5BA8D}"/>
                </a:ext>
              </a:extLst>
            </p:cNvPr>
            <p:cNvSpPr/>
            <p:nvPr/>
          </p:nvSpPr>
          <p:spPr>
            <a:xfrm>
              <a:off x="5907275" y="4468250"/>
              <a:ext cx="137700" cy="91925"/>
            </a:xfrm>
            <a:custGeom>
              <a:avLst/>
              <a:gdLst/>
              <a:ahLst/>
              <a:cxnLst/>
              <a:rect l="l" t="t" r="r" b="b"/>
              <a:pathLst>
                <a:path w="5508" h="3677" extrusionOk="0">
                  <a:moveTo>
                    <a:pt x="1702" y="1"/>
                  </a:moveTo>
                  <a:cubicBezTo>
                    <a:pt x="1092" y="1"/>
                    <a:pt x="602" y="206"/>
                    <a:pt x="393" y="608"/>
                  </a:cubicBezTo>
                  <a:cubicBezTo>
                    <a:pt x="0" y="1363"/>
                    <a:pt x="738" y="2525"/>
                    <a:pt x="2042" y="3204"/>
                  </a:cubicBezTo>
                  <a:cubicBezTo>
                    <a:pt x="2650" y="3521"/>
                    <a:pt x="3273" y="3676"/>
                    <a:pt x="3805" y="3676"/>
                  </a:cubicBezTo>
                  <a:cubicBezTo>
                    <a:pt x="4415" y="3676"/>
                    <a:pt x="4905" y="3471"/>
                    <a:pt x="5114" y="3069"/>
                  </a:cubicBezTo>
                  <a:cubicBezTo>
                    <a:pt x="5508" y="2315"/>
                    <a:pt x="4769" y="1152"/>
                    <a:pt x="3465" y="473"/>
                  </a:cubicBezTo>
                  <a:cubicBezTo>
                    <a:pt x="2857" y="157"/>
                    <a:pt x="2234" y="1"/>
                    <a:pt x="1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3184;p64">
              <a:extLst>
                <a:ext uri="{FF2B5EF4-FFF2-40B4-BE49-F238E27FC236}">
                  <a16:creationId xmlns:a16="http://schemas.microsoft.com/office/drawing/2014/main" id="{AE117079-6192-52AA-C73F-52F93DD47834}"/>
                </a:ext>
              </a:extLst>
            </p:cNvPr>
            <p:cNvSpPr/>
            <p:nvPr/>
          </p:nvSpPr>
          <p:spPr>
            <a:xfrm>
              <a:off x="5904525" y="4460875"/>
              <a:ext cx="143175" cy="106700"/>
            </a:xfrm>
            <a:custGeom>
              <a:avLst/>
              <a:gdLst/>
              <a:ahLst/>
              <a:cxnLst/>
              <a:rect l="l" t="t" r="r" b="b"/>
              <a:pathLst>
                <a:path w="5727" h="4268" extrusionOk="0">
                  <a:moveTo>
                    <a:pt x="1800" y="588"/>
                  </a:moveTo>
                  <a:cubicBezTo>
                    <a:pt x="2286" y="588"/>
                    <a:pt x="2874" y="736"/>
                    <a:pt x="3439" y="1029"/>
                  </a:cubicBezTo>
                  <a:cubicBezTo>
                    <a:pt x="4025" y="1334"/>
                    <a:pt x="4504" y="1750"/>
                    <a:pt x="4788" y="2196"/>
                  </a:cubicBezTo>
                  <a:cubicBezTo>
                    <a:pt x="4935" y="2426"/>
                    <a:pt x="5152" y="2867"/>
                    <a:pt x="4964" y="3228"/>
                  </a:cubicBezTo>
                  <a:cubicBezTo>
                    <a:pt x="4807" y="3529"/>
                    <a:pt x="4419" y="3680"/>
                    <a:pt x="3928" y="3680"/>
                  </a:cubicBezTo>
                  <a:cubicBezTo>
                    <a:pt x="3442" y="3680"/>
                    <a:pt x="2854" y="3532"/>
                    <a:pt x="2289" y="3238"/>
                  </a:cubicBezTo>
                  <a:cubicBezTo>
                    <a:pt x="1703" y="2933"/>
                    <a:pt x="1224" y="2519"/>
                    <a:pt x="940" y="2072"/>
                  </a:cubicBezTo>
                  <a:cubicBezTo>
                    <a:pt x="793" y="1841"/>
                    <a:pt x="576" y="1401"/>
                    <a:pt x="764" y="1040"/>
                  </a:cubicBezTo>
                  <a:cubicBezTo>
                    <a:pt x="920" y="739"/>
                    <a:pt x="1308" y="588"/>
                    <a:pt x="1800" y="588"/>
                  </a:cubicBezTo>
                  <a:close/>
                  <a:moveTo>
                    <a:pt x="1816" y="0"/>
                  </a:moveTo>
                  <a:cubicBezTo>
                    <a:pt x="1093" y="0"/>
                    <a:pt x="505" y="261"/>
                    <a:pt x="241" y="767"/>
                  </a:cubicBezTo>
                  <a:cubicBezTo>
                    <a:pt x="0" y="1229"/>
                    <a:pt x="72" y="1805"/>
                    <a:pt x="442" y="2388"/>
                  </a:cubicBezTo>
                  <a:cubicBezTo>
                    <a:pt x="781" y="2921"/>
                    <a:pt x="1340" y="3409"/>
                    <a:pt x="2016" y="3761"/>
                  </a:cubicBezTo>
                  <a:cubicBezTo>
                    <a:pt x="2669" y="4101"/>
                    <a:pt x="3334" y="4268"/>
                    <a:pt x="3912" y="4268"/>
                  </a:cubicBezTo>
                  <a:cubicBezTo>
                    <a:pt x="4634" y="4268"/>
                    <a:pt x="5222" y="4007"/>
                    <a:pt x="5485" y="3500"/>
                  </a:cubicBezTo>
                  <a:cubicBezTo>
                    <a:pt x="5727" y="3038"/>
                    <a:pt x="5654" y="2463"/>
                    <a:pt x="5285" y="1880"/>
                  </a:cubicBezTo>
                  <a:cubicBezTo>
                    <a:pt x="4946" y="1346"/>
                    <a:pt x="4388" y="860"/>
                    <a:pt x="3711" y="508"/>
                  </a:cubicBezTo>
                  <a:cubicBezTo>
                    <a:pt x="3058" y="167"/>
                    <a:pt x="2394" y="0"/>
                    <a:pt x="1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3185;p64">
              <a:extLst>
                <a:ext uri="{FF2B5EF4-FFF2-40B4-BE49-F238E27FC236}">
                  <a16:creationId xmlns:a16="http://schemas.microsoft.com/office/drawing/2014/main" id="{6F4FC452-941F-6DCF-8BBF-C63FB08F231A}"/>
                </a:ext>
              </a:extLst>
            </p:cNvPr>
            <p:cNvSpPr/>
            <p:nvPr/>
          </p:nvSpPr>
          <p:spPr>
            <a:xfrm>
              <a:off x="1837300" y="4468250"/>
              <a:ext cx="137725" cy="91925"/>
            </a:xfrm>
            <a:custGeom>
              <a:avLst/>
              <a:gdLst/>
              <a:ahLst/>
              <a:cxnLst/>
              <a:rect l="l" t="t" r="r" b="b"/>
              <a:pathLst>
                <a:path w="5509" h="3677" extrusionOk="0">
                  <a:moveTo>
                    <a:pt x="3807" y="1"/>
                  </a:moveTo>
                  <a:cubicBezTo>
                    <a:pt x="3275" y="1"/>
                    <a:pt x="2651" y="157"/>
                    <a:pt x="2044" y="473"/>
                  </a:cubicBezTo>
                  <a:cubicBezTo>
                    <a:pt x="739" y="1152"/>
                    <a:pt x="1" y="2315"/>
                    <a:pt x="393" y="3069"/>
                  </a:cubicBezTo>
                  <a:cubicBezTo>
                    <a:pt x="603" y="3471"/>
                    <a:pt x="1094" y="3676"/>
                    <a:pt x="1704" y="3676"/>
                  </a:cubicBezTo>
                  <a:cubicBezTo>
                    <a:pt x="2236" y="3676"/>
                    <a:pt x="2859" y="3521"/>
                    <a:pt x="3466" y="3204"/>
                  </a:cubicBezTo>
                  <a:cubicBezTo>
                    <a:pt x="4771" y="2525"/>
                    <a:pt x="5509" y="1363"/>
                    <a:pt x="5116" y="608"/>
                  </a:cubicBezTo>
                  <a:cubicBezTo>
                    <a:pt x="4907" y="206"/>
                    <a:pt x="4417" y="1"/>
                    <a:pt x="38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3186;p64">
              <a:extLst>
                <a:ext uri="{FF2B5EF4-FFF2-40B4-BE49-F238E27FC236}">
                  <a16:creationId xmlns:a16="http://schemas.microsoft.com/office/drawing/2014/main" id="{7AE490C0-4E99-CC9E-14CB-52CC1FFCBD38}"/>
                </a:ext>
              </a:extLst>
            </p:cNvPr>
            <p:cNvSpPr/>
            <p:nvPr/>
          </p:nvSpPr>
          <p:spPr>
            <a:xfrm>
              <a:off x="1834575" y="4460850"/>
              <a:ext cx="143175" cy="106725"/>
            </a:xfrm>
            <a:custGeom>
              <a:avLst/>
              <a:gdLst/>
              <a:ahLst/>
              <a:cxnLst/>
              <a:rect l="l" t="t" r="r" b="b"/>
              <a:pathLst>
                <a:path w="5727" h="4269" extrusionOk="0">
                  <a:moveTo>
                    <a:pt x="3927" y="589"/>
                  </a:moveTo>
                  <a:cubicBezTo>
                    <a:pt x="4419" y="589"/>
                    <a:pt x="4806" y="740"/>
                    <a:pt x="4964" y="1041"/>
                  </a:cubicBezTo>
                  <a:cubicBezTo>
                    <a:pt x="5152" y="1401"/>
                    <a:pt x="4935" y="1842"/>
                    <a:pt x="4788" y="2073"/>
                  </a:cubicBezTo>
                  <a:cubicBezTo>
                    <a:pt x="4504" y="2520"/>
                    <a:pt x="4025" y="2934"/>
                    <a:pt x="3439" y="3239"/>
                  </a:cubicBezTo>
                  <a:cubicBezTo>
                    <a:pt x="2873" y="3534"/>
                    <a:pt x="2286" y="3681"/>
                    <a:pt x="1800" y="3681"/>
                  </a:cubicBezTo>
                  <a:cubicBezTo>
                    <a:pt x="1309" y="3681"/>
                    <a:pt x="921" y="3530"/>
                    <a:pt x="763" y="3229"/>
                  </a:cubicBezTo>
                  <a:cubicBezTo>
                    <a:pt x="576" y="2868"/>
                    <a:pt x="793" y="2427"/>
                    <a:pt x="940" y="2197"/>
                  </a:cubicBezTo>
                  <a:cubicBezTo>
                    <a:pt x="1224" y="1750"/>
                    <a:pt x="1703" y="1335"/>
                    <a:pt x="2289" y="1030"/>
                  </a:cubicBezTo>
                  <a:cubicBezTo>
                    <a:pt x="2853" y="737"/>
                    <a:pt x="3441" y="589"/>
                    <a:pt x="3927" y="589"/>
                  </a:cubicBezTo>
                  <a:close/>
                  <a:moveTo>
                    <a:pt x="3912" y="1"/>
                  </a:moveTo>
                  <a:cubicBezTo>
                    <a:pt x="3334" y="1"/>
                    <a:pt x="2670" y="167"/>
                    <a:pt x="2017" y="507"/>
                  </a:cubicBezTo>
                  <a:cubicBezTo>
                    <a:pt x="1340" y="859"/>
                    <a:pt x="781" y="1347"/>
                    <a:pt x="442" y="1880"/>
                  </a:cubicBezTo>
                  <a:cubicBezTo>
                    <a:pt x="73" y="2464"/>
                    <a:pt x="0" y="3039"/>
                    <a:pt x="241" y="3501"/>
                  </a:cubicBezTo>
                  <a:cubicBezTo>
                    <a:pt x="506" y="4009"/>
                    <a:pt x="1093" y="4269"/>
                    <a:pt x="1816" y="4269"/>
                  </a:cubicBezTo>
                  <a:cubicBezTo>
                    <a:pt x="2394" y="4269"/>
                    <a:pt x="3057" y="4102"/>
                    <a:pt x="3711" y="3761"/>
                  </a:cubicBezTo>
                  <a:cubicBezTo>
                    <a:pt x="4386" y="3409"/>
                    <a:pt x="4946" y="2922"/>
                    <a:pt x="5284" y="2388"/>
                  </a:cubicBezTo>
                  <a:cubicBezTo>
                    <a:pt x="5655" y="1806"/>
                    <a:pt x="5726" y="1230"/>
                    <a:pt x="5486" y="768"/>
                  </a:cubicBezTo>
                  <a:cubicBezTo>
                    <a:pt x="5222" y="261"/>
                    <a:pt x="4634" y="1"/>
                    <a:pt x="39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3187;p64">
              <a:extLst>
                <a:ext uri="{FF2B5EF4-FFF2-40B4-BE49-F238E27FC236}">
                  <a16:creationId xmlns:a16="http://schemas.microsoft.com/office/drawing/2014/main" id="{52B04442-7ACD-06AF-AF47-0FE3FFC425D1}"/>
                </a:ext>
              </a:extLst>
            </p:cNvPr>
            <p:cNvSpPr/>
            <p:nvPr/>
          </p:nvSpPr>
          <p:spPr>
            <a:xfrm>
              <a:off x="2172400" y="3867125"/>
              <a:ext cx="14750" cy="502475"/>
            </a:xfrm>
            <a:custGeom>
              <a:avLst/>
              <a:gdLst/>
              <a:ahLst/>
              <a:cxnLst/>
              <a:rect l="l" t="t" r="r" b="b"/>
              <a:pathLst>
                <a:path w="590" h="20099" extrusionOk="0">
                  <a:moveTo>
                    <a:pt x="1" y="1"/>
                  </a:moveTo>
                  <a:lnTo>
                    <a:pt x="1" y="20098"/>
                  </a:lnTo>
                  <a:lnTo>
                    <a:pt x="590" y="20098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3188;p64">
              <a:extLst>
                <a:ext uri="{FF2B5EF4-FFF2-40B4-BE49-F238E27FC236}">
                  <a16:creationId xmlns:a16="http://schemas.microsoft.com/office/drawing/2014/main" id="{51EF1EBA-B7AF-6318-7008-C8ABCAF53C3D}"/>
                </a:ext>
              </a:extLst>
            </p:cNvPr>
            <p:cNvSpPr/>
            <p:nvPr/>
          </p:nvSpPr>
          <p:spPr>
            <a:xfrm>
              <a:off x="2496875" y="4484675"/>
              <a:ext cx="14750" cy="251250"/>
            </a:xfrm>
            <a:custGeom>
              <a:avLst/>
              <a:gdLst/>
              <a:ahLst/>
              <a:cxnLst/>
              <a:rect l="l" t="t" r="r" b="b"/>
              <a:pathLst>
                <a:path w="590" h="10050" extrusionOk="0">
                  <a:moveTo>
                    <a:pt x="1" y="1"/>
                  </a:moveTo>
                  <a:lnTo>
                    <a:pt x="1" y="10049"/>
                  </a:lnTo>
                  <a:lnTo>
                    <a:pt x="590" y="10049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3189;p64">
              <a:extLst>
                <a:ext uri="{FF2B5EF4-FFF2-40B4-BE49-F238E27FC236}">
                  <a16:creationId xmlns:a16="http://schemas.microsoft.com/office/drawing/2014/main" id="{17FD7C74-CAF9-C3BF-1215-0B4C4B66EADC}"/>
                </a:ext>
              </a:extLst>
            </p:cNvPr>
            <p:cNvSpPr/>
            <p:nvPr/>
          </p:nvSpPr>
          <p:spPr>
            <a:xfrm>
              <a:off x="2496875" y="3919475"/>
              <a:ext cx="14750" cy="502425"/>
            </a:xfrm>
            <a:custGeom>
              <a:avLst/>
              <a:gdLst/>
              <a:ahLst/>
              <a:cxnLst/>
              <a:rect l="l" t="t" r="r" b="b"/>
              <a:pathLst>
                <a:path w="590" h="20097" extrusionOk="0">
                  <a:moveTo>
                    <a:pt x="1" y="0"/>
                  </a:moveTo>
                  <a:lnTo>
                    <a:pt x="1" y="20097"/>
                  </a:lnTo>
                  <a:lnTo>
                    <a:pt x="590" y="20097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3190;p64">
              <a:extLst>
                <a:ext uri="{FF2B5EF4-FFF2-40B4-BE49-F238E27FC236}">
                  <a16:creationId xmlns:a16="http://schemas.microsoft.com/office/drawing/2014/main" id="{2493D07F-DFF1-42B3-BC36-2AAE26785E55}"/>
                </a:ext>
              </a:extLst>
            </p:cNvPr>
            <p:cNvSpPr/>
            <p:nvPr/>
          </p:nvSpPr>
          <p:spPr>
            <a:xfrm>
              <a:off x="5396200" y="4254400"/>
              <a:ext cx="14750" cy="502475"/>
            </a:xfrm>
            <a:custGeom>
              <a:avLst/>
              <a:gdLst/>
              <a:ahLst/>
              <a:cxnLst/>
              <a:rect l="l" t="t" r="r" b="b"/>
              <a:pathLst>
                <a:path w="590" h="20099" extrusionOk="0">
                  <a:moveTo>
                    <a:pt x="0" y="1"/>
                  </a:moveTo>
                  <a:lnTo>
                    <a:pt x="0" y="20098"/>
                  </a:lnTo>
                  <a:lnTo>
                    <a:pt x="589" y="2009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3191;p64">
              <a:extLst>
                <a:ext uri="{FF2B5EF4-FFF2-40B4-BE49-F238E27FC236}">
                  <a16:creationId xmlns:a16="http://schemas.microsoft.com/office/drawing/2014/main" id="{2B49F9DD-C2FB-33BF-A04F-E140971C16A4}"/>
                </a:ext>
              </a:extLst>
            </p:cNvPr>
            <p:cNvSpPr/>
            <p:nvPr/>
          </p:nvSpPr>
          <p:spPr>
            <a:xfrm>
              <a:off x="5091050" y="3739200"/>
              <a:ext cx="14750" cy="1104850"/>
            </a:xfrm>
            <a:custGeom>
              <a:avLst/>
              <a:gdLst/>
              <a:ahLst/>
              <a:cxnLst/>
              <a:rect l="l" t="t" r="r" b="b"/>
              <a:pathLst>
                <a:path w="590" h="44194" extrusionOk="0">
                  <a:moveTo>
                    <a:pt x="1" y="0"/>
                  </a:moveTo>
                  <a:lnTo>
                    <a:pt x="1" y="44193"/>
                  </a:lnTo>
                  <a:lnTo>
                    <a:pt x="589" y="44193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3192;p64">
              <a:extLst>
                <a:ext uri="{FF2B5EF4-FFF2-40B4-BE49-F238E27FC236}">
                  <a16:creationId xmlns:a16="http://schemas.microsoft.com/office/drawing/2014/main" id="{78C1B175-FE0D-6DA3-8956-A9FE54C32222}"/>
                </a:ext>
              </a:extLst>
            </p:cNvPr>
            <p:cNvSpPr/>
            <p:nvPr/>
          </p:nvSpPr>
          <p:spPr>
            <a:xfrm>
              <a:off x="3826175" y="4725425"/>
              <a:ext cx="14725" cy="230300"/>
            </a:xfrm>
            <a:custGeom>
              <a:avLst/>
              <a:gdLst/>
              <a:ahLst/>
              <a:cxnLst/>
              <a:rect l="l" t="t" r="r" b="b"/>
              <a:pathLst>
                <a:path w="589" h="9212" extrusionOk="0">
                  <a:moveTo>
                    <a:pt x="0" y="1"/>
                  </a:moveTo>
                  <a:lnTo>
                    <a:pt x="0" y="9212"/>
                  </a:lnTo>
                  <a:lnTo>
                    <a:pt x="589" y="9212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3193;p64">
              <a:extLst>
                <a:ext uri="{FF2B5EF4-FFF2-40B4-BE49-F238E27FC236}">
                  <a16:creationId xmlns:a16="http://schemas.microsoft.com/office/drawing/2014/main" id="{8B186F0E-95BA-CC21-87C7-F5A087F41236}"/>
                </a:ext>
              </a:extLst>
            </p:cNvPr>
            <p:cNvSpPr/>
            <p:nvPr/>
          </p:nvSpPr>
          <p:spPr>
            <a:xfrm>
              <a:off x="2860325" y="4309025"/>
              <a:ext cx="14750" cy="563275"/>
            </a:xfrm>
            <a:custGeom>
              <a:avLst/>
              <a:gdLst/>
              <a:ahLst/>
              <a:cxnLst/>
              <a:rect l="l" t="t" r="r" b="b"/>
              <a:pathLst>
                <a:path w="590" h="22531" extrusionOk="0">
                  <a:moveTo>
                    <a:pt x="1" y="0"/>
                  </a:moveTo>
                  <a:lnTo>
                    <a:pt x="1" y="22531"/>
                  </a:lnTo>
                  <a:lnTo>
                    <a:pt x="589" y="22531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3194;p64">
              <a:extLst>
                <a:ext uri="{FF2B5EF4-FFF2-40B4-BE49-F238E27FC236}">
                  <a16:creationId xmlns:a16="http://schemas.microsoft.com/office/drawing/2014/main" id="{99AFB266-ADC2-B826-CABB-D8A94074CDE5}"/>
                </a:ext>
              </a:extLst>
            </p:cNvPr>
            <p:cNvSpPr/>
            <p:nvPr/>
          </p:nvSpPr>
          <p:spPr>
            <a:xfrm>
              <a:off x="4577075" y="4827050"/>
              <a:ext cx="14750" cy="113825"/>
            </a:xfrm>
            <a:custGeom>
              <a:avLst/>
              <a:gdLst/>
              <a:ahLst/>
              <a:cxnLst/>
              <a:rect l="l" t="t" r="r" b="b"/>
              <a:pathLst>
                <a:path w="590" h="4553" extrusionOk="0">
                  <a:moveTo>
                    <a:pt x="1" y="0"/>
                  </a:moveTo>
                  <a:lnTo>
                    <a:pt x="1" y="4552"/>
                  </a:lnTo>
                  <a:lnTo>
                    <a:pt x="589" y="4552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3195;p64">
              <a:extLst>
                <a:ext uri="{FF2B5EF4-FFF2-40B4-BE49-F238E27FC236}">
                  <a16:creationId xmlns:a16="http://schemas.microsoft.com/office/drawing/2014/main" id="{4309D341-08B1-2D69-F47B-F46F6A4C0DDE}"/>
                </a:ext>
              </a:extLst>
            </p:cNvPr>
            <p:cNvSpPr/>
            <p:nvPr/>
          </p:nvSpPr>
          <p:spPr>
            <a:xfrm>
              <a:off x="4577075" y="4559250"/>
              <a:ext cx="14750" cy="232350"/>
            </a:xfrm>
            <a:custGeom>
              <a:avLst/>
              <a:gdLst/>
              <a:ahLst/>
              <a:cxnLst/>
              <a:rect l="l" t="t" r="r" b="b"/>
              <a:pathLst>
                <a:path w="590" h="9294" extrusionOk="0">
                  <a:moveTo>
                    <a:pt x="1" y="0"/>
                  </a:moveTo>
                  <a:lnTo>
                    <a:pt x="1" y="9294"/>
                  </a:lnTo>
                  <a:lnTo>
                    <a:pt x="589" y="9294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3196;p64">
              <a:extLst>
                <a:ext uri="{FF2B5EF4-FFF2-40B4-BE49-F238E27FC236}">
                  <a16:creationId xmlns:a16="http://schemas.microsoft.com/office/drawing/2014/main" id="{2F5E8E04-2833-CFBF-2D9B-A836080672EC}"/>
                </a:ext>
              </a:extLst>
            </p:cNvPr>
            <p:cNvSpPr/>
            <p:nvPr/>
          </p:nvSpPr>
          <p:spPr>
            <a:xfrm>
              <a:off x="3826175" y="4495150"/>
              <a:ext cx="14725" cy="125625"/>
            </a:xfrm>
            <a:custGeom>
              <a:avLst/>
              <a:gdLst/>
              <a:ahLst/>
              <a:cxnLst/>
              <a:rect l="l" t="t" r="r" b="b"/>
              <a:pathLst>
                <a:path w="589" h="5025" extrusionOk="0">
                  <a:moveTo>
                    <a:pt x="0" y="1"/>
                  </a:moveTo>
                  <a:lnTo>
                    <a:pt x="0" y="5025"/>
                  </a:lnTo>
                  <a:lnTo>
                    <a:pt x="589" y="5025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3197;p64">
              <a:extLst>
                <a:ext uri="{FF2B5EF4-FFF2-40B4-BE49-F238E27FC236}">
                  <a16:creationId xmlns:a16="http://schemas.microsoft.com/office/drawing/2014/main" id="{1A66B298-C3AD-2A99-EA60-6D43A83F4A9B}"/>
                </a:ext>
              </a:extLst>
            </p:cNvPr>
            <p:cNvSpPr/>
            <p:nvPr/>
          </p:nvSpPr>
          <p:spPr>
            <a:xfrm>
              <a:off x="5396200" y="3909025"/>
              <a:ext cx="14750" cy="230300"/>
            </a:xfrm>
            <a:custGeom>
              <a:avLst/>
              <a:gdLst/>
              <a:ahLst/>
              <a:cxnLst/>
              <a:rect l="l" t="t" r="r" b="b"/>
              <a:pathLst>
                <a:path w="590" h="9212" extrusionOk="0">
                  <a:moveTo>
                    <a:pt x="0" y="0"/>
                  </a:moveTo>
                  <a:lnTo>
                    <a:pt x="0" y="9211"/>
                  </a:lnTo>
                  <a:lnTo>
                    <a:pt x="589" y="9211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3198;p64">
              <a:extLst>
                <a:ext uri="{FF2B5EF4-FFF2-40B4-BE49-F238E27FC236}">
                  <a16:creationId xmlns:a16="http://schemas.microsoft.com/office/drawing/2014/main" id="{FFBA35C9-BB7B-4393-93A0-70BAA582AF88}"/>
                </a:ext>
              </a:extLst>
            </p:cNvPr>
            <p:cNvSpPr/>
            <p:nvPr/>
          </p:nvSpPr>
          <p:spPr>
            <a:xfrm>
              <a:off x="5689275" y="3417075"/>
              <a:ext cx="14750" cy="1119950"/>
            </a:xfrm>
            <a:custGeom>
              <a:avLst/>
              <a:gdLst/>
              <a:ahLst/>
              <a:cxnLst/>
              <a:rect l="l" t="t" r="r" b="b"/>
              <a:pathLst>
                <a:path w="590" h="44798" extrusionOk="0">
                  <a:moveTo>
                    <a:pt x="0" y="1"/>
                  </a:moveTo>
                  <a:lnTo>
                    <a:pt x="0" y="44798"/>
                  </a:lnTo>
                  <a:lnTo>
                    <a:pt x="589" y="4479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3199;p64">
              <a:extLst>
                <a:ext uri="{FF2B5EF4-FFF2-40B4-BE49-F238E27FC236}">
                  <a16:creationId xmlns:a16="http://schemas.microsoft.com/office/drawing/2014/main" id="{610101A1-9925-F584-5585-67FB255A7A6E}"/>
                </a:ext>
              </a:extLst>
            </p:cNvPr>
            <p:cNvSpPr/>
            <p:nvPr/>
          </p:nvSpPr>
          <p:spPr>
            <a:xfrm>
              <a:off x="2172400" y="3522075"/>
              <a:ext cx="14750" cy="271825"/>
            </a:xfrm>
            <a:custGeom>
              <a:avLst/>
              <a:gdLst/>
              <a:ahLst/>
              <a:cxnLst/>
              <a:rect l="l" t="t" r="r" b="b"/>
              <a:pathLst>
                <a:path w="590" h="10873" extrusionOk="0">
                  <a:moveTo>
                    <a:pt x="1" y="1"/>
                  </a:moveTo>
                  <a:lnTo>
                    <a:pt x="1" y="10873"/>
                  </a:lnTo>
                  <a:lnTo>
                    <a:pt x="590" y="10873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3200;p64">
              <a:extLst>
                <a:ext uri="{FF2B5EF4-FFF2-40B4-BE49-F238E27FC236}">
                  <a16:creationId xmlns:a16="http://schemas.microsoft.com/office/drawing/2014/main" id="{F358B99A-F718-0137-E443-E8278207F449}"/>
                </a:ext>
              </a:extLst>
            </p:cNvPr>
            <p:cNvSpPr/>
            <p:nvPr/>
          </p:nvSpPr>
          <p:spPr>
            <a:xfrm>
              <a:off x="4837850" y="2968175"/>
              <a:ext cx="69975" cy="184900"/>
            </a:xfrm>
            <a:custGeom>
              <a:avLst/>
              <a:gdLst/>
              <a:ahLst/>
              <a:cxnLst/>
              <a:rect l="l" t="t" r="r" b="b"/>
              <a:pathLst>
                <a:path w="2799" h="7396" extrusionOk="0">
                  <a:moveTo>
                    <a:pt x="1" y="1"/>
                  </a:moveTo>
                  <a:lnTo>
                    <a:pt x="1" y="7396"/>
                  </a:lnTo>
                  <a:lnTo>
                    <a:pt x="2798" y="7396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3201;p64">
              <a:extLst>
                <a:ext uri="{FF2B5EF4-FFF2-40B4-BE49-F238E27FC236}">
                  <a16:creationId xmlns:a16="http://schemas.microsoft.com/office/drawing/2014/main" id="{D1B3E8B6-692E-45AA-0A77-D3FCE167C040}"/>
                </a:ext>
              </a:extLst>
            </p:cNvPr>
            <p:cNvSpPr/>
            <p:nvPr/>
          </p:nvSpPr>
          <p:spPr>
            <a:xfrm>
              <a:off x="4830525" y="2960825"/>
              <a:ext cx="84675" cy="199625"/>
            </a:xfrm>
            <a:custGeom>
              <a:avLst/>
              <a:gdLst/>
              <a:ahLst/>
              <a:cxnLst/>
              <a:rect l="l" t="t" r="r" b="b"/>
              <a:pathLst>
                <a:path w="3387" h="7985" extrusionOk="0">
                  <a:moveTo>
                    <a:pt x="2797" y="590"/>
                  </a:moveTo>
                  <a:lnTo>
                    <a:pt x="2797" y="7395"/>
                  </a:lnTo>
                  <a:lnTo>
                    <a:pt x="589" y="7395"/>
                  </a:lnTo>
                  <a:lnTo>
                    <a:pt x="589" y="590"/>
                  </a:lnTo>
                  <a:close/>
                  <a:moveTo>
                    <a:pt x="0" y="1"/>
                  </a:moveTo>
                  <a:lnTo>
                    <a:pt x="0" y="7985"/>
                  </a:lnTo>
                  <a:lnTo>
                    <a:pt x="3386" y="7985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3202;p64">
              <a:extLst>
                <a:ext uri="{FF2B5EF4-FFF2-40B4-BE49-F238E27FC236}">
                  <a16:creationId xmlns:a16="http://schemas.microsoft.com/office/drawing/2014/main" id="{4E9CAC41-7979-78DF-3620-F4BA7DC51B5C}"/>
                </a:ext>
              </a:extLst>
            </p:cNvPr>
            <p:cNvSpPr/>
            <p:nvPr/>
          </p:nvSpPr>
          <p:spPr>
            <a:xfrm>
              <a:off x="3019925" y="1595025"/>
              <a:ext cx="1840900" cy="398775"/>
            </a:xfrm>
            <a:custGeom>
              <a:avLst/>
              <a:gdLst/>
              <a:ahLst/>
              <a:cxnLst/>
              <a:rect l="l" t="t" r="r" b="b"/>
              <a:pathLst>
                <a:path w="73636" h="15951" extrusionOk="0">
                  <a:moveTo>
                    <a:pt x="1" y="1"/>
                  </a:moveTo>
                  <a:lnTo>
                    <a:pt x="1" y="15950"/>
                  </a:lnTo>
                  <a:lnTo>
                    <a:pt x="73636" y="15950"/>
                  </a:lnTo>
                  <a:lnTo>
                    <a:pt x="73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3203;p64">
              <a:extLst>
                <a:ext uri="{FF2B5EF4-FFF2-40B4-BE49-F238E27FC236}">
                  <a16:creationId xmlns:a16="http://schemas.microsoft.com/office/drawing/2014/main" id="{256E28DC-6896-A5BC-912C-27D87DEEC4B4}"/>
                </a:ext>
              </a:extLst>
            </p:cNvPr>
            <p:cNvSpPr/>
            <p:nvPr/>
          </p:nvSpPr>
          <p:spPr>
            <a:xfrm>
              <a:off x="3012575" y="1587675"/>
              <a:ext cx="1855600" cy="413525"/>
            </a:xfrm>
            <a:custGeom>
              <a:avLst/>
              <a:gdLst/>
              <a:ahLst/>
              <a:cxnLst/>
              <a:rect l="l" t="t" r="r" b="b"/>
              <a:pathLst>
                <a:path w="74224" h="16541" extrusionOk="0">
                  <a:moveTo>
                    <a:pt x="73635" y="590"/>
                  </a:moveTo>
                  <a:lnTo>
                    <a:pt x="73635" y="15950"/>
                  </a:lnTo>
                  <a:lnTo>
                    <a:pt x="590" y="15950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16540"/>
                  </a:lnTo>
                  <a:lnTo>
                    <a:pt x="74224" y="16540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3204;p64">
              <a:extLst>
                <a:ext uri="{FF2B5EF4-FFF2-40B4-BE49-F238E27FC236}">
                  <a16:creationId xmlns:a16="http://schemas.microsoft.com/office/drawing/2014/main" id="{DD68C5C4-79D0-F332-678C-C5A40F069A18}"/>
                </a:ext>
              </a:extLst>
            </p:cNvPr>
            <p:cNvSpPr/>
            <p:nvPr/>
          </p:nvSpPr>
          <p:spPr>
            <a:xfrm>
              <a:off x="4837850" y="4059175"/>
              <a:ext cx="69975" cy="184900"/>
            </a:xfrm>
            <a:custGeom>
              <a:avLst/>
              <a:gdLst/>
              <a:ahLst/>
              <a:cxnLst/>
              <a:rect l="l" t="t" r="r" b="b"/>
              <a:pathLst>
                <a:path w="2799" h="7396" extrusionOk="0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3205;p64">
              <a:extLst>
                <a:ext uri="{FF2B5EF4-FFF2-40B4-BE49-F238E27FC236}">
                  <a16:creationId xmlns:a16="http://schemas.microsoft.com/office/drawing/2014/main" id="{907DD329-2172-FD5C-E6C6-FF787C669BC6}"/>
                </a:ext>
              </a:extLst>
            </p:cNvPr>
            <p:cNvSpPr/>
            <p:nvPr/>
          </p:nvSpPr>
          <p:spPr>
            <a:xfrm>
              <a:off x="4830525" y="4051825"/>
              <a:ext cx="84675" cy="199625"/>
            </a:xfrm>
            <a:custGeom>
              <a:avLst/>
              <a:gdLst/>
              <a:ahLst/>
              <a:cxnLst/>
              <a:rect l="l" t="t" r="r" b="b"/>
              <a:pathLst>
                <a:path w="3387" h="7985" extrusionOk="0">
                  <a:moveTo>
                    <a:pt x="2797" y="588"/>
                  </a:moveTo>
                  <a:lnTo>
                    <a:pt x="2797" y="7394"/>
                  </a:lnTo>
                  <a:lnTo>
                    <a:pt x="589" y="7394"/>
                  </a:lnTo>
                  <a:lnTo>
                    <a:pt x="589" y="588"/>
                  </a:lnTo>
                  <a:close/>
                  <a:moveTo>
                    <a:pt x="0" y="0"/>
                  </a:moveTo>
                  <a:lnTo>
                    <a:pt x="0" y="7984"/>
                  </a:lnTo>
                  <a:lnTo>
                    <a:pt x="3386" y="7984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3206;p64">
              <a:extLst>
                <a:ext uri="{FF2B5EF4-FFF2-40B4-BE49-F238E27FC236}">
                  <a16:creationId xmlns:a16="http://schemas.microsoft.com/office/drawing/2014/main" id="{3814BFFC-53C2-760F-4FB4-0B86F3FA22D5}"/>
                </a:ext>
              </a:extLst>
            </p:cNvPr>
            <p:cNvSpPr/>
            <p:nvPr/>
          </p:nvSpPr>
          <p:spPr>
            <a:xfrm>
              <a:off x="2966825" y="4059175"/>
              <a:ext cx="69950" cy="184900"/>
            </a:xfrm>
            <a:custGeom>
              <a:avLst/>
              <a:gdLst/>
              <a:ahLst/>
              <a:cxnLst/>
              <a:rect l="l" t="t" r="r" b="b"/>
              <a:pathLst>
                <a:path w="2798" h="7396" extrusionOk="0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3207;p64">
              <a:extLst>
                <a:ext uri="{FF2B5EF4-FFF2-40B4-BE49-F238E27FC236}">
                  <a16:creationId xmlns:a16="http://schemas.microsoft.com/office/drawing/2014/main" id="{5A295662-419A-BC6D-3053-6A5279E83935}"/>
                </a:ext>
              </a:extLst>
            </p:cNvPr>
            <p:cNvSpPr/>
            <p:nvPr/>
          </p:nvSpPr>
          <p:spPr>
            <a:xfrm>
              <a:off x="2959450" y="4051825"/>
              <a:ext cx="84700" cy="199625"/>
            </a:xfrm>
            <a:custGeom>
              <a:avLst/>
              <a:gdLst/>
              <a:ahLst/>
              <a:cxnLst/>
              <a:rect l="l" t="t" r="r" b="b"/>
              <a:pathLst>
                <a:path w="3388" h="7985" extrusionOk="0">
                  <a:moveTo>
                    <a:pt x="2799" y="588"/>
                  </a:moveTo>
                  <a:lnTo>
                    <a:pt x="2799" y="7394"/>
                  </a:lnTo>
                  <a:lnTo>
                    <a:pt x="590" y="7394"/>
                  </a:lnTo>
                  <a:lnTo>
                    <a:pt x="591" y="588"/>
                  </a:lnTo>
                  <a:close/>
                  <a:moveTo>
                    <a:pt x="1" y="0"/>
                  </a:moveTo>
                  <a:lnTo>
                    <a:pt x="1" y="7984"/>
                  </a:lnTo>
                  <a:lnTo>
                    <a:pt x="3388" y="7984"/>
                  </a:lnTo>
                  <a:lnTo>
                    <a:pt x="33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3208;p64">
              <a:extLst>
                <a:ext uri="{FF2B5EF4-FFF2-40B4-BE49-F238E27FC236}">
                  <a16:creationId xmlns:a16="http://schemas.microsoft.com/office/drawing/2014/main" id="{D4D3C62C-C50B-AE9C-C848-9B7AB5A38D1A}"/>
                </a:ext>
              </a:extLst>
            </p:cNvPr>
            <p:cNvSpPr/>
            <p:nvPr/>
          </p:nvSpPr>
          <p:spPr>
            <a:xfrm>
              <a:off x="2956625" y="1898175"/>
              <a:ext cx="69975" cy="184925"/>
            </a:xfrm>
            <a:custGeom>
              <a:avLst/>
              <a:gdLst/>
              <a:ahLst/>
              <a:cxnLst/>
              <a:rect l="l" t="t" r="r" b="b"/>
              <a:pathLst>
                <a:path w="2799" h="7397" extrusionOk="0">
                  <a:moveTo>
                    <a:pt x="1" y="0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3209;p64">
              <a:extLst>
                <a:ext uri="{FF2B5EF4-FFF2-40B4-BE49-F238E27FC236}">
                  <a16:creationId xmlns:a16="http://schemas.microsoft.com/office/drawing/2014/main" id="{5D7648C1-FC5B-3AE1-DC11-6B2DB270FC60}"/>
                </a:ext>
              </a:extLst>
            </p:cNvPr>
            <p:cNvSpPr/>
            <p:nvPr/>
          </p:nvSpPr>
          <p:spPr>
            <a:xfrm>
              <a:off x="2949275" y="1890825"/>
              <a:ext cx="84650" cy="199625"/>
            </a:xfrm>
            <a:custGeom>
              <a:avLst/>
              <a:gdLst/>
              <a:ahLst/>
              <a:cxnLst/>
              <a:rect l="l" t="t" r="r" b="b"/>
              <a:pathLst>
                <a:path w="3386" h="7985" extrusionOk="0">
                  <a:moveTo>
                    <a:pt x="2797" y="589"/>
                  </a:moveTo>
                  <a:lnTo>
                    <a:pt x="2797" y="7396"/>
                  </a:lnTo>
                  <a:lnTo>
                    <a:pt x="589" y="7396"/>
                  </a:lnTo>
                  <a:lnTo>
                    <a:pt x="589" y="589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6" y="7985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3210;p64">
              <a:extLst>
                <a:ext uri="{FF2B5EF4-FFF2-40B4-BE49-F238E27FC236}">
                  <a16:creationId xmlns:a16="http://schemas.microsoft.com/office/drawing/2014/main" id="{D35A1F46-9474-F7D4-6B12-FAE6897100BB}"/>
                </a:ext>
              </a:extLst>
            </p:cNvPr>
            <p:cNvSpPr/>
            <p:nvPr/>
          </p:nvSpPr>
          <p:spPr>
            <a:xfrm>
              <a:off x="2956625" y="3520650"/>
              <a:ext cx="69975" cy="184925"/>
            </a:xfrm>
            <a:custGeom>
              <a:avLst/>
              <a:gdLst/>
              <a:ahLst/>
              <a:cxnLst/>
              <a:rect l="l" t="t" r="r" b="b"/>
              <a:pathLst>
                <a:path w="2799" h="7397" extrusionOk="0">
                  <a:moveTo>
                    <a:pt x="1" y="1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3211;p64">
              <a:extLst>
                <a:ext uri="{FF2B5EF4-FFF2-40B4-BE49-F238E27FC236}">
                  <a16:creationId xmlns:a16="http://schemas.microsoft.com/office/drawing/2014/main" id="{144A9222-E11B-BB74-9FE3-075205B7E18F}"/>
                </a:ext>
              </a:extLst>
            </p:cNvPr>
            <p:cNvSpPr/>
            <p:nvPr/>
          </p:nvSpPr>
          <p:spPr>
            <a:xfrm>
              <a:off x="2949275" y="3513300"/>
              <a:ext cx="84650" cy="199625"/>
            </a:xfrm>
            <a:custGeom>
              <a:avLst/>
              <a:gdLst/>
              <a:ahLst/>
              <a:cxnLst/>
              <a:rect l="l" t="t" r="r" b="b"/>
              <a:pathLst>
                <a:path w="3386" h="7985" extrusionOk="0">
                  <a:moveTo>
                    <a:pt x="2797" y="590"/>
                  </a:moveTo>
                  <a:lnTo>
                    <a:pt x="2797" y="7396"/>
                  </a:lnTo>
                  <a:lnTo>
                    <a:pt x="589" y="7396"/>
                  </a:lnTo>
                  <a:lnTo>
                    <a:pt x="589" y="590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6" y="7985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3212;p64">
              <a:extLst>
                <a:ext uri="{FF2B5EF4-FFF2-40B4-BE49-F238E27FC236}">
                  <a16:creationId xmlns:a16="http://schemas.microsoft.com/office/drawing/2014/main" id="{B1FF06E7-EAB9-FF5D-9ED9-9C45AEB4B8B5}"/>
                </a:ext>
              </a:extLst>
            </p:cNvPr>
            <p:cNvSpPr/>
            <p:nvPr/>
          </p:nvSpPr>
          <p:spPr>
            <a:xfrm>
              <a:off x="2956625" y="2967050"/>
              <a:ext cx="69975" cy="184925"/>
            </a:xfrm>
            <a:custGeom>
              <a:avLst/>
              <a:gdLst/>
              <a:ahLst/>
              <a:cxnLst/>
              <a:rect l="l" t="t" r="r" b="b"/>
              <a:pathLst>
                <a:path w="2799" h="7397" extrusionOk="0">
                  <a:moveTo>
                    <a:pt x="1" y="1"/>
                  </a:moveTo>
                  <a:lnTo>
                    <a:pt x="1" y="7396"/>
                  </a:lnTo>
                  <a:lnTo>
                    <a:pt x="2798" y="7396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3213;p64">
              <a:extLst>
                <a:ext uri="{FF2B5EF4-FFF2-40B4-BE49-F238E27FC236}">
                  <a16:creationId xmlns:a16="http://schemas.microsoft.com/office/drawing/2014/main" id="{6138179C-9836-3330-8C04-E77C73DE183D}"/>
                </a:ext>
              </a:extLst>
            </p:cNvPr>
            <p:cNvSpPr/>
            <p:nvPr/>
          </p:nvSpPr>
          <p:spPr>
            <a:xfrm>
              <a:off x="2949275" y="2959725"/>
              <a:ext cx="84650" cy="199600"/>
            </a:xfrm>
            <a:custGeom>
              <a:avLst/>
              <a:gdLst/>
              <a:ahLst/>
              <a:cxnLst/>
              <a:rect l="l" t="t" r="r" b="b"/>
              <a:pathLst>
                <a:path w="3386" h="7984" extrusionOk="0">
                  <a:moveTo>
                    <a:pt x="2797" y="589"/>
                  </a:moveTo>
                  <a:lnTo>
                    <a:pt x="2797" y="7394"/>
                  </a:lnTo>
                  <a:lnTo>
                    <a:pt x="589" y="7394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7984"/>
                  </a:lnTo>
                  <a:lnTo>
                    <a:pt x="3386" y="7984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3214;p64">
              <a:extLst>
                <a:ext uri="{FF2B5EF4-FFF2-40B4-BE49-F238E27FC236}">
                  <a16:creationId xmlns:a16="http://schemas.microsoft.com/office/drawing/2014/main" id="{7DF83BE3-F7FE-6039-C7F4-08ECF76838DC}"/>
                </a:ext>
              </a:extLst>
            </p:cNvPr>
            <p:cNvSpPr/>
            <p:nvPr/>
          </p:nvSpPr>
          <p:spPr>
            <a:xfrm>
              <a:off x="4855675" y="1898175"/>
              <a:ext cx="69950" cy="184925"/>
            </a:xfrm>
            <a:custGeom>
              <a:avLst/>
              <a:gdLst/>
              <a:ahLst/>
              <a:cxnLst/>
              <a:rect l="l" t="t" r="r" b="b"/>
              <a:pathLst>
                <a:path w="2798" h="7397" extrusionOk="0">
                  <a:moveTo>
                    <a:pt x="1" y="0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3215;p64">
              <a:extLst>
                <a:ext uri="{FF2B5EF4-FFF2-40B4-BE49-F238E27FC236}">
                  <a16:creationId xmlns:a16="http://schemas.microsoft.com/office/drawing/2014/main" id="{289387EE-9E74-DC16-A36B-16115F3A21D8}"/>
                </a:ext>
              </a:extLst>
            </p:cNvPr>
            <p:cNvSpPr/>
            <p:nvPr/>
          </p:nvSpPr>
          <p:spPr>
            <a:xfrm>
              <a:off x="4848325" y="1890825"/>
              <a:ext cx="84675" cy="199625"/>
            </a:xfrm>
            <a:custGeom>
              <a:avLst/>
              <a:gdLst/>
              <a:ahLst/>
              <a:cxnLst/>
              <a:rect l="l" t="t" r="r" b="b"/>
              <a:pathLst>
                <a:path w="3387" h="7985" extrusionOk="0">
                  <a:moveTo>
                    <a:pt x="2798" y="589"/>
                  </a:moveTo>
                  <a:lnTo>
                    <a:pt x="2798" y="7396"/>
                  </a:lnTo>
                  <a:lnTo>
                    <a:pt x="590" y="7396"/>
                  </a:lnTo>
                  <a:lnTo>
                    <a:pt x="590" y="589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7" y="7985"/>
                  </a:lnTo>
                  <a:lnTo>
                    <a:pt x="3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3216;p64">
              <a:extLst>
                <a:ext uri="{FF2B5EF4-FFF2-40B4-BE49-F238E27FC236}">
                  <a16:creationId xmlns:a16="http://schemas.microsoft.com/office/drawing/2014/main" id="{C11F6F6B-9F20-02D4-C168-566F46E06B79}"/>
                </a:ext>
              </a:extLst>
            </p:cNvPr>
            <p:cNvSpPr/>
            <p:nvPr/>
          </p:nvSpPr>
          <p:spPr>
            <a:xfrm>
              <a:off x="4855675" y="3520650"/>
              <a:ext cx="69950" cy="184925"/>
            </a:xfrm>
            <a:custGeom>
              <a:avLst/>
              <a:gdLst/>
              <a:ahLst/>
              <a:cxnLst/>
              <a:rect l="l" t="t" r="r" b="b"/>
              <a:pathLst>
                <a:path w="2798" h="7397" extrusionOk="0">
                  <a:moveTo>
                    <a:pt x="1" y="1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3217;p64">
              <a:extLst>
                <a:ext uri="{FF2B5EF4-FFF2-40B4-BE49-F238E27FC236}">
                  <a16:creationId xmlns:a16="http://schemas.microsoft.com/office/drawing/2014/main" id="{200C76BD-F0AC-63AA-8197-62F257776278}"/>
                </a:ext>
              </a:extLst>
            </p:cNvPr>
            <p:cNvSpPr/>
            <p:nvPr/>
          </p:nvSpPr>
          <p:spPr>
            <a:xfrm>
              <a:off x="4848325" y="3513300"/>
              <a:ext cx="84675" cy="199625"/>
            </a:xfrm>
            <a:custGeom>
              <a:avLst/>
              <a:gdLst/>
              <a:ahLst/>
              <a:cxnLst/>
              <a:rect l="l" t="t" r="r" b="b"/>
              <a:pathLst>
                <a:path w="3387" h="7985" extrusionOk="0">
                  <a:moveTo>
                    <a:pt x="2798" y="590"/>
                  </a:moveTo>
                  <a:lnTo>
                    <a:pt x="2798" y="7396"/>
                  </a:lnTo>
                  <a:lnTo>
                    <a:pt x="590" y="7396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7" y="7985"/>
                  </a:lnTo>
                  <a:lnTo>
                    <a:pt x="3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3218;p64">
              <a:extLst>
                <a:ext uri="{FF2B5EF4-FFF2-40B4-BE49-F238E27FC236}">
                  <a16:creationId xmlns:a16="http://schemas.microsoft.com/office/drawing/2014/main" id="{6E445BFC-AF68-794C-BDED-CBCBED9EC8CF}"/>
                </a:ext>
              </a:extLst>
            </p:cNvPr>
            <p:cNvSpPr/>
            <p:nvPr/>
          </p:nvSpPr>
          <p:spPr>
            <a:xfrm>
              <a:off x="2956625" y="2431675"/>
              <a:ext cx="69975" cy="184900"/>
            </a:xfrm>
            <a:custGeom>
              <a:avLst/>
              <a:gdLst/>
              <a:ahLst/>
              <a:cxnLst/>
              <a:rect l="l" t="t" r="r" b="b"/>
              <a:pathLst>
                <a:path w="2799" h="7396" extrusionOk="0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3219;p64">
              <a:extLst>
                <a:ext uri="{FF2B5EF4-FFF2-40B4-BE49-F238E27FC236}">
                  <a16:creationId xmlns:a16="http://schemas.microsoft.com/office/drawing/2014/main" id="{0028B311-2DB6-CFA5-DBFE-19A33D49D008}"/>
                </a:ext>
              </a:extLst>
            </p:cNvPr>
            <p:cNvSpPr/>
            <p:nvPr/>
          </p:nvSpPr>
          <p:spPr>
            <a:xfrm>
              <a:off x="2949275" y="2424300"/>
              <a:ext cx="84650" cy="199650"/>
            </a:xfrm>
            <a:custGeom>
              <a:avLst/>
              <a:gdLst/>
              <a:ahLst/>
              <a:cxnLst/>
              <a:rect l="l" t="t" r="r" b="b"/>
              <a:pathLst>
                <a:path w="3386" h="7986" extrusionOk="0">
                  <a:moveTo>
                    <a:pt x="2797" y="589"/>
                  </a:moveTo>
                  <a:lnTo>
                    <a:pt x="2797" y="7397"/>
                  </a:lnTo>
                  <a:lnTo>
                    <a:pt x="589" y="7397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7985"/>
                  </a:lnTo>
                  <a:lnTo>
                    <a:pt x="3386" y="7985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3220;p64">
              <a:extLst>
                <a:ext uri="{FF2B5EF4-FFF2-40B4-BE49-F238E27FC236}">
                  <a16:creationId xmlns:a16="http://schemas.microsoft.com/office/drawing/2014/main" id="{DA936DAD-9584-F8A4-4AC4-710E5F94BBAE}"/>
                </a:ext>
              </a:extLst>
            </p:cNvPr>
            <p:cNvSpPr/>
            <p:nvPr/>
          </p:nvSpPr>
          <p:spPr>
            <a:xfrm>
              <a:off x="4855675" y="2431675"/>
              <a:ext cx="69950" cy="184900"/>
            </a:xfrm>
            <a:custGeom>
              <a:avLst/>
              <a:gdLst/>
              <a:ahLst/>
              <a:cxnLst/>
              <a:rect l="l" t="t" r="r" b="b"/>
              <a:pathLst>
                <a:path w="2798" h="7396" extrusionOk="0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3221;p64">
              <a:extLst>
                <a:ext uri="{FF2B5EF4-FFF2-40B4-BE49-F238E27FC236}">
                  <a16:creationId xmlns:a16="http://schemas.microsoft.com/office/drawing/2014/main" id="{D322D238-AF4F-2A4C-8054-FD753FB54CBD}"/>
                </a:ext>
              </a:extLst>
            </p:cNvPr>
            <p:cNvSpPr/>
            <p:nvPr/>
          </p:nvSpPr>
          <p:spPr>
            <a:xfrm>
              <a:off x="4848325" y="2424300"/>
              <a:ext cx="84675" cy="199650"/>
            </a:xfrm>
            <a:custGeom>
              <a:avLst/>
              <a:gdLst/>
              <a:ahLst/>
              <a:cxnLst/>
              <a:rect l="l" t="t" r="r" b="b"/>
              <a:pathLst>
                <a:path w="3387" h="7986" extrusionOk="0">
                  <a:moveTo>
                    <a:pt x="2798" y="589"/>
                  </a:moveTo>
                  <a:lnTo>
                    <a:pt x="2798" y="7397"/>
                  </a:lnTo>
                  <a:lnTo>
                    <a:pt x="590" y="7397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7985"/>
                  </a:lnTo>
                  <a:lnTo>
                    <a:pt x="3387" y="7985"/>
                  </a:lnTo>
                  <a:lnTo>
                    <a:pt x="33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3222;p64">
              <a:extLst>
                <a:ext uri="{FF2B5EF4-FFF2-40B4-BE49-F238E27FC236}">
                  <a16:creationId xmlns:a16="http://schemas.microsoft.com/office/drawing/2014/main" id="{E59D4E12-8FF1-76AC-E418-192830085CA5}"/>
                </a:ext>
              </a:extLst>
            </p:cNvPr>
            <p:cNvSpPr/>
            <p:nvPr/>
          </p:nvSpPr>
          <p:spPr>
            <a:xfrm>
              <a:off x="3019925" y="1795900"/>
              <a:ext cx="1840900" cy="398750"/>
            </a:xfrm>
            <a:custGeom>
              <a:avLst/>
              <a:gdLst/>
              <a:ahLst/>
              <a:cxnLst/>
              <a:rect l="l" t="t" r="r" b="b"/>
              <a:pathLst>
                <a:path w="73636" h="15950" extrusionOk="0">
                  <a:moveTo>
                    <a:pt x="1" y="0"/>
                  </a:moveTo>
                  <a:lnTo>
                    <a:pt x="1" y="15950"/>
                  </a:lnTo>
                  <a:lnTo>
                    <a:pt x="73636" y="15950"/>
                  </a:lnTo>
                  <a:lnTo>
                    <a:pt x="73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3223;p64">
              <a:extLst>
                <a:ext uri="{FF2B5EF4-FFF2-40B4-BE49-F238E27FC236}">
                  <a16:creationId xmlns:a16="http://schemas.microsoft.com/office/drawing/2014/main" id="{D2213B79-1839-5BB7-B81D-4F4F54BD9330}"/>
                </a:ext>
              </a:extLst>
            </p:cNvPr>
            <p:cNvSpPr/>
            <p:nvPr/>
          </p:nvSpPr>
          <p:spPr>
            <a:xfrm>
              <a:off x="3012575" y="1788525"/>
              <a:ext cx="1855600" cy="413500"/>
            </a:xfrm>
            <a:custGeom>
              <a:avLst/>
              <a:gdLst/>
              <a:ahLst/>
              <a:cxnLst/>
              <a:rect l="l" t="t" r="r" b="b"/>
              <a:pathLst>
                <a:path w="74224" h="16540" extrusionOk="0">
                  <a:moveTo>
                    <a:pt x="73635" y="589"/>
                  </a:moveTo>
                  <a:lnTo>
                    <a:pt x="73635" y="15950"/>
                  </a:lnTo>
                  <a:lnTo>
                    <a:pt x="590" y="15950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3224;p64">
              <a:extLst>
                <a:ext uri="{FF2B5EF4-FFF2-40B4-BE49-F238E27FC236}">
                  <a16:creationId xmlns:a16="http://schemas.microsoft.com/office/drawing/2014/main" id="{F013CEDF-BF32-966D-47DE-A31B12F579E5}"/>
                </a:ext>
              </a:extLst>
            </p:cNvPr>
            <p:cNvSpPr/>
            <p:nvPr/>
          </p:nvSpPr>
          <p:spPr>
            <a:xfrm>
              <a:off x="3409425" y="1897625"/>
              <a:ext cx="105150" cy="195325"/>
            </a:xfrm>
            <a:custGeom>
              <a:avLst/>
              <a:gdLst/>
              <a:ahLst/>
              <a:cxnLst/>
              <a:rect l="l" t="t" r="r" b="b"/>
              <a:pathLst>
                <a:path w="4206" h="7813" extrusionOk="0">
                  <a:moveTo>
                    <a:pt x="0" y="1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3225;p64">
              <a:extLst>
                <a:ext uri="{FF2B5EF4-FFF2-40B4-BE49-F238E27FC236}">
                  <a16:creationId xmlns:a16="http://schemas.microsoft.com/office/drawing/2014/main" id="{40B8A4FA-9C0F-996B-987D-1168E7381496}"/>
                </a:ext>
              </a:extLst>
            </p:cNvPr>
            <p:cNvSpPr/>
            <p:nvPr/>
          </p:nvSpPr>
          <p:spPr>
            <a:xfrm>
              <a:off x="3402075" y="1890250"/>
              <a:ext cx="119850" cy="210050"/>
            </a:xfrm>
            <a:custGeom>
              <a:avLst/>
              <a:gdLst/>
              <a:ahLst/>
              <a:cxnLst/>
              <a:rect l="l" t="t" r="r" b="b"/>
              <a:pathLst>
                <a:path w="4794" h="8402" extrusionOk="0">
                  <a:moveTo>
                    <a:pt x="4205" y="588"/>
                  </a:moveTo>
                  <a:lnTo>
                    <a:pt x="4205" y="7812"/>
                  </a:lnTo>
                  <a:lnTo>
                    <a:pt x="589" y="7812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3226;p64">
              <a:extLst>
                <a:ext uri="{FF2B5EF4-FFF2-40B4-BE49-F238E27FC236}">
                  <a16:creationId xmlns:a16="http://schemas.microsoft.com/office/drawing/2014/main" id="{C76E8AE7-8D63-D21B-27A9-CB6E835D3936}"/>
                </a:ext>
              </a:extLst>
            </p:cNvPr>
            <p:cNvSpPr/>
            <p:nvPr/>
          </p:nvSpPr>
          <p:spPr>
            <a:xfrm>
              <a:off x="3248250" y="1897625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3227;p64">
              <a:extLst>
                <a:ext uri="{FF2B5EF4-FFF2-40B4-BE49-F238E27FC236}">
                  <a16:creationId xmlns:a16="http://schemas.microsoft.com/office/drawing/2014/main" id="{0DB53CAB-856F-9534-FBD1-A7F81DB927C6}"/>
                </a:ext>
              </a:extLst>
            </p:cNvPr>
            <p:cNvSpPr/>
            <p:nvPr/>
          </p:nvSpPr>
          <p:spPr>
            <a:xfrm>
              <a:off x="3240875" y="1890250"/>
              <a:ext cx="119875" cy="210050"/>
            </a:xfrm>
            <a:custGeom>
              <a:avLst/>
              <a:gdLst/>
              <a:ahLst/>
              <a:cxnLst/>
              <a:rect l="l" t="t" r="r" b="b"/>
              <a:pathLst>
                <a:path w="4795" h="8402" extrusionOk="0">
                  <a:moveTo>
                    <a:pt x="4206" y="588"/>
                  </a:moveTo>
                  <a:lnTo>
                    <a:pt x="4206" y="7812"/>
                  </a:lnTo>
                  <a:lnTo>
                    <a:pt x="590" y="7812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3228;p64">
              <a:extLst>
                <a:ext uri="{FF2B5EF4-FFF2-40B4-BE49-F238E27FC236}">
                  <a16:creationId xmlns:a16="http://schemas.microsoft.com/office/drawing/2014/main" id="{616D8481-753C-2D90-A9EB-39A286BF2712}"/>
                </a:ext>
              </a:extLst>
            </p:cNvPr>
            <p:cNvSpPr/>
            <p:nvPr/>
          </p:nvSpPr>
          <p:spPr>
            <a:xfrm>
              <a:off x="3108475" y="1897625"/>
              <a:ext cx="83750" cy="195325"/>
            </a:xfrm>
            <a:custGeom>
              <a:avLst/>
              <a:gdLst/>
              <a:ahLst/>
              <a:cxnLst/>
              <a:rect l="l" t="t" r="r" b="b"/>
              <a:pathLst>
                <a:path w="3350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3229;p64">
              <a:extLst>
                <a:ext uri="{FF2B5EF4-FFF2-40B4-BE49-F238E27FC236}">
                  <a16:creationId xmlns:a16="http://schemas.microsoft.com/office/drawing/2014/main" id="{EC988D2D-0484-69F3-B8F3-E538BAFC046D}"/>
                </a:ext>
              </a:extLst>
            </p:cNvPr>
            <p:cNvSpPr/>
            <p:nvPr/>
          </p:nvSpPr>
          <p:spPr>
            <a:xfrm>
              <a:off x="3101100" y="1890250"/>
              <a:ext cx="98475" cy="210050"/>
            </a:xfrm>
            <a:custGeom>
              <a:avLst/>
              <a:gdLst/>
              <a:ahLst/>
              <a:cxnLst/>
              <a:rect l="l" t="t" r="r" b="b"/>
              <a:pathLst>
                <a:path w="3939" h="8402" extrusionOk="0">
                  <a:moveTo>
                    <a:pt x="3349" y="588"/>
                  </a:moveTo>
                  <a:lnTo>
                    <a:pt x="3349" y="7812"/>
                  </a:lnTo>
                  <a:lnTo>
                    <a:pt x="589" y="7812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3230;p64">
              <a:extLst>
                <a:ext uri="{FF2B5EF4-FFF2-40B4-BE49-F238E27FC236}">
                  <a16:creationId xmlns:a16="http://schemas.microsoft.com/office/drawing/2014/main" id="{536C3893-5A87-9F0A-0AC2-4063330AE34C}"/>
                </a:ext>
              </a:extLst>
            </p:cNvPr>
            <p:cNvSpPr/>
            <p:nvPr/>
          </p:nvSpPr>
          <p:spPr>
            <a:xfrm>
              <a:off x="3570625" y="1897625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0" y="1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3231;p64">
              <a:extLst>
                <a:ext uri="{FF2B5EF4-FFF2-40B4-BE49-F238E27FC236}">
                  <a16:creationId xmlns:a16="http://schemas.microsoft.com/office/drawing/2014/main" id="{FD7D3D2F-0ED9-8EE5-02B8-FFB1A7CADB07}"/>
                </a:ext>
              </a:extLst>
            </p:cNvPr>
            <p:cNvSpPr/>
            <p:nvPr/>
          </p:nvSpPr>
          <p:spPr>
            <a:xfrm>
              <a:off x="3563250" y="1890250"/>
              <a:ext cx="119875" cy="210050"/>
            </a:xfrm>
            <a:custGeom>
              <a:avLst/>
              <a:gdLst/>
              <a:ahLst/>
              <a:cxnLst/>
              <a:rect l="l" t="t" r="r" b="b"/>
              <a:pathLst>
                <a:path w="4795" h="8402" extrusionOk="0">
                  <a:moveTo>
                    <a:pt x="4204" y="588"/>
                  </a:moveTo>
                  <a:lnTo>
                    <a:pt x="4204" y="7812"/>
                  </a:lnTo>
                  <a:lnTo>
                    <a:pt x="589" y="7812"/>
                  </a:lnTo>
                  <a:lnTo>
                    <a:pt x="589" y="588"/>
                  </a:lnTo>
                  <a:close/>
                  <a:moveTo>
                    <a:pt x="0" y="1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3232;p64">
              <a:extLst>
                <a:ext uri="{FF2B5EF4-FFF2-40B4-BE49-F238E27FC236}">
                  <a16:creationId xmlns:a16="http://schemas.microsoft.com/office/drawing/2014/main" id="{DD5DB059-113C-BCF5-1035-D7C2E9FA0D23}"/>
                </a:ext>
              </a:extLst>
            </p:cNvPr>
            <p:cNvSpPr/>
            <p:nvPr/>
          </p:nvSpPr>
          <p:spPr>
            <a:xfrm>
              <a:off x="3731775" y="1897625"/>
              <a:ext cx="645425" cy="195325"/>
            </a:xfrm>
            <a:custGeom>
              <a:avLst/>
              <a:gdLst/>
              <a:ahLst/>
              <a:cxnLst/>
              <a:rect l="l" t="t" r="r" b="b"/>
              <a:pathLst>
                <a:path w="25817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3233;p64">
              <a:extLst>
                <a:ext uri="{FF2B5EF4-FFF2-40B4-BE49-F238E27FC236}">
                  <a16:creationId xmlns:a16="http://schemas.microsoft.com/office/drawing/2014/main" id="{07B8DD7A-D895-CDEE-4AE8-D6051275E5ED}"/>
                </a:ext>
              </a:extLst>
            </p:cNvPr>
            <p:cNvSpPr/>
            <p:nvPr/>
          </p:nvSpPr>
          <p:spPr>
            <a:xfrm>
              <a:off x="3724425" y="1890250"/>
              <a:ext cx="660150" cy="210050"/>
            </a:xfrm>
            <a:custGeom>
              <a:avLst/>
              <a:gdLst/>
              <a:ahLst/>
              <a:cxnLst/>
              <a:rect l="l" t="t" r="r" b="b"/>
              <a:pathLst>
                <a:path w="26406" h="8402" extrusionOk="0">
                  <a:moveTo>
                    <a:pt x="25817" y="588"/>
                  </a:moveTo>
                  <a:lnTo>
                    <a:pt x="25817" y="7812"/>
                  </a:lnTo>
                  <a:lnTo>
                    <a:pt x="590" y="7812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3234;p64">
              <a:extLst>
                <a:ext uri="{FF2B5EF4-FFF2-40B4-BE49-F238E27FC236}">
                  <a16:creationId xmlns:a16="http://schemas.microsoft.com/office/drawing/2014/main" id="{568D08B5-B500-E79E-30B4-3748E1F0B133}"/>
                </a:ext>
              </a:extLst>
            </p:cNvPr>
            <p:cNvSpPr/>
            <p:nvPr/>
          </p:nvSpPr>
          <p:spPr>
            <a:xfrm>
              <a:off x="4499825" y="1937575"/>
              <a:ext cx="98450" cy="98400"/>
            </a:xfrm>
            <a:custGeom>
              <a:avLst/>
              <a:gdLst/>
              <a:ahLst/>
              <a:cxnLst/>
              <a:rect l="l" t="t" r="r" b="b"/>
              <a:pathLst>
                <a:path w="3938" h="3936" extrusionOk="0">
                  <a:moveTo>
                    <a:pt x="1969" y="0"/>
                  </a:moveTo>
                  <a:cubicBezTo>
                    <a:pt x="882" y="0"/>
                    <a:pt x="0" y="881"/>
                    <a:pt x="0" y="1968"/>
                  </a:cubicBezTo>
                  <a:cubicBezTo>
                    <a:pt x="0" y="3055"/>
                    <a:pt x="882" y="3936"/>
                    <a:pt x="1969" y="3936"/>
                  </a:cubicBezTo>
                  <a:cubicBezTo>
                    <a:pt x="3057" y="3936"/>
                    <a:pt x="3937" y="3055"/>
                    <a:pt x="3937" y="1968"/>
                  </a:cubicBezTo>
                  <a:cubicBezTo>
                    <a:pt x="3937" y="881"/>
                    <a:pt x="3057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3235;p64">
              <a:extLst>
                <a:ext uri="{FF2B5EF4-FFF2-40B4-BE49-F238E27FC236}">
                  <a16:creationId xmlns:a16="http://schemas.microsoft.com/office/drawing/2014/main" id="{263A25FD-0B5D-8415-582A-AC0FC6159C59}"/>
                </a:ext>
              </a:extLst>
            </p:cNvPr>
            <p:cNvSpPr/>
            <p:nvPr/>
          </p:nvSpPr>
          <p:spPr>
            <a:xfrm>
              <a:off x="4492475" y="193020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2263" y="589"/>
                  </a:moveTo>
                  <a:cubicBezTo>
                    <a:pt x="3187" y="590"/>
                    <a:pt x="3936" y="1339"/>
                    <a:pt x="3936" y="2263"/>
                  </a:cubicBezTo>
                  <a:cubicBezTo>
                    <a:pt x="3936" y="2940"/>
                    <a:pt x="3529" y="3550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400" y="3767"/>
                    <a:pt x="1080" y="3447"/>
                  </a:cubicBezTo>
                  <a:cubicBezTo>
                    <a:pt x="600" y="2967"/>
                    <a:pt x="458" y="2248"/>
                    <a:pt x="717" y="1622"/>
                  </a:cubicBezTo>
                  <a:cubicBezTo>
                    <a:pt x="975" y="997"/>
                    <a:pt x="1586" y="589"/>
                    <a:pt x="2263" y="589"/>
                  </a:cubicBezTo>
                  <a:close/>
                  <a:moveTo>
                    <a:pt x="2263" y="0"/>
                  </a:moveTo>
                  <a:cubicBezTo>
                    <a:pt x="1016" y="0"/>
                    <a:pt x="1" y="1016"/>
                    <a:pt x="1" y="2263"/>
                  </a:cubicBezTo>
                  <a:cubicBezTo>
                    <a:pt x="1" y="3510"/>
                    <a:pt x="1016" y="4526"/>
                    <a:pt x="2263" y="4526"/>
                  </a:cubicBezTo>
                  <a:cubicBezTo>
                    <a:pt x="3511" y="4526"/>
                    <a:pt x="4526" y="3510"/>
                    <a:pt x="4526" y="2263"/>
                  </a:cubicBezTo>
                  <a:cubicBezTo>
                    <a:pt x="4526" y="1016"/>
                    <a:pt x="3511" y="0"/>
                    <a:pt x="2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3236;p64">
              <a:extLst>
                <a:ext uri="{FF2B5EF4-FFF2-40B4-BE49-F238E27FC236}">
                  <a16:creationId xmlns:a16="http://schemas.microsoft.com/office/drawing/2014/main" id="{E2BA60F0-EC35-27C9-0FAD-D4AC369C7D4B}"/>
                </a:ext>
              </a:extLst>
            </p:cNvPr>
            <p:cNvSpPr/>
            <p:nvPr/>
          </p:nvSpPr>
          <p:spPr>
            <a:xfrm>
              <a:off x="4688675" y="1937550"/>
              <a:ext cx="102300" cy="98425"/>
            </a:xfrm>
            <a:custGeom>
              <a:avLst/>
              <a:gdLst/>
              <a:ahLst/>
              <a:cxnLst/>
              <a:rect l="l" t="t" r="r" b="b"/>
              <a:pathLst>
                <a:path w="4092" h="3937" extrusionOk="0">
                  <a:moveTo>
                    <a:pt x="2124" y="0"/>
                  </a:moveTo>
                  <a:cubicBezTo>
                    <a:pt x="1612" y="0"/>
                    <a:pt x="1108" y="201"/>
                    <a:pt x="732" y="577"/>
                  </a:cubicBezTo>
                  <a:cubicBezTo>
                    <a:pt x="168" y="1141"/>
                    <a:pt x="1" y="1987"/>
                    <a:pt x="305" y="2722"/>
                  </a:cubicBezTo>
                  <a:cubicBezTo>
                    <a:pt x="609" y="3458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69"/>
                  </a:cubicBezTo>
                  <a:cubicBezTo>
                    <a:pt x="4092" y="1173"/>
                    <a:pt x="3611" y="455"/>
                    <a:pt x="2877" y="150"/>
                  </a:cubicBezTo>
                  <a:cubicBezTo>
                    <a:pt x="2633" y="49"/>
                    <a:pt x="2378" y="0"/>
                    <a:pt x="212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3237;p64">
              <a:extLst>
                <a:ext uri="{FF2B5EF4-FFF2-40B4-BE49-F238E27FC236}">
                  <a16:creationId xmlns:a16="http://schemas.microsoft.com/office/drawing/2014/main" id="{14B06736-4EB8-6FE1-1585-92BDA9DDAB18}"/>
                </a:ext>
              </a:extLst>
            </p:cNvPr>
            <p:cNvSpPr/>
            <p:nvPr/>
          </p:nvSpPr>
          <p:spPr>
            <a:xfrm>
              <a:off x="4685200" y="1930200"/>
              <a:ext cx="113125" cy="113150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2262" y="589"/>
                  </a:moveTo>
                  <a:cubicBezTo>
                    <a:pt x="3187" y="590"/>
                    <a:pt x="3935" y="1339"/>
                    <a:pt x="3936" y="2262"/>
                  </a:cubicBezTo>
                  <a:cubicBezTo>
                    <a:pt x="3936" y="2940"/>
                    <a:pt x="3528" y="3550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399" y="3767"/>
                    <a:pt x="1079" y="3447"/>
                  </a:cubicBezTo>
                  <a:cubicBezTo>
                    <a:pt x="600" y="2967"/>
                    <a:pt x="456" y="2248"/>
                    <a:pt x="716" y="1622"/>
                  </a:cubicBezTo>
                  <a:cubicBezTo>
                    <a:pt x="975" y="997"/>
                    <a:pt x="1586" y="589"/>
                    <a:pt x="2262" y="589"/>
                  </a:cubicBezTo>
                  <a:close/>
                  <a:moveTo>
                    <a:pt x="2262" y="0"/>
                  </a:moveTo>
                  <a:cubicBezTo>
                    <a:pt x="1015" y="0"/>
                    <a:pt x="0" y="1016"/>
                    <a:pt x="0" y="2263"/>
                  </a:cubicBezTo>
                  <a:cubicBezTo>
                    <a:pt x="0" y="3510"/>
                    <a:pt x="1016" y="4526"/>
                    <a:pt x="2262" y="4526"/>
                  </a:cubicBezTo>
                  <a:cubicBezTo>
                    <a:pt x="3510" y="4526"/>
                    <a:pt x="4525" y="3510"/>
                    <a:pt x="4525" y="2263"/>
                  </a:cubicBezTo>
                  <a:cubicBezTo>
                    <a:pt x="4525" y="1016"/>
                    <a:pt x="3510" y="0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3238;p64">
              <a:extLst>
                <a:ext uri="{FF2B5EF4-FFF2-40B4-BE49-F238E27FC236}">
                  <a16:creationId xmlns:a16="http://schemas.microsoft.com/office/drawing/2014/main" id="{F9B50970-9C53-DD92-9564-ACC4D6352A2E}"/>
                </a:ext>
              </a:extLst>
            </p:cNvPr>
            <p:cNvSpPr/>
            <p:nvPr/>
          </p:nvSpPr>
          <p:spPr>
            <a:xfrm>
              <a:off x="4212825" y="1937575"/>
              <a:ext cx="98425" cy="98400"/>
            </a:xfrm>
            <a:custGeom>
              <a:avLst/>
              <a:gdLst/>
              <a:ahLst/>
              <a:cxnLst/>
              <a:rect l="l" t="t" r="r" b="b"/>
              <a:pathLst>
                <a:path w="3937" h="3936" extrusionOk="0">
                  <a:moveTo>
                    <a:pt x="1969" y="0"/>
                  </a:moveTo>
                  <a:cubicBezTo>
                    <a:pt x="881" y="0"/>
                    <a:pt x="1" y="881"/>
                    <a:pt x="1" y="1968"/>
                  </a:cubicBezTo>
                  <a:cubicBezTo>
                    <a:pt x="1" y="3055"/>
                    <a:pt x="881" y="3936"/>
                    <a:pt x="1969" y="3936"/>
                  </a:cubicBezTo>
                  <a:cubicBezTo>
                    <a:pt x="3056" y="3936"/>
                    <a:pt x="3936" y="3055"/>
                    <a:pt x="3936" y="1968"/>
                  </a:cubicBezTo>
                  <a:cubicBezTo>
                    <a:pt x="3936" y="881"/>
                    <a:pt x="3056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3239;p64">
              <a:extLst>
                <a:ext uri="{FF2B5EF4-FFF2-40B4-BE49-F238E27FC236}">
                  <a16:creationId xmlns:a16="http://schemas.microsoft.com/office/drawing/2014/main" id="{F400B698-AA13-DEEF-9751-1E2A2825CD88}"/>
                </a:ext>
              </a:extLst>
            </p:cNvPr>
            <p:cNvSpPr/>
            <p:nvPr/>
          </p:nvSpPr>
          <p:spPr>
            <a:xfrm>
              <a:off x="4205475" y="1930200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2262" y="589"/>
                  </a:moveTo>
                  <a:cubicBezTo>
                    <a:pt x="3186" y="590"/>
                    <a:pt x="3935" y="1339"/>
                    <a:pt x="3936" y="2263"/>
                  </a:cubicBezTo>
                  <a:cubicBezTo>
                    <a:pt x="3936" y="2940"/>
                    <a:pt x="3528" y="3550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399" y="3767"/>
                    <a:pt x="1079" y="3447"/>
                  </a:cubicBezTo>
                  <a:cubicBezTo>
                    <a:pt x="601" y="2967"/>
                    <a:pt x="457" y="2248"/>
                    <a:pt x="716" y="1623"/>
                  </a:cubicBezTo>
                  <a:cubicBezTo>
                    <a:pt x="975" y="997"/>
                    <a:pt x="1585" y="589"/>
                    <a:pt x="2262" y="589"/>
                  </a:cubicBezTo>
                  <a:close/>
                  <a:moveTo>
                    <a:pt x="2262" y="0"/>
                  </a:moveTo>
                  <a:cubicBezTo>
                    <a:pt x="1015" y="0"/>
                    <a:pt x="1" y="1016"/>
                    <a:pt x="1" y="2263"/>
                  </a:cubicBezTo>
                  <a:cubicBezTo>
                    <a:pt x="1" y="3510"/>
                    <a:pt x="1015" y="4526"/>
                    <a:pt x="2262" y="4526"/>
                  </a:cubicBezTo>
                  <a:cubicBezTo>
                    <a:pt x="3510" y="4526"/>
                    <a:pt x="4525" y="3510"/>
                    <a:pt x="4525" y="2263"/>
                  </a:cubicBezTo>
                  <a:cubicBezTo>
                    <a:pt x="4525" y="1016"/>
                    <a:pt x="3510" y="0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3240;p64">
              <a:extLst>
                <a:ext uri="{FF2B5EF4-FFF2-40B4-BE49-F238E27FC236}">
                  <a16:creationId xmlns:a16="http://schemas.microsoft.com/office/drawing/2014/main" id="{09FF2E19-9A56-A54D-4AB1-7658DA6503BF}"/>
                </a:ext>
              </a:extLst>
            </p:cNvPr>
            <p:cNvSpPr/>
            <p:nvPr/>
          </p:nvSpPr>
          <p:spPr>
            <a:xfrm>
              <a:off x="3089800" y="2194625"/>
              <a:ext cx="1701175" cy="136575"/>
            </a:xfrm>
            <a:custGeom>
              <a:avLst/>
              <a:gdLst/>
              <a:ahLst/>
              <a:cxnLst/>
              <a:rect l="l" t="t" r="r" b="b"/>
              <a:pathLst>
                <a:path w="68047" h="5463" extrusionOk="0">
                  <a:moveTo>
                    <a:pt x="1" y="1"/>
                  </a:moveTo>
                  <a:lnTo>
                    <a:pt x="1" y="5462"/>
                  </a:lnTo>
                  <a:lnTo>
                    <a:pt x="68047" y="5462"/>
                  </a:lnTo>
                  <a:lnTo>
                    <a:pt x="680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3241;p64">
              <a:extLst>
                <a:ext uri="{FF2B5EF4-FFF2-40B4-BE49-F238E27FC236}">
                  <a16:creationId xmlns:a16="http://schemas.microsoft.com/office/drawing/2014/main" id="{F9D269EA-669B-D963-265D-A688B92AC97D}"/>
                </a:ext>
              </a:extLst>
            </p:cNvPr>
            <p:cNvSpPr/>
            <p:nvPr/>
          </p:nvSpPr>
          <p:spPr>
            <a:xfrm>
              <a:off x="3082425" y="2187275"/>
              <a:ext cx="1715900" cy="151300"/>
            </a:xfrm>
            <a:custGeom>
              <a:avLst/>
              <a:gdLst/>
              <a:ahLst/>
              <a:cxnLst/>
              <a:rect l="l" t="t" r="r" b="b"/>
              <a:pathLst>
                <a:path w="68636" h="6052" extrusionOk="0">
                  <a:moveTo>
                    <a:pt x="68047" y="589"/>
                  </a:moveTo>
                  <a:lnTo>
                    <a:pt x="68047" y="5461"/>
                  </a:lnTo>
                  <a:lnTo>
                    <a:pt x="590" y="5461"/>
                  </a:lnTo>
                  <a:lnTo>
                    <a:pt x="590" y="589"/>
                  </a:lnTo>
                  <a:close/>
                  <a:moveTo>
                    <a:pt x="1" y="1"/>
                  </a:moveTo>
                  <a:lnTo>
                    <a:pt x="1" y="6051"/>
                  </a:lnTo>
                  <a:lnTo>
                    <a:pt x="68636" y="6051"/>
                  </a:lnTo>
                  <a:lnTo>
                    <a:pt x="68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3242;p64">
              <a:extLst>
                <a:ext uri="{FF2B5EF4-FFF2-40B4-BE49-F238E27FC236}">
                  <a16:creationId xmlns:a16="http://schemas.microsoft.com/office/drawing/2014/main" id="{9BCAAD15-B16C-2A43-8132-7BC0C776319F}"/>
                </a:ext>
              </a:extLst>
            </p:cNvPr>
            <p:cNvSpPr/>
            <p:nvPr/>
          </p:nvSpPr>
          <p:spPr>
            <a:xfrm>
              <a:off x="3019925" y="2331175"/>
              <a:ext cx="1840900" cy="398750"/>
            </a:xfrm>
            <a:custGeom>
              <a:avLst/>
              <a:gdLst/>
              <a:ahLst/>
              <a:cxnLst/>
              <a:rect l="l" t="t" r="r" b="b"/>
              <a:pathLst>
                <a:path w="73636" h="15950" extrusionOk="0">
                  <a:moveTo>
                    <a:pt x="1" y="0"/>
                  </a:moveTo>
                  <a:lnTo>
                    <a:pt x="1" y="15950"/>
                  </a:lnTo>
                  <a:lnTo>
                    <a:pt x="73636" y="15950"/>
                  </a:lnTo>
                  <a:lnTo>
                    <a:pt x="73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3243;p64">
              <a:extLst>
                <a:ext uri="{FF2B5EF4-FFF2-40B4-BE49-F238E27FC236}">
                  <a16:creationId xmlns:a16="http://schemas.microsoft.com/office/drawing/2014/main" id="{30D454A8-3E12-25D1-DA1E-9BB4DBD8CF71}"/>
                </a:ext>
              </a:extLst>
            </p:cNvPr>
            <p:cNvSpPr/>
            <p:nvPr/>
          </p:nvSpPr>
          <p:spPr>
            <a:xfrm>
              <a:off x="3012575" y="2323825"/>
              <a:ext cx="1855600" cy="413475"/>
            </a:xfrm>
            <a:custGeom>
              <a:avLst/>
              <a:gdLst/>
              <a:ahLst/>
              <a:cxnLst/>
              <a:rect l="l" t="t" r="r" b="b"/>
              <a:pathLst>
                <a:path w="74224" h="16539" extrusionOk="0">
                  <a:moveTo>
                    <a:pt x="73635" y="589"/>
                  </a:moveTo>
                  <a:lnTo>
                    <a:pt x="73635" y="15949"/>
                  </a:lnTo>
                  <a:lnTo>
                    <a:pt x="590" y="15949"/>
                  </a:lnTo>
                  <a:lnTo>
                    <a:pt x="590" y="589"/>
                  </a:lnTo>
                  <a:close/>
                  <a:moveTo>
                    <a:pt x="1" y="1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3244;p64">
              <a:extLst>
                <a:ext uri="{FF2B5EF4-FFF2-40B4-BE49-F238E27FC236}">
                  <a16:creationId xmlns:a16="http://schemas.microsoft.com/office/drawing/2014/main" id="{98DDAF62-FE76-9984-3343-EA682C6C5233}"/>
                </a:ext>
              </a:extLst>
            </p:cNvPr>
            <p:cNvSpPr/>
            <p:nvPr/>
          </p:nvSpPr>
          <p:spPr>
            <a:xfrm>
              <a:off x="3248250" y="2432900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3245;p64">
              <a:extLst>
                <a:ext uri="{FF2B5EF4-FFF2-40B4-BE49-F238E27FC236}">
                  <a16:creationId xmlns:a16="http://schemas.microsoft.com/office/drawing/2014/main" id="{6DBDE149-0A7B-7DB4-F3F4-560F66543BE7}"/>
                </a:ext>
              </a:extLst>
            </p:cNvPr>
            <p:cNvSpPr/>
            <p:nvPr/>
          </p:nvSpPr>
          <p:spPr>
            <a:xfrm>
              <a:off x="3240875" y="2425525"/>
              <a:ext cx="119875" cy="210050"/>
            </a:xfrm>
            <a:custGeom>
              <a:avLst/>
              <a:gdLst/>
              <a:ahLst/>
              <a:cxnLst/>
              <a:rect l="l" t="t" r="r" b="b"/>
              <a:pathLst>
                <a:path w="4795" h="8402" extrusionOk="0">
                  <a:moveTo>
                    <a:pt x="4206" y="588"/>
                  </a:moveTo>
                  <a:lnTo>
                    <a:pt x="4206" y="7813"/>
                  </a:lnTo>
                  <a:lnTo>
                    <a:pt x="590" y="7813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3246;p64">
              <a:extLst>
                <a:ext uri="{FF2B5EF4-FFF2-40B4-BE49-F238E27FC236}">
                  <a16:creationId xmlns:a16="http://schemas.microsoft.com/office/drawing/2014/main" id="{60080925-40FD-3C64-24FF-2CDDEDCEA685}"/>
                </a:ext>
              </a:extLst>
            </p:cNvPr>
            <p:cNvSpPr/>
            <p:nvPr/>
          </p:nvSpPr>
          <p:spPr>
            <a:xfrm>
              <a:off x="3570625" y="2432900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0" y="1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3247;p64">
              <a:extLst>
                <a:ext uri="{FF2B5EF4-FFF2-40B4-BE49-F238E27FC236}">
                  <a16:creationId xmlns:a16="http://schemas.microsoft.com/office/drawing/2014/main" id="{7C953EE4-5CCE-D7EF-D870-C181836AF31A}"/>
                </a:ext>
              </a:extLst>
            </p:cNvPr>
            <p:cNvSpPr/>
            <p:nvPr/>
          </p:nvSpPr>
          <p:spPr>
            <a:xfrm>
              <a:off x="3563250" y="2425525"/>
              <a:ext cx="119875" cy="210050"/>
            </a:xfrm>
            <a:custGeom>
              <a:avLst/>
              <a:gdLst/>
              <a:ahLst/>
              <a:cxnLst/>
              <a:rect l="l" t="t" r="r" b="b"/>
              <a:pathLst>
                <a:path w="4795" h="8402" extrusionOk="0">
                  <a:moveTo>
                    <a:pt x="4204" y="588"/>
                  </a:moveTo>
                  <a:lnTo>
                    <a:pt x="4204" y="7813"/>
                  </a:lnTo>
                  <a:lnTo>
                    <a:pt x="589" y="7813"/>
                  </a:lnTo>
                  <a:lnTo>
                    <a:pt x="589" y="588"/>
                  </a:lnTo>
                  <a:close/>
                  <a:moveTo>
                    <a:pt x="0" y="1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3248;p64">
              <a:extLst>
                <a:ext uri="{FF2B5EF4-FFF2-40B4-BE49-F238E27FC236}">
                  <a16:creationId xmlns:a16="http://schemas.microsoft.com/office/drawing/2014/main" id="{82164B61-A9FB-EE45-BD26-8ABF552C70E6}"/>
                </a:ext>
              </a:extLst>
            </p:cNvPr>
            <p:cNvSpPr/>
            <p:nvPr/>
          </p:nvSpPr>
          <p:spPr>
            <a:xfrm>
              <a:off x="3409425" y="2432900"/>
              <a:ext cx="105150" cy="195325"/>
            </a:xfrm>
            <a:custGeom>
              <a:avLst/>
              <a:gdLst/>
              <a:ahLst/>
              <a:cxnLst/>
              <a:rect l="l" t="t" r="r" b="b"/>
              <a:pathLst>
                <a:path w="4206" h="7813" extrusionOk="0">
                  <a:moveTo>
                    <a:pt x="0" y="1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3249;p64">
              <a:extLst>
                <a:ext uri="{FF2B5EF4-FFF2-40B4-BE49-F238E27FC236}">
                  <a16:creationId xmlns:a16="http://schemas.microsoft.com/office/drawing/2014/main" id="{3798D7DB-A5C7-59E8-1381-84DEB75AE055}"/>
                </a:ext>
              </a:extLst>
            </p:cNvPr>
            <p:cNvSpPr/>
            <p:nvPr/>
          </p:nvSpPr>
          <p:spPr>
            <a:xfrm>
              <a:off x="3402075" y="2425525"/>
              <a:ext cx="119850" cy="210050"/>
            </a:xfrm>
            <a:custGeom>
              <a:avLst/>
              <a:gdLst/>
              <a:ahLst/>
              <a:cxnLst/>
              <a:rect l="l" t="t" r="r" b="b"/>
              <a:pathLst>
                <a:path w="4794" h="8402" extrusionOk="0">
                  <a:moveTo>
                    <a:pt x="4205" y="588"/>
                  </a:moveTo>
                  <a:lnTo>
                    <a:pt x="4205" y="7813"/>
                  </a:lnTo>
                  <a:lnTo>
                    <a:pt x="589" y="7813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3250;p64">
              <a:extLst>
                <a:ext uri="{FF2B5EF4-FFF2-40B4-BE49-F238E27FC236}">
                  <a16:creationId xmlns:a16="http://schemas.microsoft.com/office/drawing/2014/main" id="{B8A08CF8-4436-6260-C803-FC4286917126}"/>
                </a:ext>
              </a:extLst>
            </p:cNvPr>
            <p:cNvSpPr/>
            <p:nvPr/>
          </p:nvSpPr>
          <p:spPr>
            <a:xfrm>
              <a:off x="3108475" y="2432900"/>
              <a:ext cx="83750" cy="195325"/>
            </a:xfrm>
            <a:custGeom>
              <a:avLst/>
              <a:gdLst/>
              <a:ahLst/>
              <a:cxnLst/>
              <a:rect l="l" t="t" r="r" b="b"/>
              <a:pathLst>
                <a:path w="3350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3251;p64">
              <a:extLst>
                <a:ext uri="{FF2B5EF4-FFF2-40B4-BE49-F238E27FC236}">
                  <a16:creationId xmlns:a16="http://schemas.microsoft.com/office/drawing/2014/main" id="{A6AE4DAE-7DC5-F651-361F-D6BFE50C1A59}"/>
                </a:ext>
              </a:extLst>
            </p:cNvPr>
            <p:cNvSpPr/>
            <p:nvPr/>
          </p:nvSpPr>
          <p:spPr>
            <a:xfrm>
              <a:off x="3101100" y="2425525"/>
              <a:ext cx="98475" cy="210050"/>
            </a:xfrm>
            <a:custGeom>
              <a:avLst/>
              <a:gdLst/>
              <a:ahLst/>
              <a:cxnLst/>
              <a:rect l="l" t="t" r="r" b="b"/>
              <a:pathLst>
                <a:path w="3939" h="8402" extrusionOk="0">
                  <a:moveTo>
                    <a:pt x="3349" y="588"/>
                  </a:moveTo>
                  <a:lnTo>
                    <a:pt x="3349" y="7813"/>
                  </a:lnTo>
                  <a:lnTo>
                    <a:pt x="589" y="7813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3252;p64">
              <a:extLst>
                <a:ext uri="{FF2B5EF4-FFF2-40B4-BE49-F238E27FC236}">
                  <a16:creationId xmlns:a16="http://schemas.microsoft.com/office/drawing/2014/main" id="{B2CC95B3-AB45-490C-820F-2DFABDFE373B}"/>
                </a:ext>
              </a:extLst>
            </p:cNvPr>
            <p:cNvSpPr/>
            <p:nvPr/>
          </p:nvSpPr>
          <p:spPr>
            <a:xfrm>
              <a:off x="3731775" y="2432900"/>
              <a:ext cx="645425" cy="195325"/>
            </a:xfrm>
            <a:custGeom>
              <a:avLst/>
              <a:gdLst/>
              <a:ahLst/>
              <a:cxnLst/>
              <a:rect l="l" t="t" r="r" b="b"/>
              <a:pathLst>
                <a:path w="25817" h="7813" extrusionOk="0">
                  <a:moveTo>
                    <a:pt x="1" y="1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3253;p64">
              <a:extLst>
                <a:ext uri="{FF2B5EF4-FFF2-40B4-BE49-F238E27FC236}">
                  <a16:creationId xmlns:a16="http://schemas.microsoft.com/office/drawing/2014/main" id="{6C925ACD-F856-2C34-21E7-E542FB1D9350}"/>
                </a:ext>
              </a:extLst>
            </p:cNvPr>
            <p:cNvSpPr/>
            <p:nvPr/>
          </p:nvSpPr>
          <p:spPr>
            <a:xfrm>
              <a:off x="3724425" y="2425525"/>
              <a:ext cx="660150" cy="210050"/>
            </a:xfrm>
            <a:custGeom>
              <a:avLst/>
              <a:gdLst/>
              <a:ahLst/>
              <a:cxnLst/>
              <a:rect l="l" t="t" r="r" b="b"/>
              <a:pathLst>
                <a:path w="26406" h="8402" extrusionOk="0">
                  <a:moveTo>
                    <a:pt x="25817" y="588"/>
                  </a:moveTo>
                  <a:lnTo>
                    <a:pt x="25817" y="7813"/>
                  </a:lnTo>
                  <a:lnTo>
                    <a:pt x="590" y="7813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3254;p64">
              <a:extLst>
                <a:ext uri="{FF2B5EF4-FFF2-40B4-BE49-F238E27FC236}">
                  <a16:creationId xmlns:a16="http://schemas.microsoft.com/office/drawing/2014/main" id="{1818E07B-78F8-40F3-3B70-5FA0CB91A375}"/>
                </a:ext>
              </a:extLst>
            </p:cNvPr>
            <p:cNvSpPr/>
            <p:nvPr/>
          </p:nvSpPr>
          <p:spPr>
            <a:xfrm>
              <a:off x="4499825" y="2472850"/>
              <a:ext cx="98450" cy="98400"/>
            </a:xfrm>
            <a:custGeom>
              <a:avLst/>
              <a:gdLst/>
              <a:ahLst/>
              <a:cxnLst/>
              <a:rect l="l" t="t" r="r" b="b"/>
              <a:pathLst>
                <a:path w="3938" h="3936" extrusionOk="0">
                  <a:moveTo>
                    <a:pt x="1969" y="0"/>
                  </a:moveTo>
                  <a:cubicBezTo>
                    <a:pt x="882" y="0"/>
                    <a:pt x="0" y="881"/>
                    <a:pt x="0" y="1969"/>
                  </a:cubicBezTo>
                  <a:cubicBezTo>
                    <a:pt x="0" y="3055"/>
                    <a:pt x="882" y="3936"/>
                    <a:pt x="1969" y="3936"/>
                  </a:cubicBezTo>
                  <a:cubicBezTo>
                    <a:pt x="3057" y="3936"/>
                    <a:pt x="3937" y="3055"/>
                    <a:pt x="3937" y="1969"/>
                  </a:cubicBezTo>
                  <a:cubicBezTo>
                    <a:pt x="3937" y="881"/>
                    <a:pt x="3057" y="0"/>
                    <a:pt x="196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3255;p64">
              <a:extLst>
                <a:ext uri="{FF2B5EF4-FFF2-40B4-BE49-F238E27FC236}">
                  <a16:creationId xmlns:a16="http://schemas.microsoft.com/office/drawing/2014/main" id="{3F3BFBF5-378F-5A59-62BD-D6FE03AA1FB0}"/>
                </a:ext>
              </a:extLst>
            </p:cNvPr>
            <p:cNvSpPr/>
            <p:nvPr/>
          </p:nvSpPr>
          <p:spPr>
            <a:xfrm>
              <a:off x="4492475" y="2465475"/>
              <a:ext cx="113150" cy="113150"/>
            </a:xfrm>
            <a:custGeom>
              <a:avLst/>
              <a:gdLst/>
              <a:ahLst/>
              <a:cxnLst/>
              <a:rect l="l" t="t" r="r" b="b"/>
              <a:pathLst>
                <a:path w="4526" h="4526" extrusionOk="0">
                  <a:moveTo>
                    <a:pt x="2263" y="589"/>
                  </a:moveTo>
                  <a:lnTo>
                    <a:pt x="2263" y="590"/>
                  </a:lnTo>
                  <a:cubicBezTo>
                    <a:pt x="3187" y="590"/>
                    <a:pt x="3935" y="1339"/>
                    <a:pt x="3937" y="2264"/>
                  </a:cubicBezTo>
                  <a:cubicBezTo>
                    <a:pt x="3936" y="2940"/>
                    <a:pt x="3529" y="3551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400" y="3767"/>
                    <a:pt x="1080" y="3447"/>
                  </a:cubicBezTo>
                  <a:cubicBezTo>
                    <a:pt x="600" y="2968"/>
                    <a:pt x="458" y="2248"/>
                    <a:pt x="717" y="1622"/>
                  </a:cubicBezTo>
                  <a:cubicBezTo>
                    <a:pt x="975" y="997"/>
                    <a:pt x="1586" y="589"/>
                    <a:pt x="2263" y="589"/>
                  </a:cubicBezTo>
                  <a:close/>
                  <a:moveTo>
                    <a:pt x="2263" y="0"/>
                  </a:moveTo>
                  <a:cubicBezTo>
                    <a:pt x="1016" y="0"/>
                    <a:pt x="1" y="1016"/>
                    <a:pt x="1" y="2264"/>
                  </a:cubicBezTo>
                  <a:cubicBezTo>
                    <a:pt x="1" y="3510"/>
                    <a:pt x="1016" y="4526"/>
                    <a:pt x="2263" y="4526"/>
                  </a:cubicBezTo>
                  <a:cubicBezTo>
                    <a:pt x="3511" y="4526"/>
                    <a:pt x="4526" y="3510"/>
                    <a:pt x="4526" y="2264"/>
                  </a:cubicBezTo>
                  <a:cubicBezTo>
                    <a:pt x="4526" y="1016"/>
                    <a:pt x="3511" y="0"/>
                    <a:pt x="2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3256;p64">
              <a:extLst>
                <a:ext uri="{FF2B5EF4-FFF2-40B4-BE49-F238E27FC236}">
                  <a16:creationId xmlns:a16="http://schemas.microsoft.com/office/drawing/2014/main" id="{5930D755-B5CC-76C4-73C1-351747A6D284}"/>
                </a:ext>
              </a:extLst>
            </p:cNvPr>
            <p:cNvSpPr/>
            <p:nvPr/>
          </p:nvSpPr>
          <p:spPr>
            <a:xfrm>
              <a:off x="4688675" y="2472825"/>
              <a:ext cx="102300" cy="98425"/>
            </a:xfrm>
            <a:custGeom>
              <a:avLst/>
              <a:gdLst/>
              <a:ahLst/>
              <a:cxnLst/>
              <a:rect l="l" t="t" r="r" b="b"/>
              <a:pathLst>
                <a:path w="4092" h="3937" extrusionOk="0">
                  <a:moveTo>
                    <a:pt x="2124" y="1"/>
                  </a:moveTo>
                  <a:cubicBezTo>
                    <a:pt x="1612" y="1"/>
                    <a:pt x="1108" y="201"/>
                    <a:pt x="732" y="577"/>
                  </a:cubicBezTo>
                  <a:cubicBezTo>
                    <a:pt x="168" y="1141"/>
                    <a:pt x="1" y="1987"/>
                    <a:pt x="305" y="2723"/>
                  </a:cubicBezTo>
                  <a:cubicBezTo>
                    <a:pt x="609" y="3458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70"/>
                  </a:cubicBezTo>
                  <a:cubicBezTo>
                    <a:pt x="4092" y="1174"/>
                    <a:pt x="3611" y="455"/>
                    <a:pt x="2877" y="150"/>
                  </a:cubicBezTo>
                  <a:cubicBezTo>
                    <a:pt x="2633" y="50"/>
                    <a:pt x="2378" y="1"/>
                    <a:pt x="2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3257;p64">
              <a:extLst>
                <a:ext uri="{FF2B5EF4-FFF2-40B4-BE49-F238E27FC236}">
                  <a16:creationId xmlns:a16="http://schemas.microsoft.com/office/drawing/2014/main" id="{DC53A91B-BE68-C894-BCAD-3EA5D3BCA113}"/>
                </a:ext>
              </a:extLst>
            </p:cNvPr>
            <p:cNvSpPr/>
            <p:nvPr/>
          </p:nvSpPr>
          <p:spPr>
            <a:xfrm>
              <a:off x="4685200" y="2465475"/>
              <a:ext cx="113125" cy="113150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2262" y="589"/>
                  </a:moveTo>
                  <a:lnTo>
                    <a:pt x="2262" y="590"/>
                  </a:lnTo>
                  <a:cubicBezTo>
                    <a:pt x="3186" y="590"/>
                    <a:pt x="3935" y="1339"/>
                    <a:pt x="3936" y="2264"/>
                  </a:cubicBezTo>
                  <a:cubicBezTo>
                    <a:pt x="3936" y="2940"/>
                    <a:pt x="3528" y="3551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399" y="3767"/>
                    <a:pt x="1079" y="3447"/>
                  </a:cubicBezTo>
                  <a:cubicBezTo>
                    <a:pt x="600" y="2968"/>
                    <a:pt x="456" y="2248"/>
                    <a:pt x="716" y="1622"/>
                  </a:cubicBezTo>
                  <a:cubicBezTo>
                    <a:pt x="975" y="997"/>
                    <a:pt x="1586" y="589"/>
                    <a:pt x="2262" y="589"/>
                  </a:cubicBezTo>
                  <a:close/>
                  <a:moveTo>
                    <a:pt x="2262" y="0"/>
                  </a:moveTo>
                  <a:cubicBezTo>
                    <a:pt x="1016" y="0"/>
                    <a:pt x="0" y="1016"/>
                    <a:pt x="0" y="2264"/>
                  </a:cubicBezTo>
                  <a:cubicBezTo>
                    <a:pt x="0" y="3510"/>
                    <a:pt x="1016" y="4526"/>
                    <a:pt x="2262" y="4526"/>
                  </a:cubicBezTo>
                  <a:cubicBezTo>
                    <a:pt x="3510" y="4526"/>
                    <a:pt x="4525" y="3510"/>
                    <a:pt x="4525" y="2264"/>
                  </a:cubicBezTo>
                  <a:cubicBezTo>
                    <a:pt x="4525" y="1016"/>
                    <a:pt x="3510" y="0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3258;p64">
              <a:extLst>
                <a:ext uri="{FF2B5EF4-FFF2-40B4-BE49-F238E27FC236}">
                  <a16:creationId xmlns:a16="http://schemas.microsoft.com/office/drawing/2014/main" id="{935DB353-10FD-FF95-1495-CA25F7FC94C1}"/>
                </a:ext>
              </a:extLst>
            </p:cNvPr>
            <p:cNvSpPr/>
            <p:nvPr/>
          </p:nvSpPr>
          <p:spPr>
            <a:xfrm>
              <a:off x="4212825" y="2472850"/>
              <a:ext cx="98425" cy="98400"/>
            </a:xfrm>
            <a:custGeom>
              <a:avLst/>
              <a:gdLst/>
              <a:ahLst/>
              <a:cxnLst/>
              <a:rect l="l" t="t" r="r" b="b"/>
              <a:pathLst>
                <a:path w="3937" h="3936" extrusionOk="0">
                  <a:moveTo>
                    <a:pt x="1969" y="0"/>
                  </a:moveTo>
                  <a:cubicBezTo>
                    <a:pt x="881" y="0"/>
                    <a:pt x="1" y="881"/>
                    <a:pt x="1" y="1969"/>
                  </a:cubicBezTo>
                  <a:cubicBezTo>
                    <a:pt x="1" y="3055"/>
                    <a:pt x="881" y="3936"/>
                    <a:pt x="1969" y="3936"/>
                  </a:cubicBezTo>
                  <a:cubicBezTo>
                    <a:pt x="3056" y="3936"/>
                    <a:pt x="3936" y="3055"/>
                    <a:pt x="3936" y="1969"/>
                  </a:cubicBezTo>
                  <a:cubicBezTo>
                    <a:pt x="3936" y="881"/>
                    <a:pt x="3056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3259;p64">
              <a:extLst>
                <a:ext uri="{FF2B5EF4-FFF2-40B4-BE49-F238E27FC236}">
                  <a16:creationId xmlns:a16="http://schemas.microsoft.com/office/drawing/2014/main" id="{EA986FBD-700B-9109-A17B-B4499F09FD78}"/>
                </a:ext>
              </a:extLst>
            </p:cNvPr>
            <p:cNvSpPr/>
            <p:nvPr/>
          </p:nvSpPr>
          <p:spPr>
            <a:xfrm>
              <a:off x="4205450" y="2465475"/>
              <a:ext cx="113175" cy="113150"/>
            </a:xfrm>
            <a:custGeom>
              <a:avLst/>
              <a:gdLst/>
              <a:ahLst/>
              <a:cxnLst/>
              <a:rect l="l" t="t" r="r" b="b"/>
              <a:pathLst>
                <a:path w="4527" h="4526" extrusionOk="0">
                  <a:moveTo>
                    <a:pt x="2263" y="589"/>
                  </a:moveTo>
                  <a:lnTo>
                    <a:pt x="2263" y="590"/>
                  </a:lnTo>
                  <a:cubicBezTo>
                    <a:pt x="3187" y="590"/>
                    <a:pt x="3935" y="1339"/>
                    <a:pt x="3936" y="2264"/>
                  </a:cubicBezTo>
                  <a:cubicBezTo>
                    <a:pt x="3936" y="2940"/>
                    <a:pt x="3528" y="3551"/>
                    <a:pt x="2903" y="3810"/>
                  </a:cubicBezTo>
                  <a:cubicBezTo>
                    <a:pt x="2697" y="3895"/>
                    <a:pt x="2479" y="3937"/>
                    <a:pt x="2264" y="3937"/>
                  </a:cubicBezTo>
                  <a:cubicBezTo>
                    <a:pt x="1828" y="3937"/>
                    <a:pt x="1400" y="3767"/>
                    <a:pt x="1080" y="3447"/>
                  </a:cubicBezTo>
                  <a:cubicBezTo>
                    <a:pt x="601" y="2968"/>
                    <a:pt x="458" y="2248"/>
                    <a:pt x="717" y="1622"/>
                  </a:cubicBezTo>
                  <a:cubicBezTo>
                    <a:pt x="976" y="997"/>
                    <a:pt x="1586" y="589"/>
                    <a:pt x="2263" y="589"/>
                  </a:cubicBezTo>
                  <a:close/>
                  <a:moveTo>
                    <a:pt x="2263" y="0"/>
                  </a:moveTo>
                  <a:cubicBezTo>
                    <a:pt x="1016" y="0"/>
                    <a:pt x="1" y="1016"/>
                    <a:pt x="1" y="2264"/>
                  </a:cubicBezTo>
                  <a:cubicBezTo>
                    <a:pt x="1" y="3510"/>
                    <a:pt x="1016" y="4526"/>
                    <a:pt x="2263" y="4526"/>
                  </a:cubicBezTo>
                  <a:cubicBezTo>
                    <a:pt x="3511" y="4526"/>
                    <a:pt x="4526" y="3510"/>
                    <a:pt x="4526" y="2264"/>
                  </a:cubicBezTo>
                  <a:cubicBezTo>
                    <a:pt x="4526" y="1016"/>
                    <a:pt x="3511" y="0"/>
                    <a:pt x="2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3260;p64">
              <a:extLst>
                <a:ext uri="{FF2B5EF4-FFF2-40B4-BE49-F238E27FC236}">
                  <a16:creationId xmlns:a16="http://schemas.microsoft.com/office/drawing/2014/main" id="{70F1240D-F20D-9023-67BA-3D59B49A6A75}"/>
                </a:ext>
              </a:extLst>
            </p:cNvPr>
            <p:cNvSpPr/>
            <p:nvPr/>
          </p:nvSpPr>
          <p:spPr>
            <a:xfrm>
              <a:off x="3089800" y="2729900"/>
              <a:ext cx="1701175" cy="136575"/>
            </a:xfrm>
            <a:custGeom>
              <a:avLst/>
              <a:gdLst/>
              <a:ahLst/>
              <a:cxnLst/>
              <a:rect l="l" t="t" r="r" b="b"/>
              <a:pathLst>
                <a:path w="68047" h="5463" extrusionOk="0">
                  <a:moveTo>
                    <a:pt x="1" y="1"/>
                  </a:moveTo>
                  <a:lnTo>
                    <a:pt x="1" y="5463"/>
                  </a:lnTo>
                  <a:lnTo>
                    <a:pt x="68047" y="5463"/>
                  </a:lnTo>
                  <a:lnTo>
                    <a:pt x="680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3261;p64">
              <a:extLst>
                <a:ext uri="{FF2B5EF4-FFF2-40B4-BE49-F238E27FC236}">
                  <a16:creationId xmlns:a16="http://schemas.microsoft.com/office/drawing/2014/main" id="{D8FCB091-8984-5CFA-0A3B-AEB2A0436E2A}"/>
                </a:ext>
              </a:extLst>
            </p:cNvPr>
            <p:cNvSpPr/>
            <p:nvPr/>
          </p:nvSpPr>
          <p:spPr>
            <a:xfrm>
              <a:off x="3082425" y="2722550"/>
              <a:ext cx="1715900" cy="151300"/>
            </a:xfrm>
            <a:custGeom>
              <a:avLst/>
              <a:gdLst/>
              <a:ahLst/>
              <a:cxnLst/>
              <a:rect l="l" t="t" r="r" b="b"/>
              <a:pathLst>
                <a:path w="68636" h="6052" extrusionOk="0">
                  <a:moveTo>
                    <a:pt x="68047" y="590"/>
                  </a:moveTo>
                  <a:lnTo>
                    <a:pt x="68047" y="5462"/>
                  </a:lnTo>
                  <a:lnTo>
                    <a:pt x="590" y="5462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6052"/>
                  </a:lnTo>
                  <a:lnTo>
                    <a:pt x="68636" y="6052"/>
                  </a:lnTo>
                  <a:lnTo>
                    <a:pt x="68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3262;p64">
              <a:extLst>
                <a:ext uri="{FF2B5EF4-FFF2-40B4-BE49-F238E27FC236}">
                  <a16:creationId xmlns:a16="http://schemas.microsoft.com/office/drawing/2014/main" id="{3BFBA1B2-C6BD-4635-F66A-EE2FB034DCB6}"/>
                </a:ext>
              </a:extLst>
            </p:cNvPr>
            <p:cNvSpPr/>
            <p:nvPr/>
          </p:nvSpPr>
          <p:spPr>
            <a:xfrm>
              <a:off x="3019925" y="2866450"/>
              <a:ext cx="1840900" cy="398775"/>
            </a:xfrm>
            <a:custGeom>
              <a:avLst/>
              <a:gdLst/>
              <a:ahLst/>
              <a:cxnLst/>
              <a:rect l="l" t="t" r="r" b="b"/>
              <a:pathLst>
                <a:path w="73636" h="15951" extrusionOk="0">
                  <a:moveTo>
                    <a:pt x="1" y="1"/>
                  </a:moveTo>
                  <a:lnTo>
                    <a:pt x="1" y="15951"/>
                  </a:lnTo>
                  <a:lnTo>
                    <a:pt x="73636" y="15951"/>
                  </a:lnTo>
                  <a:lnTo>
                    <a:pt x="736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3263;p64">
              <a:extLst>
                <a:ext uri="{FF2B5EF4-FFF2-40B4-BE49-F238E27FC236}">
                  <a16:creationId xmlns:a16="http://schemas.microsoft.com/office/drawing/2014/main" id="{232EE233-7914-5971-A213-ACF7E6726064}"/>
                </a:ext>
              </a:extLst>
            </p:cNvPr>
            <p:cNvSpPr/>
            <p:nvPr/>
          </p:nvSpPr>
          <p:spPr>
            <a:xfrm>
              <a:off x="3012575" y="2859100"/>
              <a:ext cx="1855600" cy="413475"/>
            </a:xfrm>
            <a:custGeom>
              <a:avLst/>
              <a:gdLst/>
              <a:ahLst/>
              <a:cxnLst/>
              <a:rect l="l" t="t" r="r" b="b"/>
              <a:pathLst>
                <a:path w="74224" h="16539" extrusionOk="0">
                  <a:moveTo>
                    <a:pt x="73635" y="590"/>
                  </a:moveTo>
                  <a:lnTo>
                    <a:pt x="73635" y="15949"/>
                  </a:lnTo>
                  <a:lnTo>
                    <a:pt x="590" y="15949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3264;p64">
              <a:extLst>
                <a:ext uri="{FF2B5EF4-FFF2-40B4-BE49-F238E27FC236}">
                  <a16:creationId xmlns:a16="http://schemas.microsoft.com/office/drawing/2014/main" id="{F8B1E355-A26B-04A5-9439-0193F87703C7}"/>
                </a:ext>
              </a:extLst>
            </p:cNvPr>
            <p:cNvSpPr/>
            <p:nvPr/>
          </p:nvSpPr>
          <p:spPr>
            <a:xfrm>
              <a:off x="3409425" y="2968175"/>
              <a:ext cx="105150" cy="195325"/>
            </a:xfrm>
            <a:custGeom>
              <a:avLst/>
              <a:gdLst/>
              <a:ahLst/>
              <a:cxnLst/>
              <a:rect l="l" t="t" r="r" b="b"/>
              <a:pathLst>
                <a:path w="4206" h="7813" extrusionOk="0">
                  <a:moveTo>
                    <a:pt x="0" y="1"/>
                  </a:moveTo>
                  <a:lnTo>
                    <a:pt x="0" y="7813"/>
                  </a:lnTo>
                  <a:lnTo>
                    <a:pt x="4206" y="7813"/>
                  </a:lnTo>
                  <a:lnTo>
                    <a:pt x="420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3265;p64">
              <a:extLst>
                <a:ext uri="{FF2B5EF4-FFF2-40B4-BE49-F238E27FC236}">
                  <a16:creationId xmlns:a16="http://schemas.microsoft.com/office/drawing/2014/main" id="{31DA61CF-F446-4520-0F1E-414DEC990E18}"/>
                </a:ext>
              </a:extLst>
            </p:cNvPr>
            <p:cNvSpPr/>
            <p:nvPr/>
          </p:nvSpPr>
          <p:spPr>
            <a:xfrm>
              <a:off x="3402075" y="2960825"/>
              <a:ext cx="119850" cy="210025"/>
            </a:xfrm>
            <a:custGeom>
              <a:avLst/>
              <a:gdLst/>
              <a:ahLst/>
              <a:cxnLst/>
              <a:rect l="l" t="t" r="r" b="b"/>
              <a:pathLst>
                <a:path w="4794" h="8401" extrusionOk="0">
                  <a:moveTo>
                    <a:pt x="4205" y="590"/>
                  </a:moveTo>
                  <a:lnTo>
                    <a:pt x="4205" y="7812"/>
                  </a:lnTo>
                  <a:lnTo>
                    <a:pt x="589" y="7812"/>
                  </a:lnTo>
                  <a:lnTo>
                    <a:pt x="589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3266;p64">
              <a:extLst>
                <a:ext uri="{FF2B5EF4-FFF2-40B4-BE49-F238E27FC236}">
                  <a16:creationId xmlns:a16="http://schemas.microsoft.com/office/drawing/2014/main" id="{32412AEA-9A9C-34C5-25A3-1C6C3F4FEAB8}"/>
                </a:ext>
              </a:extLst>
            </p:cNvPr>
            <p:cNvSpPr/>
            <p:nvPr/>
          </p:nvSpPr>
          <p:spPr>
            <a:xfrm>
              <a:off x="3570625" y="2968175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0" y="1"/>
                  </a:moveTo>
                  <a:lnTo>
                    <a:pt x="0" y="7813"/>
                  </a:lnTo>
                  <a:lnTo>
                    <a:pt x="4204" y="7813"/>
                  </a:lnTo>
                  <a:lnTo>
                    <a:pt x="4204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3267;p64">
              <a:extLst>
                <a:ext uri="{FF2B5EF4-FFF2-40B4-BE49-F238E27FC236}">
                  <a16:creationId xmlns:a16="http://schemas.microsoft.com/office/drawing/2014/main" id="{8E379084-BB5E-A51C-D823-E15AD90FF53F}"/>
                </a:ext>
              </a:extLst>
            </p:cNvPr>
            <p:cNvSpPr/>
            <p:nvPr/>
          </p:nvSpPr>
          <p:spPr>
            <a:xfrm>
              <a:off x="3563250" y="2960825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4" y="590"/>
                  </a:moveTo>
                  <a:lnTo>
                    <a:pt x="4204" y="7812"/>
                  </a:lnTo>
                  <a:lnTo>
                    <a:pt x="589" y="7812"/>
                  </a:lnTo>
                  <a:lnTo>
                    <a:pt x="589" y="590"/>
                  </a:lnTo>
                  <a:close/>
                  <a:moveTo>
                    <a:pt x="0" y="1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3268;p64">
              <a:extLst>
                <a:ext uri="{FF2B5EF4-FFF2-40B4-BE49-F238E27FC236}">
                  <a16:creationId xmlns:a16="http://schemas.microsoft.com/office/drawing/2014/main" id="{99DC0320-CB02-99C7-BCF8-02EEE54ABACC}"/>
                </a:ext>
              </a:extLst>
            </p:cNvPr>
            <p:cNvSpPr/>
            <p:nvPr/>
          </p:nvSpPr>
          <p:spPr>
            <a:xfrm>
              <a:off x="3248250" y="2968175"/>
              <a:ext cx="105125" cy="195325"/>
            </a:xfrm>
            <a:custGeom>
              <a:avLst/>
              <a:gdLst/>
              <a:ahLst/>
              <a:cxnLst/>
              <a:rect l="l" t="t" r="r" b="b"/>
              <a:pathLst>
                <a:path w="4205" h="7813" extrusionOk="0">
                  <a:moveTo>
                    <a:pt x="1" y="1"/>
                  </a:moveTo>
                  <a:lnTo>
                    <a:pt x="1" y="7813"/>
                  </a:lnTo>
                  <a:lnTo>
                    <a:pt x="4205" y="7813"/>
                  </a:lnTo>
                  <a:lnTo>
                    <a:pt x="420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3269;p64">
              <a:extLst>
                <a:ext uri="{FF2B5EF4-FFF2-40B4-BE49-F238E27FC236}">
                  <a16:creationId xmlns:a16="http://schemas.microsoft.com/office/drawing/2014/main" id="{B453E2D6-94E1-917F-9C83-C2D32213CEC0}"/>
                </a:ext>
              </a:extLst>
            </p:cNvPr>
            <p:cNvSpPr/>
            <p:nvPr/>
          </p:nvSpPr>
          <p:spPr>
            <a:xfrm>
              <a:off x="3240875" y="2960825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6" y="590"/>
                  </a:moveTo>
                  <a:lnTo>
                    <a:pt x="4206" y="7812"/>
                  </a:lnTo>
                  <a:lnTo>
                    <a:pt x="590" y="7812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3270;p64">
              <a:extLst>
                <a:ext uri="{FF2B5EF4-FFF2-40B4-BE49-F238E27FC236}">
                  <a16:creationId xmlns:a16="http://schemas.microsoft.com/office/drawing/2014/main" id="{4C8E1EB4-4685-5ACB-05B7-70DAB1A9C499}"/>
                </a:ext>
              </a:extLst>
            </p:cNvPr>
            <p:cNvSpPr/>
            <p:nvPr/>
          </p:nvSpPr>
          <p:spPr>
            <a:xfrm>
              <a:off x="3731775" y="2968175"/>
              <a:ext cx="645425" cy="195325"/>
            </a:xfrm>
            <a:custGeom>
              <a:avLst/>
              <a:gdLst/>
              <a:ahLst/>
              <a:cxnLst/>
              <a:rect l="l" t="t" r="r" b="b"/>
              <a:pathLst>
                <a:path w="25817" h="7813" extrusionOk="0">
                  <a:moveTo>
                    <a:pt x="1" y="1"/>
                  </a:moveTo>
                  <a:lnTo>
                    <a:pt x="1" y="7813"/>
                  </a:lnTo>
                  <a:lnTo>
                    <a:pt x="25817" y="7813"/>
                  </a:lnTo>
                  <a:lnTo>
                    <a:pt x="258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3271;p64">
              <a:extLst>
                <a:ext uri="{FF2B5EF4-FFF2-40B4-BE49-F238E27FC236}">
                  <a16:creationId xmlns:a16="http://schemas.microsoft.com/office/drawing/2014/main" id="{45903961-D430-E207-4FF6-10E62E610F25}"/>
                </a:ext>
              </a:extLst>
            </p:cNvPr>
            <p:cNvSpPr/>
            <p:nvPr/>
          </p:nvSpPr>
          <p:spPr>
            <a:xfrm>
              <a:off x="3724425" y="2960825"/>
              <a:ext cx="660150" cy="210025"/>
            </a:xfrm>
            <a:custGeom>
              <a:avLst/>
              <a:gdLst/>
              <a:ahLst/>
              <a:cxnLst/>
              <a:rect l="l" t="t" r="r" b="b"/>
              <a:pathLst>
                <a:path w="26406" h="8401" extrusionOk="0">
                  <a:moveTo>
                    <a:pt x="25817" y="590"/>
                  </a:moveTo>
                  <a:lnTo>
                    <a:pt x="25817" y="7812"/>
                  </a:lnTo>
                  <a:lnTo>
                    <a:pt x="590" y="7812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3272;p64">
              <a:extLst>
                <a:ext uri="{FF2B5EF4-FFF2-40B4-BE49-F238E27FC236}">
                  <a16:creationId xmlns:a16="http://schemas.microsoft.com/office/drawing/2014/main" id="{BA39AC73-8CD0-3341-C9C2-360FE03706BB}"/>
                </a:ext>
              </a:extLst>
            </p:cNvPr>
            <p:cNvSpPr/>
            <p:nvPr/>
          </p:nvSpPr>
          <p:spPr>
            <a:xfrm>
              <a:off x="3108475" y="2968175"/>
              <a:ext cx="83750" cy="195325"/>
            </a:xfrm>
            <a:custGeom>
              <a:avLst/>
              <a:gdLst/>
              <a:ahLst/>
              <a:cxnLst/>
              <a:rect l="l" t="t" r="r" b="b"/>
              <a:pathLst>
                <a:path w="3350" h="7813" extrusionOk="0">
                  <a:moveTo>
                    <a:pt x="1" y="1"/>
                  </a:moveTo>
                  <a:lnTo>
                    <a:pt x="1" y="7813"/>
                  </a:lnTo>
                  <a:lnTo>
                    <a:pt x="3349" y="7813"/>
                  </a:lnTo>
                  <a:lnTo>
                    <a:pt x="334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3273;p64">
              <a:extLst>
                <a:ext uri="{FF2B5EF4-FFF2-40B4-BE49-F238E27FC236}">
                  <a16:creationId xmlns:a16="http://schemas.microsoft.com/office/drawing/2014/main" id="{FD146497-79E5-23FD-D6A3-F45937ABCDA9}"/>
                </a:ext>
              </a:extLst>
            </p:cNvPr>
            <p:cNvSpPr/>
            <p:nvPr/>
          </p:nvSpPr>
          <p:spPr>
            <a:xfrm>
              <a:off x="3101100" y="2960825"/>
              <a:ext cx="98475" cy="210025"/>
            </a:xfrm>
            <a:custGeom>
              <a:avLst/>
              <a:gdLst/>
              <a:ahLst/>
              <a:cxnLst/>
              <a:rect l="l" t="t" r="r" b="b"/>
              <a:pathLst>
                <a:path w="3939" h="8401" extrusionOk="0">
                  <a:moveTo>
                    <a:pt x="3349" y="590"/>
                  </a:moveTo>
                  <a:lnTo>
                    <a:pt x="3349" y="7812"/>
                  </a:lnTo>
                  <a:lnTo>
                    <a:pt x="589" y="7812"/>
                  </a:lnTo>
                  <a:lnTo>
                    <a:pt x="589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3274;p64">
              <a:extLst>
                <a:ext uri="{FF2B5EF4-FFF2-40B4-BE49-F238E27FC236}">
                  <a16:creationId xmlns:a16="http://schemas.microsoft.com/office/drawing/2014/main" id="{673CA4CE-3015-5788-7E19-3697E860512A}"/>
                </a:ext>
              </a:extLst>
            </p:cNvPr>
            <p:cNvSpPr/>
            <p:nvPr/>
          </p:nvSpPr>
          <p:spPr>
            <a:xfrm>
              <a:off x="4499825" y="3008125"/>
              <a:ext cx="98450" cy="98450"/>
            </a:xfrm>
            <a:custGeom>
              <a:avLst/>
              <a:gdLst/>
              <a:ahLst/>
              <a:cxnLst/>
              <a:rect l="l" t="t" r="r" b="b"/>
              <a:pathLst>
                <a:path w="3938" h="3938" extrusionOk="0">
                  <a:moveTo>
                    <a:pt x="1969" y="1"/>
                  </a:moveTo>
                  <a:cubicBezTo>
                    <a:pt x="882" y="1"/>
                    <a:pt x="0" y="881"/>
                    <a:pt x="0" y="1969"/>
                  </a:cubicBezTo>
                  <a:cubicBezTo>
                    <a:pt x="0" y="3056"/>
                    <a:pt x="882" y="3937"/>
                    <a:pt x="1969" y="3937"/>
                  </a:cubicBezTo>
                  <a:cubicBezTo>
                    <a:pt x="3057" y="3937"/>
                    <a:pt x="3937" y="3056"/>
                    <a:pt x="3937" y="1969"/>
                  </a:cubicBezTo>
                  <a:cubicBezTo>
                    <a:pt x="3937" y="881"/>
                    <a:pt x="3057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3275;p64">
              <a:extLst>
                <a:ext uri="{FF2B5EF4-FFF2-40B4-BE49-F238E27FC236}">
                  <a16:creationId xmlns:a16="http://schemas.microsoft.com/office/drawing/2014/main" id="{73579876-42BF-E95A-51EC-A54B5DD6168E}"/>
                </a:ext>
              </a:extLst>
            </p:cNvPr>
            <p:cNvSpPr/>
            <p:nvPr/>
          </p:nvSpPr>
          <p:spPr>
            <a:xfrm>
              <a:off x="4492475" y="3000775"/>
              <a:ext cx="113150" cy="113125"/>
            </a:xfrm>
            <a:custGeom>
              <a:avLst/>
              <a:gdLst/>
              <a:ahLst/>
              <a:cxnLst/>
              <a:rect l="l" t="t" r="r" b="b"/>
              <a:pathLst>
                <a:path w="4526" h="4525" extrusionOk="0">
                  <a:moveTo>
                    <a:pt x="2263" y="589"/>
                  </a:moveTo>
                  <a:cubicBezTo>
                    <a:pt x="3187" y="589"/>
                    <a:pt x="3936" y="1338"/>
                    <a:pt x="3937" y="2263"/>
                  </a:cubicBezTo>
                  <a:cubicBezTo>
                    <a:pt x="3936" y="2939"/>
                    <a:pt x="3529" y="3550"/>
                    <a:pt x="2903" y="3809"/>
                  </a:cubicBezTo>
                  <a:cubicBezTo>
                    <a:pt x="2696" y="3895"/>
                    <a:pt x="2479" y="3936"/>
                    <a:pt x="2264" y="3936"/>
                  </a:cubicBezTo>
                  <a:cubicBezTo>
                    <a:pt x="1829" y="3936"/>
                    <a:pt x="1400" y="3766"/>
                    <a:pt x="1080" y="3446"/>
                  </a:cubicBezTo>
                  <a:cubicBezTo>
                    <a:pt x="601" y="2967"/>
                    <a:pt x="458" y="2247"/>
                    <a:pt x="717" y="1622"/>
                  </a:cubicBezTo>
                  <a:cubicBezTo>
                    <a:pt x="976" y="997"/>
                    <a:pt x="1586" y="589"/>
                    <a:pt x="2263" y="589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5"/>
                    <a:pt x="2263" y="4525"/>
                  </a:cubicBezTo>
                  <a:cubicBezTo>
                    <a:pt x="3511" y="4525"/>
                    <a:pt x="4526" y="3511"/>
                    <a:pt x="4526" y="2263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3276;p64">
              <a:extLst>
                <a:ext uri="{FF2B5EF4-FFF2-40B4-BE49-F238E27FC236}">
                  <a16:creationId xmlns:a16="http://schemas.microsoft.com/office/drawing/2014/main" id="{D5D5213F-6416-4112-D82F-C39C8D7E2986}"/>
                </a:ext>
              </a:extLst>
            </p:cNvPr>
            <p:cNvSpPr/>
            <p:nvPr/>
          </p:nvSpPr>
          <p:spPr>
            <a:xfrm>
              <a:off x="4688675" y="3008125"/>
              <a:ext cx="102300" cy="98450"/>
            </a:xfrm>
            <a:custGeom>
              <a:avLst/>
              <a:gdLst/>
              <a:ahLst/>
              <a:cxnLst/>
              <a:rect l="l" t="t" r="r" b="b"/>
              <a:pathLst>
                <a:path w="4092" h="3938" extrusionOk="0">
                  <a:moveTo>
                    <a:pt x="2124" y="0"/>
                  </a:moveTo>
                  <a:cubicBezTo>
                    <a:pt x="1612" y="0"/>
                    <a:pt x="1108" y="200"/>
                    <a:pt x="732" y="577"/>
                  </a:cubicBezTo>
                  <a:cubicBezTo>
                    <a:pt x="168" y="1140"/>
                    <a:pt x="1" y="1986"/>
                    <a:pt x="305" y="2722"/>
                  </a:cubicBezTo>
                  <a:cubicBezTo>
                    <a:pt x="609" y="3457"/>
                    <a:pt x="1327" y="3937"/>
                    <a:pt x="2123" y="3937"/>
                  </a:cubicBezTo>
                  <a:cubicBezTo>
                    <a:pt x="3210" y="3936"/>
                    <a:pt x="4092" y="3056"/>
                    <a:pt x="4092" y="1969"/>
                  </a:cubicBezTo>
                  <a:cubicBezTo>
                    <a:pt x="4092" y="1173"/>
                    <a:pt x="3611" y="454"/>
                    <a:pt x="2877" y="150"/>
                  </a:cubicBezTo>
                  <a:cubicBezTo>
                    <a:pt x="2633" y="49"/>
                    <a:pt x="2378" y="0"/>
                    <a:pt x="212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3277;p64">
              <a:extLst>
                <a:ext uri="{FF2B5EF4-FFF2-40B4-BE49-F238E27FC236}">
                  <a16:creationId xmlns:a16="http://schemas.microsoft.com/office/drawing/2014/main" id="{DAD90DD1-4A0A-A729-D82C-A57B4C9E1236}"/>
                </a:ext>
              </a:extLst>
            </p:cNvPr>
            <p:cNvSpPr/>
            <p:nvPr/>
          </p:nvSpPr>
          <p:spPr>
            <a:xfrm>
              <a:off x="4685200" y="3000775"/>
              <a:ext cx="113125" cy="11312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589"/>
                  </a:moveTo>
                  <a:cubicBezTo>
                    <a:pt x="3187" y="589"/>
                    <a:pt x="3935" y="1338"/>
                    <a:pt x="3936" y="2263"/>
                  </a:cubicBezTo>
                  <a:cubicBezTo>
                    <a:pt x="3936" y="2939"/>
                    <a:pt x="3528" y="3550"/>
                    <a:pt x="2903" y="3809"/>
                  </a:cubicBezTo>
                  <a:cubicBezTo>
                    <a:pt x="2696" y="3895"/>
                    <a:pt x="2479" y="3936"/>
                    <a:pt x="2264" y="3936"/>
                  </a:cubicBezTo>
                  <a:cubicBezTo>
                    <a:pt x="1828" y="3936"/>
                    <a:pt x="1399" y="3766"/>
                    <a:pt x="1079" y="3446"/>
                  </a:cubicBezTo>
                  <a:cubicBezTo>
                    <a:pt x="601" y="2967"/>
                    <a:pt x="458" y="2247"/>
                    <a:pt x="716" y="1622"/>
                  </a:cubicBezTo>
                  <a:cubicBezTo>
                    <a:pt x="975" y="997"/>
                    <a:pt x="1586" y="589"/>
                    <a:pt x="2262" y="589"/>
                  </a:cubicBezTo>
                  <a:close/>
                  <a:moveTo>
                    <a:pt x="2262" y="1"/>
                  </a:moveTo>
                  <a:cubicBezTo>
                    <a:pt x="1015" y="1"/>
                    <a:pt x="0" y="1016"/>
                    <a:pt x="0" y="2263"/>
                  </a:cubicBezTo>
                  <a:cubicBezTo>
                    <a:pt x="0" y="3511"/>
                    <a:pt x="1016" y="4525"/>
                    <a:pt x="2262" y="4525"/>
                  </a:cubicBezTo>
                  <a:cubicBezTo>
                    <a:pt x="3510" y="4525"/>
                    <a:pt x="4525" y="3511"/>
                    <a:pt x="4525" y="2263"/>
                  </a:cubicBezTo>
                  <a:cubicBezTo>
                    <a:pt x="4525" y="1016"/>
                    <a:pt x="3510" y="1"/>
                    <a:pt x="2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3278;p64">
              <a:extLst>
                <a:ext uri="{FF2B5EF4-FFF2-40B4-BE49-F238E27FC236}">
                  <a16:creationId xmlns:a16="http://schemas.microsoft.com/office/drawing/2014/main" id="{D1DF86CA-05D4-38B2-BBEF-56028F77B37F}"/>
                </a:ext>
              </a:extLst>
            </p:cNvPr>
            <p:cNvSpPr/>
            <p:nvPr/>
          </p:nvSpPr>
          <p:spPr>
            <a:xfrm>
              <a:off x="4212825" y="3008125"/>
              <a:ext cx="98425" cy="98450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9" y="1"/>
                  </a:moveTo>
                  <a:cubicBezTo>
                    <a:pt x="881" y="1"/>
                    <a:pt x="1" y="881"/>
                    <a:pt x="1" y="1969"/>
                  </a:cubicBezTo>
                  <a:cubicBezTo>
                    <a:pt x="1" y="3056"/>
                    <a:pt x="881" y="3937"/>
                    <a:pt x="1969" y="3937"/>
                  </a:cubicBezTo>
                  <a:cubicBezTo>
                    <a:pt x="3056" y="3937"/>
                    <a:pt x="3936" y="3056"/>
                    <a:pt x="3936" y="1969"/>
                  </a:cubicBezTo>
                  <a:cubicBezTo>
                    <a:pt x="3936" y="881"/>
                    <a:pt x="305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3279;p64">
              <a:extLst>
                <a:ext uri="{FF2B5EF4-FFF2-40B4-BE49-F238E27FC236}">
                  <a16:creationId xmlns:a16="http://schemas.microsoft.com/office/drawing/2014/main" id="{BFBCE4C6-F8E5-4495-9CB2-E00F08E0C42E}"/>
                </a:ext>
              </a:extLst>
            </p:cNvPr>
            <p:cNvSpPr/>
            <p:nvPr/>
          </p:nvSpPr>
          <p:spPr>
            <a:xfrm>
              <a:off x="4205450" y="3000775"/>
              <a:ext cx="113175" cy="113125"/>
            </a:xfrm>
            <a:custGeom>
              <a:avLst/>
              <a:gdLst/>
              <a:ahLst/>
              <a:cxnLst/>
              <a:rect l="l" t="t" r="r" b="b"/>
              <a:pathLst>
                <a:path w="4527" h="4525" extrusionOk="0">
                  <a:moveTo>
                    <a:pt x="2263" y="589"/>
                  </a:moveTo>
                  <a:cubicBezTo>
                    <a:pt x="3187" y="589"/>
                    <a:pt x="3936" y="1338"/>
                    <a:pt x="3936" y="2263"/>
                  </a:cubicBezTo>
                  <a:cubicBezTo>
                    <a:pt x="3936" y="2939"/>
                    <a:pt x="3528" y="3550"/>
                    <a:pt x="2903" y="3809"/>
                  </a:cubicBezTo>
                  <a:cubicBezTo>
                    <a:pt x="2697" y="3895"/>
                    <a:pt x="2480" y="3936"/>
                    <a:pt x="2264" y="3936"/>
                  </a:cubicBezTo>
                  <a:cubicBezTo>
                    <a:pt x="1829" y="3936"/>
                    <a:pt x="1400" y="3766"/>
                    <a:pt x="1080" y="3446"/>
                  </a:cubicBezTo>
                  <a:cubicBezTo>
                    <a:pt x="602" y="2967"/>
                    <a:pt x="458" y="2247"/>
                    <a:pt x="717" y="1622"/>
                  </a:cubicBezTo>
                  <a:cubicBezTo>
                    <a:pt x="976" y="997"/>
                    <a:pt x="1586" y="589"/>
                    <a:pt x="2263" y="589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5"/>
                    <a:pt x="2263" y="4525"/>
                  </a:cubicBezTo>
                  <a:cubicBezTo>
                    <a:pt x="3511" y="4525"/>
                    <a:pt x="4526" y="3511"/>
                    <a:pt x="4526" y="2263"/>
                  </a:cubicBezTo>
                  <a:cubicBezTo>
                    <a:pt x="4526" y="1015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3280;p64">
              <a:extLst>
                <a:ext uri="{FF2B5EF4-FFF2-40B4-BE49-F238E27FC236}">
                  <a16:creationId xmlns:a16="http://schemas.microsoft.com/office/drawing/2014/main" id="{A8DBA57B-CECD-582B-5D3D-7E0AEAB9819D}"/>
                </a:ext>
              </a:extLst>
            </p:cNvPr>
            <p:cNvSpPr/>
            <p:nvPr/>
          </p:nvSpPr>
          <p:spPr>
            <a:xfrm>
              <a:off x="3089800" y="3265175"/>
              <a:ext cx="1701175" cy="136575"/>
            </a:xfrm>
            <a:custGeom>
              <a:avLst/>
              <a:gdLst/>
              <a:ahLst/>
              <a:cxnLst/>
              <a:rect l="l" t="t" r="r" b="b"/>
              <a:pathLst>
                <a:path w="68047" h="5463" extrusionOk="0">
                  <a:moveTo>
                    <a:pt x="1" y="1"/>
                  </a:moveTo>
                  <a:lnTo>
                    <a:pt x="1" y="5463"/>
                  </a:lnTo>
                  <a:lnTo>
                    <a:pt x="68047" y="5463"/>
                  </a:lnTo>
                  <a:lnTo>
                    <a:pt x="680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3281;p64">
              <a:extLst>
                <a:ext uri="{FF2B5EF4-FFF2-40B4-BE49-F238E27FC236}">
                  <a16:creationId xmlns:a16="http://schemas.microsoft.com/office/drawing/2014/main" id="{7D1ACA99-A397-6EB2-BB9F-94FF69007EE3}"/>
                </a:ext>
              </a:extLst>
            </p:cNvPr>
            <p:cNvSpPr/>
            <p:nvPr/>
          </p:nvSpPr>
          <p:spPr>
            <a:xfrm>
              <a:off x="3082425" y="3257825"/>
              <a:ext cx="1715900" cy="151300"/>
            </a:xfrm>
            <a:custGeom>
              <a:avLst/>
              <a:gdLst/>
              <a:ahLst/>
              <a:cxnLst/>
              <a:rect l="l" t="t" r="r" b="b"/>
              <a:pathLst>
                <a:path w="68636" h="6052" extrusionOk="0">
                  <a:moveTo>
                    <a:pt x="68047" y="590"/>
                  </a:moveTo>
                  <a:lnTo>
                    <a:pt x="68047" y="5463"/>
                  </a:lnTo>
                  <a:lnTo>
                    <a:pt x="590" y="5463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6052"/>
                  </a:lnTo>
                  <a:lnTo>
                    <a:pt x="68636" y="6052"/>
                  </a:lnTo>
                  <a:lnTo>
                    <a:pt x="68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3282;p64">
              <a:extLst>
                <a:ext uri="{FF2B5EF4-FFF2-40B4-BE49-F238E27FC236}">
                  <a16:creationId xmlns:a16="http://schemas.microsoft.com/office/drawing/2014/main" id="{F0118800-CF15-C3F7-C1A5-AFAC3DA47305}"/>
                </a:ext>
              </a:extLst>
            </p:cNvPr>
            <p:cNvSpPr/>
            <p:nvPr/>
          </p:nvSpPr>
          <p:spPr>
            <a:xfrm>
              <a:off x="3019925" y="3401725"/>
              <a:ext cx="1840900" cy="398800"/>
            </a:xfrm>
            <a:custGeom>
              <a:avLst/>
              <a:gdLst/>
              <a:ahLst/>
              <a:cxnLst/>
              <a:rect l="l" t="t" r="r" b="b"/>
              <a:pathLst>
                <a:path w="73636" h="15952" extrusionOk="0">
                  <a:moveTo>
                    <a:pt x="1" y="1"/>
                  </a:moveTo>
                  <a:lnTo>
                    <a:pt x="1" y="15951"/>
                  </a:lnTo>
                  <a:lnTo>
                    <a:pt x="73636" y="15951"/>
                  </a:lnTo>
                  <a:lnTo>
                    <a:pt x="736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3283;p64">
              <a:extLst>
                <a:ext uri="{FF2B5EF4-FFF2-40B4-BE49-F238E27FC236}">
                  <a16:creationId xmlns:a16="http://schemas.microsoft.com/office/drawing/2014/main" id="{4AB810C8-2BE3-A2BB-E993-34139EE5D6EF}"/>
                </a:ext>
              </a:extLst>
            </p:cNvPr>
            <p:cNvSpPr/>
            <p:nvPr/>
          </p:nvSpPr>
          <p:spPr>
            <a:xfrm>
              <a:off x="3012575" y="3394375"/>
              <a:ext cx="1855600" cy="413475"/>
            </a:xfrm>
            <a:custGeom>
              <a:avLst/>
              <a:gdLst/>
              <a:ahLst/>
              <a:cxnLst/>
              <a:rect l="l" t="t" r="r" b="b"/>
              <a:pathLst>
                <a:path w="74224" h="16539" extrusionOk="0">
                  <a:moveTo>
                    <a:pt x="73635" y="590"/>
                  </a:moveTo>
                  <a:lnTo>
                    <a:pt x="73635" y="15950"/>
                  </a:lnTo>
                  <a:lnTo>
                    <a:pt x="590" y="15950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3284;p64">
              <a:extLst>
                <a:ext uri="{FF2B5EF4-FFF2-40B4-BE49-F238E27FC236}">
                  <a16:creationId xmlns:a16="http://schemas.microsoft.com/office/drawing/2014/main" id="{C23D4C68-2A62-25EB-4A81-13D2D723CA03}"/>
                </a:ext>
              </a:extLst>
            </p:cNvPr>
            <p:cNvSpPr/>
            <p:nvPr/>
          </p:nvSpPr>
          <p:spPr>
            <a:xfrm>
              <a:off x="3570625" y="3503475"/>
              <a:ext cx="105125" cy="195300"/>
            </a:xfrm>
            <a:custGeom>
              <a:avLst/>
              <a:gdLst/>
              <a:ahLst/>
              <a:cxnLst/>
              <a:rect l="l" t="t" r="r" b="b"/>
              <a:pathLst>
                <a:path w="4205" h="7812" extrusionOk="0">
                  <a:moveTo>
                    <a:pt x="0" y="0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3285;p64">
              <a:extLst>
                <a:ext uri="{FF2B5EF4-FFF2-40B4-BE49-F238E27FC236}">
                  <a16:creationId xmlns:a16="http://schemas.microsoft.com/office/drawing/2014/main" id="{F7F233CB-2A74-D0FA-5EF5-2DB5FC090DEA}"/>
                </a:ext>
              </a:extLst>
            </p:cNvPr>
            <p:cNvSpPr/>
            <p:nvPr/>
          </p:nvSpPr>
          <p:spPr>
            <a:xfrm>
              <a:off x="3563250" y="3496100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4" y="589"/>
                  </a:moveTo>
                  <a:lnTo>
                    <a:pt x="4204" y="7812"/>
                  </a:lnTo>
                  <a:lnTo>
                    <a:pt x="589" y="7812"/>
                  </a:lnTo>
                  <a:lnTo>
                    <a:pt x="589" y="589"/>
                  </a:lnTo>
                  <a:close/>
                  <a:moveTo>
                    <a:pt x="0" y="0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3286;p64">
              <a:extLst>
                <a:ext uri="{FF2B5EF4-FFF2-40B4-BE49-F238E27FC236}">
                  <a16:creationId xmlns:a16="http://schemas.microsoft.com/office/drawing/2014/main" id="{15415F31-DD9B-2979-6E12-13CB630BDA79}"/>
                </a:ext>
              </a:extLst>
            </p:cNvPr>
            <p:cNvSpPr/>
            <p:nvPr/>
          </p:nvSpPr>
          <p:spPr>
            <a:xfrm>
              <a:off x="3248250" y="3503475"/>
              <a:ext cx="105125" cy="195300"/>
            </a:xfrm>
            <a:custGeom>
              <a:avLst/>
              <a:gdLst/>
              <a:ahLst/>
              <a:cxnLst/>
              <a:rect l="l" t="t" r="r" b="b"/>
              <a:pathLst>
                <a:path w="4205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3287;p64">
              <a:extLst>
                <a:ext uri="{FF2B5EF4-FFF2-40B4-BE49-F238E27FC236}">
                  <a16:creationId xmlns:a16="http://schemas.microsoft.com/office/drawing/2014/main" id="{00265D03-8685-CAE1-9716-5D47F337E0E3}"/>
                </a:ext>
              </a:extLst>
            </p:cNvPr>
            <p:cNvSpPr/>
            <p:nvPr/>
          </p:nvSpPr>
          <p:spPr>
            <a:xfrm>
              <a:off x="3240875" y="3496100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6" y="589"/>
                  </a:moveTo>
                  <a:lnTo>
                    <a:pt x="4206" y="7812"/>
                  </a:lnTo>
                  <a:lnTo>
                    <a:pt x="590" y="7812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3288;p64">
              <a:extLst>
                <a:ext uri="{FF2B5EF4-FFF2-40B4-BE49-F238E27FC236}">
                  <a16:creationId xmlns:a16="http://schemas.microsoft.com/office/drawing/2014/main" id="{6786B214-A872-E40D-5D47-19B031152D19}"/>
                </a:ext>
              </a:extLst>
            </p:cNvPr>
            <p:cNvSpPr/>
            <p:nvPr/>
          </p:nvSpPr>
          <p:spPr>
            <a:xfrm>
              <a:off x="3409425" y="3503475"/>
              <a:ext cx="105150" cy="195300"/>
            </a:xfrm>
            <a:custGeom>
              <a:avLst/>
              <a:gdLst/>
              <a:ahLst/>
              <a:cxnLst/>
              <a:rect l="l" t="t" r="r" b="b"/>
              <a:pathLst>
                <a:path w="4206" h="7812" extrusionOk="0">
                  <a:moveTo>
                    <a:pt x="0" y="0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3289;p64">
              <a:extLst>
                <a:ext uri="{FF2B5EF4-FFF2-40B4-BE49-F238E27FC236}">
                  <a16:creationId xmlns:a16="http://schemas.microsoft.com/office/drawing/2014/main" id="{6F4A6D8C-D4E9-D5BA-137A-92C044C61DFC}"/>
                </a:ext>
              </a:extLst>
            </p:cNvPr>
            <p:cNvSpPr/>
            <p:nvPr/>
          </p:nvSpPr>
          <p:spPr>
            <a:xfrm>
              <a:off x="3402075" y="3496100"/>
              <a:ext cx="119850" cy="210025"/>
            </a:xfrm>
            <a:custGeom>
              <a:avLst/>
              <a:gdLst/>
              <a:ahLst/>
              <a:cxnLst/>
              <a:rect l="l" t="t" r="r" b="b"/>
              <a:pathLst>
                <a:path w="4794" h="8401" extrusionOk="0">
                  <a:moveTo>
                    <a:pt x="4205" y="589"/>
                  </a:moveTo>
                  <a:lnTo>
                    <a:pt x="4205" y="7812"/>
                  </a:lnTo>
                  <a:lnTo>
                    <a:pt x="589" y="7812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3290;p64">
              <a:extLst>
                <a:ext uri="{FF2B5EF4-FFF2-40B4-BE49-F238E27FC236}">
                  <a16:creationId xmlns:a16="http://schemas.microsoft.com/office/drawing/2014/main" id="{3F962C2B-4210-8963-FE67-AEDAE9B54A54}"/>
                </a:ext>
              </a:extLst>
            </p:cNvPr>
            <p:cNvSpPr/>
            <p:nvPr/>
          </p:nvSpPr>
          <p:spPr>
            <a:xfrm>
              <a:off x="3108475" y="3503475"/>
              <a:ext cx="83750" cy="195300"/>
            </a:xfrm>
            <a:custGeom>
              <a:avLst/>
              <a:gdLst/>
              <a:ahLst/>
              <a:cxnLst/>
              <a:rect l="l" t="t" r="r" b="b"/>
              <a:pathLst>
                <a:path w="3350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3291;p64">
              <a:extLst>
                <a:ext uri="{FF2B5EF4-FFF2-40B4-BE49-F238E27FC236}">
                  <a16:creationId xmlns:a16="http://schemas.microsoft.com/office/drawing/2014/main" id="{BEF1D448-160A-73F8-1BE6-F32C4391408F}"/>
                </a:ext>
              </a:extLst>
            </p:cNvPr>
            <p:cNvSpPr/>
            <p:nvPr/>
          </p:nvSpPr>
          <p:spPr>
            <a:xfrm>
              <a:off x="3101100" y="3496100"/>
              <a:ext cx="98475" cy="210025"/>
            </a:xfrm>
            <a:custGeom>
              <a:avLst/>
              <a:gdLst/>
              <a:ahLst/>
              <a:cxnLst/>
              <a:rect l="l" t="t" r="r" b="b"/>
              <a:pathLst>
                <a:path w="3939" h="8401" extrusionOk="0">
                  <a:moveTo>
                    <a:pt x="3349" y="589"/>
                  </a:moveTo>
                  <a:lnTo>
                    <a:pt x="3349" y="7812"/>
                  </a:lnTo>
                  <a:lnTo>
                    <a:pt x="589" y="7812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3292;p64">
              <a:extLst>
                <a:ext uri="{FF2B5EF4-FFF2-40B4-BE49-F238E27FC236}">
                  <a16:creationId xmlns:a16="http://schemas.microsoft.com/office/drawing/2014/main" id="{276EA4D3-0A7C-FC4D-DF57-916E372E8287}"/>
                </a:ext>
              </a:extLst>
            </p:cNvPr>
            <p:cNvSpPr/>
            <p:nvPr/>
          </p:nvSpPr>
          <p:spPr>
            <a:xfrm>
              <a:off x="3731775" y="3503475"/>
              <a:ext cx="645425" cy="195300"/>
            </a:xfrm>
            <a:custGeom>
              <a:avLst/>
              <a:gdLst/>
              <a:ahLst/>
              <a:cxnLst/>
              <a:rect l="l" t="t" r="r" b="b"/>
              <a:pathLst>
                <a:path w="25817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3293;p64">
              <a:extLst>
                <a:ext uri="{FF2B5EF4-FFF2-40B4-BE49-F238E27FC236}">
                  <a16:creationId xmlns:a16="http://schemas.microsoft.com/office/drawing/2014/main" id="{BF61AED5-AC46-11FE-B2EF-A2CC6829DC55}"/>
                </a:ext>
              </a:extLst>
            </p:cNvPr>
            <p:cNvSpPr/>
            <p:nvPr/>
          </p:nvSpPr>
          <p:spPr>
            <a:xfrm>
              <a:off x="3724425" y="3496100"/>
              <a:ext cx="660150" cy="210025"/>
            </a:xfrm>
            <a:custGeom>
              <a:avLst/>
              <a:gdLst/>
              <a:ahLst/>
              <a:cxnLst/>
              <a:rect l="l" t="t" r="r" b="b"/>
              <a:pathLst>
                <a:path w="26406" h="8401" extrusionOk="0">
                  <a:moveTo>
                    <a:pt x="25817" y="589"/>
                  </a:moveTo>
                  <a:lnTo>
                    <a:pt x="25817" y="7812"/>
                  </a:lnTo>
                  <a:lnTo>
                    <a:pt x="590" y="7812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3294;p64">
              <a:extLst>
                <a:ext uri="{FF2B5EF4-FFF2-40B4-BE49-F238E27FC236}">
                  <a16:creationId xmlns:a16="http://schemas.microsoft.com/office/drawing/2014/main" id="{CF53CF46-7503-525D-DA8A-BE69CC0D4504}"/>
                </a:ext>
              </a:extLst>
            </p:cNvPr>
            <p:cNvSpPr/>
            <p:nvPr/>
          </p:nvSpPr>
          <p:spPr>
            <a:xfrm>
              <a:off x="4499825" y="3543400"/>
              <a:ext cx="98450" cy="98450"/>
            </a:xfrm>
            <a:custGeom>
              <a:avLst/>
              <a:gdLst/>
              <a:ahLst/>
              <a:cxnLst/>
              <a:rect l="l" t="t" r="r" b="b"/>
              <a:pathLst>
                <a:path w="3938" h="3938" extrusionOk="0">
                  <a:moveTo>
                    <a:pt x="1969" y="1"/>
                  </a:moveTo>
                  <a:cubicBezTo>
                    <a:pt x="882" y="1"/>
                    <a:pt x="0" y="882"/>
                    <a:pt x="0" y="1969"/>
                  </a:cubicBezTo>
                  <a:cubicBezTo>
                    <a:pt x="0" y="3056"/>
                    <a:pt x="882" y="3937"/>
                    <a:pt x="1969" y="3937"/>
                  </a:cubicBezTo>
                  <a:cubicBezTo>
                    <a:pt x="3057" y="3937"/>
                    <a:pt x="3937" y="3056"/>
                    <a:pt x="3937" y="1969"/>
                  </a:cubicBezTo>
                  <a:cubicBezTo>
                    <a:pt x="3937" y="882"/>
                    <a:pt x="3057" y="1"/>
                    <a:pt x="196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3295;p64">
              <a:extLst>
                <a:ext uri="{FF2B5EF4-FFF2-40B4-BE49-F238E27FC236}">
                  <a16:creationId xmlns:a16="http://schemas.microsoft.com/office/drawing/2014/main" id="{D468308A-AF6E-FA92-CAC3-02BACBB91D3D}"/>
                </a:ext>
              </a:extLst>
            </p:cNvPr>
            <p:cNvSpPr/>
            <p:nvPr/>
          </p:nvSpPr>
          <p:spPr>
            <a:xfrm>
              <a:off x="4492475" y="3536025"/>
              <a:ext cx="113150" cy="113175"/>
            </a:xfrm>
            <a:custGeom>
              <a:avLst/>
              <a:gdLst/>
              <a:ahLst/>
              <a:cxnLst/>
              <a:rect l="l" t="t" r="r" b="b"/>
              <a:pathLst>
                <a:path w="4526" h="4527" extrusionOk="0">
                  <a:moveTo>
                    <a:pt x="2260" y="591"/>
                  </a:moveTo>
                  <a:cubicBezTo>
                    <a:pt x="2261" y="591"/>
                    <a:pt x="2262" y="591"/>
                    <a:pt x="2263" y="591"/>
                  </a:cubicBezTo>
                  <a:cubicBezTo>
                    <a:pt x="3187" y="591"/>
                    <a:pt x="3936" y="1340"/>
                    <a:pt x="3937" y="2264"/>
                  </a:cubicBezTo>
                  <a:cubicBezTo>
                    <a:pt x="3937" y="2941"/>
                    <a:pt x="3529" y="3551"/>
                    <a:pt x="2903" y="3810"/>
                  </a:cubicBezTo>
                  <a:cubicBezTo>
                    <a:pt x="2696" y="3896"/>
                    <a:pt x="2479" y="3938"/>
                    <a:pt x="2263" y="3938"/>
                  </a:cubicBezTo>
                  <a:cubicBezTo>
                    <a:pt x="1827" y="3938"/>
                    <a:pt x="1399" y="3768"/>
                    <a:pt x="1080" y="3447"/>
                  </a:cubicBezTo>
                  <a:cubicBezTo>
                    <a:pt x="600" y="2969"/>
                    <a:pt x="458" y="2249"/>
                    <a:pt x="717" y="1624"/>
                  </a:cubicBezTo>
                  <a:cubicBezTo>
                    <a:pt x="975" y="998"/>
                    <a:pt x="1585" y="591"/>
                    <a:pt x="2260" y="591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4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4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3296;p64">
              <a:extLst>
                <a:ext uri="{FF2B5EF4-FFF2-40B4-BE49-F238E27FC236}">
                  <a16:creationId xmlns:a16="http://schemas.microsoft.com/office/drawing/2014/main" id="{822E80C0-F5F0-4CAD-4ED6-14DF74177412}"/>
                </a:ext>
              </a:extLst>
            </p:cNvPr>
            <p:cNvSpPr/>
            <p:nvPr/>
          </p:nvSpPr>
          <p:spPr>
            <a:xfrm>
              <a:off x="4688675" y="3543400"/>
              <a:ext cx="102300" cy="98450"/>
            </a:xfrm>
            <a:custGeom>
              <a:avLst/>
              <a:gdLst/>
              <a:ahLst/>
              <a:cxnLst/>
              <a:rect l="l" t="t" r="r" b="b"/>
              <a:pathLst>
                <a:path w="4092" h="3938" extrusionOk="0">
                  <a:moveTo>
                    <a:pt x="2123" y="1"/>
                  </a:moveTo>
                  <a:cubicBezTo>
                    <a:pt x="1611" y="1"/>
                    <a:pt x="1108" y="201"/>
                    <a:pt x="732" y="577"/>
                  </a:cubicBezTo>
                  <a:cubicBezTo>
                    <a:pt x="168" y="1140"/>
                    <a:pt x="1" y="1987"/>
                    <a:pt x="305" y="2722"/>
                  </a:cubicBezTo>
                  <a:cubicBezTo>
                    <a:pt x="609" y="3457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69"/>
                  </a:cubicBezTo>
                  <a:cubicBezTo>
                    <a:pt x="4092" y="1173"/>
                    <a:pt x="3611" y="455"/>
                    <a:pt x="2877" y="151"/>
                  </a:cubicBezTo>
                  <a:cubicBezTo>
                    <a:pt x="2633" y="50"/>
                    <a:pt x="2377" y="1"/>
                    <a:pt x="2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3297;p64">
              <a:extLst>
                <a:ext uri="{FF2B5EF4-FFF2-40B4-BE49-F238E27FC236}">
                  <a16:creationId xmlns:a16="http://schemas.microsoft.com/office/drawing/2014/main" id="{668D7954-6E17-33B0-E602-5770EA844C18}"/>
                </a:ext>
              </a:extLst>
            </p:cNvPr>
            <p:cNvSpPr/>
            <p:nvPr/>
          </p:nvSpPr>
          <p:spPr>
            <a:xfrm>
              <a:off x="4685200" y="3536025"/>
              <a:ext cx="113125" cy="113175"/>
            </a:xfrm>
            <a:custGeom>
              <a:avLst/>
              <a:gdLst/>
              <a:ahLst/>
              <a:cxnLst/>
              <a:rect l="l" t="t" r="r" b="b"/>
              <a:pathLst>
                <a:path w="4525" h="4527" extrusionOk="0">
                  <a:moveTo>
                    <a:pt x="2260" y="591"/>
                  </a:moveTo>
                  <a:cubicBezTo>
                    <a:pt x="2261" y="591"/>
                    <a:pt x="2262" y="591"/>
                    <a:pt x="2262" y="591"/>
                  </a:cubicBezTo>
                  <a:cubicBezTo>
                    <a:pt x="3187" y="591"/>
                    <a:pt x="3935" y="1340"/>
                    <a:pt x="3936" y="2264"/>
                  </a:cubicBezTo>
                  <a:cubicBezTo>
                    <a:pt x="3936" y="2941"/>
                    <a:pt x="3528" y="3551"/>
                    <a:pt x="2903" y="3810"/>
                  </a:cubicBezTo>
                  <a:cubicBezTo>
                    <a:pt x="2696" y="3896"/>
                    <a:pt x="2478" y="3938"/>
                    <a:pt x="2263" y="3938"/>
                  </a:cubicBezTo>
                  <a:cubicBezTo>
                    <a:pt x="1827" y="3938"/>
                    <a:pt x="1399" y="3768"/>
                    <a:pt x="1079" y="3447"/>
                  </a:cubicBezTo>
                  <a:cubicBezTo>
                    <a:pt x="600" y="2969"/>
                    <a:pt x="456" y="2249"/>
                    <a:pt x="716" y="1624"/>
                  </a:cubicBezTo>
                  <a:cubicBezTo>
                    <a:pt x="975" y="998"/>
                    <a:pt x="1584" y="591"/>
                    <a:pt x="2260" y="591"/>
                  </a:cubicBezTo>
                  <a:close/>
                  <a:moveTo>
                    <a:pt x="2262" y="1"/>
                  </a:moveTo>
                  <a:cubicBezTo>
                    <a:pt x="1015" y="1"/>
                    <a:pt x="0" y="1016"/>
                    <a:pt x="0" y="2264"/>
                  </a:cubicBezTo>
                  <a:cubicBezTo>
                    <a:pt x="0" y="3511"/>
                    <a:pt x="1016" y="4526"/>
                    <a:pt x="2262" y="4526"/>
                  </a:cubicBezTo>
                  <a:cubicBezTo>
                    <a:pt x="3510" y="4526"/>
                    <a:pt x="4525" y="3511"/>
                    <a:pt x="4525" y="2264"/>
                  </a:cubicBezTo>
                  <a:cubicBezTo>
                    <a:pt x="4525" y="1016"/>
                    <a:pt x="3510" y="1"/>
                    <a:pt x="2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3298;p64">
              <a:extLst>
                <a:ext uri="{FF2B5EF4-FFF2-40B4-BE49-F238E27FC236}">
                  <a16:creationId xmlns:a16="http://schemas.microsoft.com/office/drawing/2014/main" id="{60FCBCC3-6AC5-3FA5-E542-C00E51BD5332}"/>
                </a:ext>
              </a:extLst>
            </p:cNvPr>
            <p:cNvSpPr/>
            <p:nvPr/>
          </p:nvSpPr>
          <p:spPr>
            <a:xfrm>
              <a:off x="4212825" y="3543400"/>
              <a:ext cx="98425" cy="98450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9" y="1"/>
                  </a:moveTo>
                  <a:cubicBezTo>
                    <a:pt x="881" y="1"/>
                    <a:pt x="1" y="882"/>
                    <a:pt x="1" y="1969"/>
                  </a:cubicBezTo>
                  <a:cubicBezTo>
                    <a:pt x="1" y="3056"/>
                    <a:pt x="881" y="3937"/>
                    <a:pt x="1969" y="3937"/>
                  </a:cubicBezTo>
                  <a:cubicBezTo>
                    <a:pt x="3056" y="3937"/>
                    <a:pt x="3936" y="3056"/>
                    <a:pt x="3936" y="1969"/>
                  </a:cubicBezTo>
                  <a:cubicBezTo>
                    <a:pt x="3936" y="882"/>
                    <a:pt x="305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3299;p64">
              <a:extLst>
                <a:ext uri="{FF2B5EF4-FFF2-40B4-BE49-F238E27FC236}">
                  <a16:creationId xmlns:a16="http://schemas.microsoft.com/office/drawing/2014/main" id="{D7A6C9A2-D1D2-F809-B85E-AEED4B65A151}"/>
                </a:ext>
              </a:extLst>
            </p:cNvPr>
            <p:cNvSpPr/>
            <p:nvPr/>
          </p:nvSpPr>
          <p:spPr>
            <a:xfrm>
              <a:off x="4205450" y="3536025"/>
              <a:ext cx="113175" cy="113175"/>
            </a:xfrm>
            <a:custGeom>
              <a:avLst/>
              <a:gdLst/>
              <a:ahLst/>
              <a:cxnLst/>
              <a:rect l="l" t="t" r="r" b="b"/>
              <a:pathLst>
                <a:path w="4527" h="4527" extrusionOk="0">
                  <a:moveTo>
                    <a:pt x="2263" y="591"/>
                  </a:moveTo>
                  <a:cubicBezTo>
                    <a:pt x="3187" y="591"/>
                    <a:pt x="3936" y="1340"/>
                    <a:pt x="3936" y="2264"/>
                  </a:cubicBezTo>
                  <a:cubicBezTo>
                    <a:pt x="3936" y="2941"/>
                    <a:pt x="3529" y="3551"/>
                    <a:pt x="2903" y="3810"/>
                  </a:cubicBezTo>
                  <a:cubicBezTo>
                    <a:pt x="2696" y="3896"/>
                    <a:pt x="2479" y="3938"/>
                    <a:pt x="2263" y="3938"/>
                  </a:cubicBezTo>
                  <a:cubicBezTo>
                    <a:pt x="1828" y="3938"/>
                    <a:pt x="1399" y="3768"/>
                    <a:pt x="1080" y="3447"/>
                  </a:cubicBezTo>
                  <a:cubicBezTo>
                    <a:pt x="601" y="2969"/>
                    <a:pt x="458" y="2249"/>
                    <a:pt x="717" y="1624"/>
                  </a:cubicBezTo>
                  <a:cubicBezTo>
                    <a:pt x="976" y="997"/>
                    <a:pt x="1586" y="591"/>
                    <a:pt x="2263" y="591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4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4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3300;p64">
              <a:extLst>
                <a:ext uri="{FF2B5EF4-FFF2-40B4-BE49-F238E27FC236}">
                  <a16:creationId xmlns:a16="http://schemas.microsoft.com/office/drawing/2014/main" id="{CA60F5BE-2C0F-5C51-877F-9CC8E0AA2839}"/>
                </a:ext>
              </a:extLst>
            </p:cNvPr>
            <p:cNvSpPr/>
            <p:nvPr/>
          </p:nvSpPr>
          <p:spPr>
            <a:xfrm>
              <a:off x="3089800" y="3800475"/>
              <a:ext cx="1701175" cy="136550"/>
            </a:xfrm>
            <a:custGeom>
              <a:avLst/>
              <a:gdLst/>
              <a:ahLst/>
              <a:cxnLst/>
              <a:rect l="l" t="t" r="r" b="b"/>
              <a:pathLst>
                <a:path w="68047" h="5462" extrusionOk="0">
                  <a:moveTo>
                    <a:pt x="1" y="0"/>
                  </a:moveTo>
                  <a:lnTo>
                    <a:pt x="1" y="5462"/>
                  </a:lnTo>
                  <a:lnTo>
                    <a:pt x="68047" y="5462"/>
                  </a:lnTo>
                  <a:lnTo>
                    <a:pt x="680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3301;p64">
              <a:extLst>
                <a:ext uri="{FF2B5EF4-FFF2-40B4-BE49-F238E27FC236}">
                  <a16:creationId xmlns:a16="http://schemas.microsoft.com/office/drawing/2014/main" id="{C3C447BC-0480-33A5-0027-FCDBF5E3FF6E}"/>
                </a:ext>
              </a:extLst>
            </p:cNvPr>
            <p:cNvSpPr/>
            <p:nvPr/>
          </p:nvSpPr>
          <p:spPr>
            <a:xfrm>
              <a:off x="3082425" y="3793125"/>
              <a:ext cx="1715900" cy="151275"/>
            </a:xfrm>
            <a:custGeom>
              <a:avLst/>
              <a:gdLst/>
              <a:ahLst/>
              <a:cxnLst/>
              <a:rect l="l" t="t" r="r" b="b"/>
              <a:pathLst>
                <a:path w="68636" h="6051" extrusionOk="0">
                  <a:moveTo>
                    <a:pt x="68047" y="589"/>
                  </a:moveTo>
                  <a:lnTo>
                    <a:pt x="68047" y="5461"/>
                  </a:lnTo>
                  <a:lnTo>
                    <a:pt x="590" y="5461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6051"/>
                  </a:lnTo>
                  <a:lnTo>
                    <a:pt x="68636" y="6051"/>
                  </a:lnTo>
                  <a:lnTo>
                    <a:pt x="686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3302;p64">
              <a:extLst>
                <a:ext uri="{FF2B5EF4-FFF2-40B4-BE49-F238E27FC236}">
                  <a16:creationId xmlns:a16="http://schemas.microsoft.com/office/drawing/2014/main" id="{C8BF1F12-2519-5B4F-9773-3856BA91B547}"/>
                </a:ext>
              </a:extLst>
            </p:cNvPr>
            <p:cNvSpPr/>
            <p:nvPr/>
          </p:nvSpPr>
          <p:spPr>
            <a:xfrm>
              <a:off x="3019925" y="3937050"/>
              <a:ext cx="1840900" cy="398750"/>
            </a:xfrm>
            <a:custGeom>
              <a:avLst/>
              <a:gdLst/>
              <a:ahLst/>
              <a:cxnLst/>
              <a:rect l="l" t="t" r="r" b="b"/>
              <a:pathLst>
                <a:path w="73636" h="15950" extrusionOk="0">
                  <a:moveTo>
                    <a:pt x="1" y="0"/>
                  </a:moveTo>
                  <a:lnTo>
                    <a:pt x="1" y="15949"/>
                  </a:lnTo>
                  <a:lnTo>
                    <a:pt x="73636" y="15949"/>
                  </a:lnTo>
                  <a:lnTo>
                    <a:pt x="73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3303;p64">
              <a:extLst>
                <a:ext uri="{FF2B5EF4-FFF2-40B4-BE49-F238E27FC236}">
                  <a16:creationId xmlns:a16="http://schemas.microsoft.com/office/drawing/2014/main" id="{67C1AD08-0107-DAA4-C6F2-2B0B4C20F7EA}"/>
                </a:ext>
              </a:extLst>
            </p:cNvPr>
            <p:cNvSpPr/>
            <p:nvPr/>
          </p:nvSpPr>
          <p:spPr>
            <a:xfrm>
              <a:off x="3012575" y="3929675"/>
              <a:ext cx="1855600" cy="413475"/>
            </a:xfrm>
            <a:custGeom>
              <a:avLst/>
              <a:gdLst/>
              <a:ahLst/>
              <a:cxnLst/>
              <a:rect l="l" t="t" r="r" b="b"/>
              <a:pathLst>
                <a:path w="74224" h="16539" extrusionOk="0">
                  <a:moveTo>
                    <a:pt x="73635" y="589"/>
                  </a:moveTo>
                  <a:lnTo>
                    <a:pt x="73635" y="15949"/>
                  </a:lnTo>
                  <a:lnTo>
                    <a:pt x="590" y="15949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16538"/>
                  </a:lnTo>
                  <a:lnTo>
                    <a:pt x="74224" y="16538"/>
                  </a:lnTo>
                  <a:lnTo>
                    <a:pt x="74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3304;p64">
              <a:extLst>
                <a:ext uri="{FF2B5EF4-FFF2-40B4-BE49-F238E27FC236}">
                  <a16:creationId xmlns:a16="http://schemas.microsoft.com/office/drawing/2014/main" id="{C98A4CE6-C6E6-FE2E-B06A-FAE6CC9EAA69}"/>
                </a:ext>
              </a:extLst>
            </p:cNvPr>
            <p:cNvSpPr/>
            <p:nvPr/>
          </p:nvSpPr>
          <p:spPr>
            <a:xfrm>
              <a:off x="3248250" y="4038750"/>
              <a:ext cx="105125" cy="195300"/>
            </a:xfrm>
            <a:custGeom>
              <a:avLst/>
              <a:gdLst/>
              <a:ahLst/>
              <a:cxnLst/>
              <a:rect l="l" t="t" r="r" b="b"/>
              <a:pathLst>
                <a:path w="4205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3305;p64">
              <a:extLst>
                <a:ext uri="{FF2B5EF4-FFF2-40B4-BE49-F238E27FC236}">
                  <a16:creationId xmlns:a16="http://schemas.microsoft.com/office/drawing/2014/main" id="{0E97E004-185A-EBBC-E7EA-71AE23ABE5F4}"/>
                </a:ext>
              </a:extLst>
            </p:cNvPr>
            <p:cNvSpPr/>
            <p:nvPr/>
          </p:nvSpPr>
          <p:spPr>
            <a:xfrm>
              <a:off x="3240875" y="4031400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6" y="589"/>
                  </a:moveTo>
                  <a:lnTo>
                    <a:pt x="4206" y="7811"/>
                  </a:lnTo>
                  <a:lnTo>
                    <a:pt x="590" y="7811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3306;p64">
              <a:extLst>
                <a:ext uri="{FF2B5EF4-FFF2-40B4-BE49-F238E27FC236}">
                  <a16:creationId xmlns:a16="http://schemas.microsoft.com/office/drawing/2014/main" id="{7D33495F-12A1-6776-D364-95058297E905}"/>
                </a:ext>
              </a:extLst>
            </p:cNvPr>
            <p:cNvSpPr/>
            <p:nvPr/>
          </p:nvSpPr>
          <p:spPr>
            <a:xfrm>
              <a:off x="3409425" y="4038750"/>
              <a:ext cx="105150" cy="195300"/>
            </a:xfrm>
            <a:custGeom>
              <a:avLst/>
              <a:gdLst/>
              <a:ahLst/>
              <a:cxnLst/>
              <a:rect l="l" t="t" r="r" b="b"/>
              <a:pathLst>
                <a:path w="4206" h="7812" extrusionOk="0">
                  <a:moveTo>
                    <a:pt x="0" y="0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3307;p64">
              <a:extLst>
                <a:ext uri="{FF2B5EF4-FFF2-40B4-BE49-F238E27FC236}">
                  <a16:creationId xmlns:a16="http://schemas.microsoft.com/office/drawing/2014/main" id="{3F1C96F4-2551-B352-11AA-9DCE9A09F270}"/>
                </a:ext>
              </a:extLst>
            </p:cNvPr>
            <p:cNvSpPr/>
            <p:nvPr/>
          </p:nvSpPr>
          <p:spPr>
            <a:xfrm>
              <a:off x="3402075" y="4031400"/>
              <a:ext cx="119850" cy="210025"/>
            </a:xfrm>
            <a:custGeom>
              <a:avLst/>
              <a:gdLst/>
              <a:ahLst/>
              <a:cxnLst/>
              <a:rect l="l" t="t" r="r" b="b"/>
              <a:pathLst>
                <a:path w="4794" h="8401" extrusionOk="0">
                  <a:moveTo>
                    <a:pt x="4205" y="589"/>
                  </a:moveTo>
                  <a:lnTo>
                    <a:pt x="4205" y="7811"/>
                  </a:lnTo>
                  <a:lnTo>
                    <a:pt x="589" y="7811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3308;p64">
              <a:extLst>
                <a:ext uri="{FF2B5EF4-FFF2-40B4-BE49-F238E27FC236}">
                  <a16:creationId xmlns:a16="http://schemas.microsoft.com/office/drawing/2014/main" id="{F90FEB5C-3B36-458D-35C0-1EA1B237C61D}"/>
                </a:ext>
              </a:extLst>
            </p:cNvPr>
            <p:cNvSpPr/>
            <p:nvPr/>
          </p:nvSpPr>
          <p:spPr>
            <a:xfrm>
              <a:off x="3570625" y="4038750"/>
              <a:ext cx="105125" cy="195300"/>
            </a:xfrm>
            <a:custGeom>
              <a:avLst/>
              <a:gdLst/>
              <a:ahLst/>
              <a:cxnLst/>
              <a:rect l="l" t="t" r="r" b="b"/>
              <a:pathLst>
                <a:path w="4205" h="7812" extrusionOk="0">
                  <a:moveTo>
                    <a:pt x="0" y="0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3309;p64">
              <a:extLst>
                <a:ext uri="{FF2B5EF4-FFF2-40B4-BE49-F238E27FC236}">
                  <a16:creationId xmlns:a16="http://schemas.microsoft.com/office/drawing/2014/main" id="{4F54AC8A-E900-5EA2-F34C-AA72190913ED}"/>
                </a:ext>
              </a:extLst>
            </p:cNvPr>
            <p:cNvSpPr/>
            <p:nvPr/>
          </p:nvSpPr>
          <p:spPr>
            <a:xfrm>
              <a:off x="3563250" y="4031400"/>
              <a:ext cx="119875" cy="210025"/>
            </a:xfrm>
            <a:custGeom>
              <a:avLst/>
              <a:gdLst/>
              <a:ahLst/>
              <a:cxnLst/>
              <a:rect l="l" t="t" r="r" b="b"/>
              <a:pathLst>
                <a:path w="4795" h="8401" extrusionOk="0">
                  <a:moveTo>
                    <a:pt x="4204" y="589"/>
                  </a:moveTo>
                  <a:lnTo>
                    <a:pt x="4204" y="7811"/>
                  </a:lnTo>
                  <a:lnTo>
                    <a:pt x="589" y="7811"/>
                  </a:lnTo>
                  <a:lnTo>
                    <a:pt x="589" y="589"/>
                  </a:lnTo>
                  <a:close/>
                  <a:moveTo>
                    <a:pt x="0" y="0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3310;p64">
              <a:extLst>
                <a:ext uri="{FF2B5EF4-FFF2-40B4-BE49-F238E27FC236}">
                  <a16:creationId xmlns:a16="http://schemas.microsoft.com/office/drawing/2014/main" id="{5BC4DE90-FA88-857B-FDE8-5261C9A9EE2C}"/>
                </a:ext>
              </a:extLst>
            </p:cNvPr>
            <p:cNvSpPr/>
            <p:nvPr/>
          </p:nvSpPr>
          <p:spPr>
            <a:xfrm>
              <a:off x="3108475" y="4038750"/>
              <a:ext cx="83750" cy="195300"/>
            </a:xfrm>
            <a:custGeom>
              <a:avLst/>
              <a:gdLst/>
              <a:ahLst/>
              <a:cxnLst/>
              <a:rect l="l" t="t" r="r" b="b"/>
              <a:pathLst>
                <a:path w="3350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3311;p64">
              <a:extLst>
                <a:ext uri="{FF2B5EF4-FFF2-40B4-BE49-F238E27FC236}">
                  <a16:creationId xmlns:a16="http://schemas.microsoft.com/office/drawing/2014/main" id="{E9C37208-B802-7AC2-2DF9-6853CC226C11}"/>
                </a:ext>
              </a:extLst>
            </p:cNvPr>
            <p:cNvSpPr/>
            <p:nvPr/>
          </p:nvSpPr>
          <p:spPr>
            <a:xfrm>
              <a:off x="3101100" y="4031400"/>
              <a:ext cx="98475" cy="210025"/>
            </a:xfrm>
            <a:custGeom>
              <a:avLst/>
              <a:gdLst/>
              <a:ahLst/>
              <a:cxnLst/>
              <a:rect l="l" t="t" r="r" b="b"/>
              <a:pathLst>
                <a:path w="3939" h="8401" extrusionOk="0">
                  <a:moveTo>
                    <a:pt x="3349" y="589"/>
                  </a:moveTo>
                  <a:lnTo>
                    <a:pt x="3349" y="7811"/>
                  </a:lnTo>
                  <a:lnTo>
                    <a:pt x="589" y="7811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3312;p64">
              <a:extLst>
                <a:ext uri="{FF2B5EF4-FFF2-40B4-BE49-F238E27FC236}">
                  <a16:creationId xmlns:a16="http://schemas.microsoft.com/office/drawing/2014/main" id="{7AD2946D-C61E-90D7-8A63-0EB65E9674FF}"/>
                </a:ext>
              </a:extLst>
            </p:cNvPr>
            <p:cNvSpPr/>
            <p:nvPr/>
          </p:nvSpPr>
          <p:spPr>
            <a:xfrm>
              <a:off x="3731775" y="4038750"/>
              <a:ext cx="645425" cy="195300"/>
            </a:xfrm>
            <a:custGeom>
              <a:avLst/>
              <a:gdLst/>
              <a:ahLst/>
              <a:cxnLst/>
              <a:rect l="l" t="t" r="r" b="b"/>
              <a:pathLst>
                <a:path w="25817" h="7812" extrusionOk="0">
                  <a:moveTo>
                    <a:pt x="1" y="0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3313;p64">
              <a:extLst>
                <a:ext uri="{FF2B5EF4-FFF2-40B4-BE49-F238E27FC236}">
                  <a16:creationId xmlns:a16="http://schemas.microsoft.com/office/drawing/2014/main" id="{49FB7297-48C2-6EA3-EEB0-4A1F7853696B}"/>
                </a:ext>
              </a:extLst>
            </p:cNvPr>
            <p:cNvSpPr/>
            <p:nvPr/>
          </p:nvSpPr>
          <p:spPr>
            <a:xfrm>
              <a:off x="3724425" y="4031400"/>
              <a:ext cx="660150" cy="210025"/>
            </a:xfrm>
            <a:custGeom>
              <a:avLst/>
              <a:gdLst/>
              <a:ahLst/>
              <a:cxnLst/>
              <a:rect l="l" t="t" r="r" b="b"/>
              <a:pathLst>
                <a:path w="26406" h="8401" extrusionOk="0">
                  <a:moveTo>
                    <a:pt x="25817" y="589"/>
                  </a:moveTo>
                  <a:lnTo>
                    <a:pt x="25817" y="7811"/>
                  </a:lnTo>
                  <a:lnTo>
                    <a:pt x="590" y="7811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3314;p64">
              <a:extLst>
                <a:ext uri="{FF2B5EF4-FFF2-40B4-BE49-F238E27FC236}">
                  <a16:creationId xmlns:a16="http://schemas.microsoft.com/office/drawing/2014/main" id="{7D5CE09D-9FBE-0816-41F8-FEE31B03191A}"/>
                </a:ext>
              </a:extLst>
            </p:cNvPr>
            <p:cNvSpPr/>
            <p:nvPr/>
          </p:nvSpPr>
          <p:spPr>
            <a:xfrm>
              <a:off x="4499825" y="4078675"/>
              <a:ext cx="98450" cy="98450"/>
            </a:xfrm>
            <a:custGeom>
              <a:avLst/>
              <a:gdLst/>
              <a:ahLst/>
              <a:cxnLst/>
              <a:rect l="l" t="t" r="r" b="b"/>
              <a:pathLst>
                <a:path w="3938" h="3938" extrusionOk="0">
                  <a:moveTo>
                    <a:pt x="1969" y="1"/>
                  </a:moveTo>
                  <a:cubicBezTo>
                    <a:pt x="882" y="1"/>
                    <a:pt x="0" y="882"/>
                    <a:pt x="0" y="1969"/>
                  </a:cubicBezTo>
                  <a:cubicBezTo>
                    <a:pt x="0" y="3056"/>
                    <a:pt x="882" y="3937"/>
                    <a:pt x="1969" y="3937"/>
                  </a:cubicBezTo>
                  <a:cubicBezTo>
                    <a:pt x="3057" y="3937"/>
                    <a:pt x="3937" y="3056"/>
                    <a:pt x="3937" y="1969"/>
                  </a:cubicBezTo>
                  <a:cubicBezTo>
                    <a:pt x="3937" y="882"/>
                    <a:pt x="3057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3315;p64">
              <a:extLst>
                <a:ext uri="{FF2B5EF4-FFF2-40B4-BE49-F238E27FC236}">
                  <a16:creationId xmlns:a16="http://schemas.microsoft.com/office/drawing/2014/main" id="{3690511D-43E3-FE1E-FEE0-40931521EB43}"/>
                </a:ext>
              </a:extLst>
            </p:cNvPr>
            <p:cNvSpPr/>
            <p:nvPr/>
          </p:nvSpPr>
          <p:spPr>
            <a:xfrm>
              <a:off x="4492475" y="4071325"/>
              <a:ext cx="113150" cy="113175"/>
            </a:xfrm>
            <a:custGeom>
              <a:avLst/>
              <a:gdLst/>
              <a:ahLst/>
              <a:cxnLst/>
              <a:rect l="l" t="t" r="r" b="b"/>
              <a:pathLst>
                <a:path w="4526" h="4527" extrusionOk="0">
                  <a:moveTo>
                    <a:pt x="2263" y="590"/>
                  </a:moveTo>
                  <a:cubicBezTo>
                    <a:pt x="3187" y="591"/>
                    <a:pt x="3936" y="1340"/>
                    <a:pt x="3937" y="2263"/>
                  </a:cubicBezTo>
                  <a:cubicBezTo>
                    <a:pt x="3937" y="2941"/>
                    <a:pt x="3529" y="3551"/>
                    <a:pt x="2903" y="3809"/>
                  </a:cubicBezTo>
                  <a:cubicBezTo>
                    <a:pt x="2696" y="3895"/>
                    <a:pt x="2478" y="3937"/>
                    <a:pt x="2263" y="3937"/>
                  </a:cubicBezTo>
                  <a:cubicBezTo>
                    <a:pt x="1827" y="3937"/>
                    <a:pt x="1399" y="3767"/>
                    <a:pt x="1080" y="3447"/>
                  </a:cubicBezTo>
                  <a:cubicBezTo>
                    <a:pt x="600" y="2968"/>
                    <a:pt x="458" y="2248"/>
                    <a:pt x="717" y="1623"/>
                  </a:cubicBezTo>
                  <a:cubicBezTo>
                    <a:pt x="975" y="998"/>
                    <a:pt x="1586" y="590"/>
                    <a:pt x="2263" y="590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3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3316;p64">
              <a:extLst>
                <a:ext uri="{FF2B5EF4-FFF2-40B4-BE49-F238E27FC236}">
                  <a16:creationId xmlns:a16="http://schemas.microsoft.com/office/drawing/2014/main" id="{4154ED65-1CE8-24BF-FFFC-DF48DF2FC892}"/>
                </a:ext>
              </a:extLst>
            </p:cNvPr>
            <p:cNvSpPr/>
            <p:nvPr/>
          </p:nvSpPr>
          <p:spPr>
            <a:xfrm>
              <a:off x="4688675" y="4078675"/>
              <a:ext cx="102300" cy="98450"/>
            </a:xfrm>
            <a:custGeom>
              <a:avLst/>
              <a:gdLst/>
              <a:ahLst/>
              <a:cxnLst/>
              <a:rect l="l" t="t" r="r" b="b"/>
              <a:pathLst>
                <a:path w="4092" h="3938" extrusionOk="0">
                  <a:moveTo>
                    <a:pt x="2123" y="1"/>
                  </a:moveTo>
                  <a:cubicBezTo>
                    <a:pt x="1611" y="1"/>
                    <a:pt x="1108" y="201"/>
                    <a:pt x="732" y="578"/>
                  </a:cubicBezTo>
                  <a:cubicBezTo>
                    <a:pt x="168" y="1140"/>
                    <a:pt x="1" y="1987"/>
                    <a:pt x="305" y="2722"/>
                  </a:cubicBezTo>
                  <a:cubicBezTo>
                    <a:pt x="609" y="3458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69"/>
                  </a:cubicBezTo>
                  <a:cubicBezTo>
                    <a:pt x="4092" y="1173"/>
                    <a:pt x="3611" y="455"/>
                    <a:pt x="2877" y="151"/>
                  </a:cubicBezTo>
                  <a:cubicBezTo>
                    <a:pt x="2633" y="50"/>
                    <a:pt x="2377" y="1"/>
                    <a:pt x="2123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3317;p64">
              <a:extLst>
                <a:ext uri="{FF2B5EF4-FFF2-40B4-BE49-F238E27FC236}">
                  <a16:creationId xmlns:a16="http://schemas.microsoft.com/office/drawing/2014/main" id="{12D11F86-9E0F-008B-367C-94069EFDD680}"/>
                </a:ext>
              </a:extLst>
            </p:cNvPr>
            <p:cNvSpPr/>
            <p:nvPr/>
          </p:nvSpPr>
          <p:spPr>
            <a:xfrm>
              <a:off x="4685200" y="4071325"/>
              <a:ext cx="113125" cy="113175"/>
            </a:xfrm>
            <a:custGeom>
              <a:avLst/>
              <a:gdLst/>
              <a:ahLst/>
              <a:cxnLst/>
              <a:rect l="l" t="t" r="r" b="b"/>
              <a:pathLst>
                <a:path w="4525" h="4527" extrusionOk="0">
                  <a:moveTo>
                    <a:pt x="2262" y="590"/>
                  </a:moveTo>
                  <a:cubicBezTo>
                    <a:pt x="3187" y="591"/>
                    <a:pt x="3935" y="1340"/>
                    <a:pt x="3936" y="2263"/>
                  </a:cubicBezTo>
                  <a:cubicBezTo>
                    <a:pt x="3936" y="2941"/>
                    <a:pt x="3528" y="3551"/>
                    <a:pt x="2903" y="3809"/>
                  </a:cubicBezTo>
                  <a:cubicBezTo>
                    <a:pt x="2696" y="3895"/>
                    <a:pt x="2478" y="3937"/>
                    <a:pt x="2262" y="3937"/>
                  </a:cubicBezTo>
                  <a:cubicBezTo>
                    <a:pt x="1827" y="3937"/>
                    <a:pt x="1399" y="3767"/>
                    <a:pt x="1079" y="3447"/>
                  </a:cubicBezTo>
                  <a:cubicBezTo>
                    <a:pt x="600" y="2968"/>
                    <a:pt x="456" y="2248"/>
                    <a:pt x="716" y="1623"/>
                  </a:cubicBezTo>
                  <a:cubicBezTo>
                    <a:pt x="975" y="998"/>
                    <a:pt x="1586" y="590"/>
                    <a:pt x="2262" y="590"/>
                  </a:cubicBezTo>
                  <a:close/>
                  <a:moveTo>
                    <a:pt x="2262" y="1"/>
                  </a:moveTo>
                  <a:cubicBezTo>
                    <a:pt x="1015" y="1"/>
                    <a:pt x="0" y="1016"/>
                    <a:pt x="0" y="2263"/>
                  </a:cubicBezTo>
                  <a:cubicBezTo>
                    <a:pt x="0" y="3511"/>
                    <a:pt x="1016" y="4526"/>
                    <a:pt x="2262" y="4526"/>
                  </a:cubicBezTo>
                  <a:cubicBezTo>
                    <a:pt x="3510" y="4526"/>
                    <a:pt x="4525" y="3511"/>
                    <a:pt x="4525" y="2263"/>
                  </a:cubicBezTo>
                  <a:cubicBezTo>
                    <a:pt x="4525" y="1016"/>
                    <a:pt x="3510" y="1"/>
                    <a:pt x="2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3318;p64">
              <a:extLst>
                <a:ext uri="{FF2B5EF4-FFF2-40B4-BE49-F238E27FC236}">
                  <a16:creationId xmlns:a16="http://schemas.microsoft.com/office/drawing/2014/main" id="{DFD4A188-28EF-6E87-78FA-26667E1AB4E7}"/>
                </a:ext>
              </a:extLst>
            </p:cNvPr>
            <p:cNvSpPr/>
            <p:nvPr/>
          </p:nvSpPr>
          <p:spPr>
            <a:xfrm>
              <a:off x="4212825" y="4078675"/>
              <a:ext cx="98425" cy="98450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9" y="1"/>
                  </a:moveTo>
                  <a:cubicBezTo>
                    <a:pt x="881" y="1"/>
                    <a:pt x="1" y="882"/>
                    <a:pt x="1" y="1969"/>
                  </a:cubicBezTo>
                  <a:cubicBezTo>
                    <a:pt x="1" y="3056"/>
                    <a:pt x="881" y="3937"/>
                    <a:pt x="1969" y="3937"/>
                  </a:cubicBezTo>
                  <a:cubicBezTo>
                    <a:pt x="3056" y="3937"/>
                    <a:pt x="3936" y="3056"/>
                    <a:pt x="3936" y="1969"/>
                  </a:cubicBezTo>
                  <a:cubicBezTo>
                    <a:pt x="3936" y="882"/>
                    <a:pt x="305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3319;p64">
              <a:extLst>
                <a:ext uri="{FF2B5EF4-FFF2-40B4-BE49-F238E27FC236}">
                  <a16:creationId xmlns:a16="http://schemas.microsoft.com/office/drawing/2014/main" id="{730AF7B2-C131-7B71-A1C7-9C1B37E1A726}"/>
                </a:ext>
              </a:extLst>
            </p:cNvPr>
            <p:cNvSpPr/>
            <p:nvPr/>
          </p:nvSpPr>
          <p:spPr>
            <a:xfrm>
              <a:off x="4205450" y="4071325"/>
              <a:ext cx="113175" cy="113175"/>
            </a:xfrm>
            <a:custGeom>
              <a:avLst/>
              <a:gdLst/>
              <a:ahLst/>
              <a:cxnLst/>
              <a:rect l="l" t="t" r="r" b="b"/>
              <a:pathLst>
                <a:path w="4527" h="4527" extrusionOk="0">
                  <a:moveTo>
                    <a:pt x="2263" y="590"/>
                  </a:moveTo>
                  <a:cubicBezTo>
                    <a:pt x="3187" y="591"/>
                    <a:pt x="3936" y="1339"/>
                    <a:pt x="3936" y="2263"/>
                  </a:cubicBezTo>
                  <a:cubicBezTo>
                    <a:pt x="3936" y="2940"/>
                    <a:pt x="3529" y="3551"/>
                    <a:pt x="2903" y="3809"/>
                  </a:cubicBezTo>
                  <a:cubicBezTo>
                    <a:pt x="2696" y="3895"/>
                    <a:pt x="2479" y="3937"/>
                    <a:pt x="2263" y="3937"/>
                  </a:cubicBezTo>
                  <a:cubicBezTo>
                    <a:pt x="1827" y="3937"/>
                    <a:pt x="1399" y="3767"/>
                    <a:pt x="1080" y="3447"/>
                  </a:cubicBezTo>
                  <a:cubicBezTo>
                    <a:pt x="601" y="2968"/>
                    <a:pt x="458" y="2249"/>
                    <a:pt x="717" y="1623"/>
                  </a:cubicBezTo>
                  <a:cubicBezTo>
                    <a:pt x="976" y="998"/>
                    <a:pt x="1586" y="590"/>
                    <a:pt x="2263" y="590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3"/>
                  </a:cubicBezTo>
                  <a:cubicBezTo>
                    <a:pt x="4526" y="1015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92DA25-6763-838C-1E9B-9F46CE28CA03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6795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780DF95F-3D8E-C3A3-CF6A-C3B9B237D7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4" y="338175"/>
            <a:ext cx="6358791" cy="10109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Network Architecture</a:t>
            </a:r>
            <a:endParaRPr sz="320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5BC4349-D2D4-02E2-C66E-F7955314673F}"/>
              </a:ext>
            </a:extLst>
          </p:cNvPr>
          <p:cNvSpPr txBox="1"/>
          <p:nvPr/>
        </p:nvSpPr>
        <p:spPr>
          <a:xfrm>
            <a:off x="209863" y="3350300"/>
            <a:ext cx="253333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Services :</a:t>
            </a:r>
          </a:p>
          <a:p>
            <a:r>
              <a:rPr lang="de-DE"/>
              <a:t>DHCP</a:t>
            </a:r>
          </a:p>
          <a:p>
            <a:r>
              <a:rPr lang="de-DE"/>
              <a:t>DNS</a:t>
            </a:r>
          </a:p>
          <a:p>
            <a:r>
              <a:rPr lang="de-DE"/>
              <a:t>HTTP</a:t>
            </a:r>
          </a:p>
          <a:p>
            <a:endParaRPr lang="de-DE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41277F2-4875-2394-4230-1AA96D957F27}"/>
              </a:ext>
            </a:extLst>
          </p:cNvPr>
          <p:cNvSpPr txBox="1"/>
          <p:nvPr/>
        </p:nvSpPr>
        <p:spPr>
          <a:xfrm>
            <a:off x="209863" y="2203235"/>
            <a:ext cx="25333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Devices :</a:t>
            </a:r>
          </a:p>
          <a:p>
            <a:r>
              <a:rPr lang="de-DE"/>
              <a:t>2x Routers</a:t>
            </a:r>
          </a:p>
          <a:p>
            <a:r>
              <a:rPr lang="de-DE"/>
              <a:t>3x Servers</a:t>
            </a:r>
          </a:p>
          <a:p>
            <a:r>
              <a:rPr lang="de-DE"/>
              <a:t>1x Client PC</a:t>
            </a:r>
          </a:p>
        </p:txBody>
      </p:sp>
      <p:pic>
        <p:nvPicPr>
          <p:cNvPr id="9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381C2B8D-3239-67AB-7DA5-599FE4A23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92584DD-6BB5-1343-4B7F-56CACE9FD66B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11</a:t>
            </a:fld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2E024F6-5A7E-E299-31EE-50A863997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4778" y="0"/>
            <a:ext cx="481444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91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F3FAE530-48D2-9E99-FFC3-495D66646A7B}"/>
              </a:ext>
            </a:extLst>
          </p:cNvPr>
          <p:cNvSpPr txBox="1"/>
          <p:nvPr/>
        </p:nvSpPr>
        <p:spPr>
          <a:xfrm>
            <a:off x="3822853" y="2612156"/>
            <a:ext cx="1498295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err="1"/>
              <a:t>Metasploitable</a:t>
            </a:r>
            <a:r>
              <a:rPr lang="en-GB"/>
              <a:t> 2</a:t>
            </a:r>
          </a:p>
          <a:p>
            <a:pPr algn="ctr"/>
            <a:br>
              <a:rPr lang="en-GB"/>
            </a:br>
            <a:r>
              <a:rPr lang="en-GB"/>
              <a:t>Client PC</a:t>
            </a:r>
            <a:br>
              <a:rPr lang="en-GB"/>
            </a:br>
            <a:br>
              <a:rPr lang="en-GB"/>
            </a:br>
            <a:r>
              <a:rPr lang="en-GB"/>
              <a:t>Vulnerabilities</a:t>
            </a:r>
          </a:p>
          <a:p>
            <a:endParaRPr lang="en-GB"/>
          </a:p>
          <a:p>
            <a:endParaRPr lang="en-GB"/>
          </a:p>
        </p:txBody>
      </p:sp>
      <p:pic>
        <p:nvPicPr>
          <p:cNvPr id="3074" name="Picture 2" descr="Metasploit Project (@metasploit) / X">
            <a:extLst>
              <a:ext uri="{FF2B5EF4-FFF2-40B4-BE49-F238E27FC236}">
                <a16:creationId xmlns:a16="http://schemas.microsoft.com/office/drawing/2014/main" id="{8A2A783F-8DBF-D399-8AD9-F3007E165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336" y="803100"/>
            <a:ext cx="1683327" cy="1683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D102D39F-1D36-24F2-172A-614E9EA55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21" y="1148940"/>
            <a:ext cx="2590801" cy="91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7A1DC46-6D1C-5B45-38C7-0319584812A7}"/>
              </a:ext>
            </a:extLst>
          </p:cNvPr>
          <p:cNvSpPr txBox="1"/>
          <p:nvPr/>
        </p:nvSpPr>
        <p:spPr>
          <a:xfrm>
            <a:off x="1135381" y="2674619"/>
            <a:ext cx="179728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/>
              <a:t>Ubuntu</a:t>
            </a:r>
          </a:p>
          <a:p>
            <a:pPr algn="ctr"/>
            <a:br>
              <a:rPr lang="en-GB"/>
            </a:br>
            <a:r>
              <a:rPr lang="en-GB"/>
              <a:t>Every devices</a:t>
            </a:r>
          </a:p>
          <a:p>
            <a:pPr algn="ctr"/>
            <a:endParaRPr lang="en-GB"/>
          </a:p>
          <a:p>
            <a:pPr algn="ctr"/>
            <a:r>
              <a:rPr lang="en-GB"/>
              <a:t>Linux Administration</a:t>
            </a:r>
          </a:p>
        </p:txBody>
      </p:sp>
      <p:pic>
        <p:nvPicPr>
          <p:cNvPr id="8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DCC0C41C-5438-32FB-2370-5365FC038D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2A887D5-3D73-D9EF-8621-A63E9754A367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12</a:t>
            </a:fld>
            <a:endParaRPr lang="en-US"/>
          </a:p>
        </p:txBody>
      </p:sp>
      <p:pic>
        <p:nvPicPr>
          <p:cNvPr id="3" name="Picture 6" descr="Juice Shop Logo">
            <a:extLst>
              <a:ext uri="{FF2B5EF4-FFF2-40B4-BE49-F238E27FC236}">
                <a16:creationId xmlns:a16="http://schemas.microsoft.com/office/drawing/2014/main" id="{DCAF2C10-F9E6-922E-5351-C3CE4306C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5485" y="769201"/>
            <a:ext cx="1231322" cy="1477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923D1637-5C28-D1A3-E7C6-B7DF7CD20CB7}"/>
              </a:ext>
            </a:extLst>
          </p:cNvPr>
          <p:cNvSpPr txBox="1"/>
          <p:nvPr/>
        </p:nvSpPr>
        <p:spPr>
          <a:xfrm>
            <a:off x="6519467" y="2578258"/>
            <a:ext cx="133722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/>
              <a:t>Juice shop</a:t>
            </a:r>
          </a:p>
          <a:p>
            <a:pPr algn="ctr"/>
            <a:br>
              <a:rPr lang="en-GB"/>
            </a:br>
            <a:r>
              <a:rPr lang="en-GB"/>
              <a:t>Server HTTP </a:t>
            </a:r>
            <a:br>
              <a:rPr lang="en-GB"/>
            </a:br>
            <a:endParaRPr lang="en-GB"/>
          </a:p>
          <a:p>
            <a:pPr algn="ctr"/>
            <a:r>
              <a:rPr lang="en-GB"/>
              <a:t>Web security</a:t>
            </a:r>
          </a:p>
          <a:p>
            <a:endParaRPr lang="en-GB"/>
          </a:p>
        </p:txBody>
      </p:sp>
      <p:pic>
        <p:nvPicPr>
          <p:cNvPr id="10" name="Picture 9" descr="A black and white logo&#10;&#10;Description automatically generated">
            <a:extLst>
              <a:ext uri="{FF2B5EF4-FFF2-40B4-BE49-F238E27FC236}">
                <a16:creationId xmlns:a16="http://schemas.microsoft.com/office/drawing/2014/main" id="{8D9A23C0-6D4F-99A7-7DA5-1C6457203F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1334" y="3930808"/>
            <a:ext cx="1953491" cy="69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069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184FC27-45F2-1887-B549-DB838F36E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Juice-Shop</a:t>
            </a:r>
          </a:p>
        </p:txBody>
      </p:sp>
      <p:pic>
        <p:nvPicPr>
          <p:cNvPr id="5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B9E74121-D7D4-EF23-61DD-569E5F53D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402CDF-B837-54F0-B28B-44FD8F35A27F}"/>
              </a:ext>
            </a:extLst>
          </p:cNvPr>
          <p:cNvSpPr txBox="1"/>
          <p:nvPr/>
        </p:nvSpPr>
        <p:spPr>
          <a:xfrm>
            <a:off x="8859795" y="4848571"/>
            <a:ext cx="290672" cy="5232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rtlCol="0">
            <a:spAutoFit/>
          </a:bodyPr>
          <a:lstStyle/>
          <a:p>
            <a:fld id="{A9804F55-6145-4F09-A376-2AEE4B2B4B72}" type="slidenum">
              <a:rPr lang="fr-FR"/>
              <a:t>13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D802EF-A6E6-DD66-C766-DB8039D19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082" y="686849"/>
            <a:ext cx="4883049" cy="27313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64359B-EFF8-A96D-9C2B-946986114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80" y="813233"/>
            <a:ext cx="3511038" cy="24786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CA32F6-E792-19E1-1A93-CB133230D9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843" y="3467099"/>
            <a:ext cx="1609258" cy="14972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22C84F-0058-3DFC-DAF9-7D3E0C9744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7041" y="3522407"/>
            <a:ext cx="4323279" cy="9202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2B7EDE-F943-BC09-81C6-0985690469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2260" y="3467099"/>
            <a:ext cx="2031000" cy="16442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E60939-00EA-9267-7068-D4F18C517ADE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666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44"/>
          <p:cNvSpPr/>
          <p:nvPr/>
        </p:nvSpPr>
        <p:spPr>
          <a:xfrm rot="6517079">
            <a:off x="6027285" y="1234244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44"/>
          <p:cNvSpPr txBox="1">
            <a:spLocks noGrp="1"/>
          </p:cNvSpPr>
          <p:nvPr>
            <p:ph type="title"/>
          </p:nvPr>
        </p:nvSpPr>
        <p:spPr>
          <a:xfrm>
            <a:off x="2258664" y="1452280"/>
            <a:ext cx="4635261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651" name="Google Shape;1651;p44"/>
          <p:cNvSpPr txBox="1">
            <a:spLocks noGrp="1"/>
          </p:cNvSpPr>
          <p:nvPr>
            <p:ph type="subTitle" idx="1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Containers, DockerHub, Docker Compose</a:t>
            </a:r>
            <a:endParaRPr/>
          </a:p>
        </p:txBody>
      </p:sp>
      <p:sp>
        <p:nvSpPr>
          <p:cNvPr id="1652" name="Google Shape;1652;p44"/>
          <p:cNvSpPr txBox="1">
            <a:spLocks noGrp="1"/>
          </p:cNvSpPr>
          <p:nvPr>
            <p:ph type="title" idx="2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653" name="Google Shape;1653;p44"/>
          <p:cNvGrpSpPr/>
          <p:nvPr/>
        </p:nvGrpSpPr>
        <p:grpSpPr>
          <a:xfrm>
            <a:off x="6654253" y="792428"/>
            <a:ext cx="2285012" cy="4128237"/>
            <a:chOff x="2360075" y="238275"/>
            <a:chExt cx="2899025" cy="5237550"/>
          </a:xfrm>
        </p:grpSpPr>
        <p:sp>
          <p:nvSpPr>
            <p:cNvPr id="1654" name="Google Shape;1654;p44"/>
            <p:cNvSpPr/>
            <p:nvPr/>
          </p:nvSpPr>
          <p:spPr>
            <a:xfrm>
              <a:off x="2916925" y="5072950"/>
              <a:ext cx="510100" cy="200000"/>
            </a:xfrm>
            <a:custGeom>
              <a:avLst/>
              <a:gdLst/>
              <a:ahLst/>
              <a:cxnLst/>
              <a:rect l="l" t="t" r="r" b="b"/>
              <a:pathLst>
                <a:path w="20404" h="8000" extrusionOk="0">
                  <a:moveTo>
                    <a:pt x="8645" y="1"/>
                  </a:moveTo>
                  <a:lnTo>
                    <a:pt x="948" y="823"/>
                  </a:lnTo>
                  <a:cubicBezTo>
                    <a:pt x="948" y="823"/>
                    <a:pt x="1" y="4548"/>
                    <a:pt x="592" y="5967"/>
                  </a:cubicBezTo>
                  <a:cubicBezTo>
                    <a:pt x="1052" y="7074"/>
                    <a:pt x="1846" y="7222"/>
                    <a:pt x="2985" y="7222"/>
                  </a:cubicBezTo>
                  <a:cubicBezTo>
                    <a:pt x="3307" y="7222"/>
                    <a:pt x="3657" y="7210"/>
                    <a:pt x="4035" y="7204"/>
                  </a:cubicBezTo>
                  <a:cubicBezTo>
                    <a:pt x="4052" y="7204"/>
                    <a:pt x="4071" y="7204"/>
                    <a:pt x="4089" y="7204"/>
                  </a:cubicBezTo>
                  <a:cubicBezTo>
                    <a:pt x="5612" y="7204"/>
                    <a:pt x="11444" y="7999"/>
                    <a:pt x="14477" y="7999"/>
                  </a:cubicBezTo>
                  <a:cubicBezTo>
                    <a:pt x="15077" y="7999"/>
                    <a:pt x="15568" y="7968"/>
                    <a:pt x="15894" y="7894"/>
                  </a:cubicBezTo>
                  <a:cubicBezTo>
                    <a:pt x="17886" y="7437"/>
                    <a:pt x="19873" y="6552"/>
                    <a:pt x="20138" y="5121"/>
                  </a:cubicBezTo>
                  <a:cubicBezTo>
                    <a:pt x="20403" y="3690"/>
                    <a:pt x="16698" y="4170"/>
                    <a:pt x="14837" y="3768"/>
                  </a:cubicBezTo>
                  <a:cubicBezTo>
                    <a:pt x="12975" y="3367"/>
                    <a:pt x="8645" y="1"/>
                    <a:pt x="8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4"/>
            <p:cNvSpPr/>
            <p:nvPr/>
          </p:nvSpPr>
          <p:spPr>
            <a:xfrm>
              <a:off x="2909600" y="5065825"/>
              <a:ext cx="519075" cy="214225"/>
            </a:xfrm>
            <a:custGeom>
              <a:avLst/>
              <a:gdLst/>
              <a:ahLst/>
              <a:cxnLst/>
              <a:rect l="l" t="t" r="r" b="b"/>
              <a:pathLst>
                <a:path w="20763" h="8569" extrusionOk="0">
                  <a:moveTo>
                    <a:pt x="8854" y="582"/>
                  </a:moveTo>
                  <a:cubicBezTo>
                    <a:pt x="9508" y="1084"/>
                    <a:pt x="13296" y="3950"/>
                    <a:pt x="15069" y="4332"/>
                  </a:cubicBezTo>
                  <a:cubicBezTo>
                    <a:pt x="15679" y="4464"/>
                    <a:pt x="16477" y="4504"/>
                    <a:pt x="17248" y="4543"/>
                  </a:cubicBezTo>
                  <a:cubicBezTo>
                    <a:pt x="18430" y="4603"/>
                    <a:pt x="19771" y="4670"/>
                    <a:pt x="20096" y="5080"/>
                  </a:cubicBezTo>
                  <a:cubicBezTo>
                    <a:pt x="20135" y="5131"/>
                    <a:pt x="20178" y="5207"/>
                    <a:pt x="20150" y="5354"/>
                  </a:cubicBezTo>
                  <a:cubicBezTo>
                    <a:pt x="19950" y="6433"/>
                    <a:pt x="18483" y="7360"/>
                    <a:pt x="16122" y="7900"/>
                  </a:cubicBezTo>
                  <a:cubicBezTo>
                    <a:pt x="15819" y="7970"/>
                    <a:pt x="15355" y="7999"/>
                    <a:pt x="14783" y="7999"/>
                  </a:cubicBezTo>
                  <a:cubicBezTo>
                    <a:pt x="13010" y="7999"/>
                    <a:pt x="10210" y="7719"/>
                    <a:pt x="8021" y="7501"/>
                  </a:cubicBezTo>
                  <a:cubicBezTo>
                    <a:pt x="6419" y="7342"/>
                    <a:pt x="5028" y="7203"/>
                    <a:pt x="4380" y="7203"/>
                  </a:cubicBezTo>
                  <a:lnTo>
                    <a:pt x="4324" y="7203"/>
                  </a:lnTo>
                  <a:lnTo>
                    <a:pt x="3895" y="7212"/>
                  </a:lnTo>
                  <a:cubicBezTo>
                    <a:pt x="3690" y="7216"/>
                    <a:pt x="3499" y="7220"/>
                    <a:pt x="3322" y="7220"/>
                  </a:cubicBezTo>
                  <a:cubicBezTo>
                    <a:pt x="2132" y="7220"/>
                    <a:pt x="1537" y="7076"/>
                    <a:pt x="1148" y="6142"/>
                  </a:cubicBezTo>
                  <a:cubicBezTo>
                    <a:pt x="720" y="5115"/>
                    <a:pt x="1198" y="2512"/>
                    <a:pt x="1470" y="1371"/>
                  </a:cubicBezTo>
                  <a:lnTo>
                    <a:pt x="8854" y="582"/>
                  </a:lnTo>
                  <a:close/>
                  <a:moveTo>
                    <a:pt x="8940" y="0"/>
                  </a:moveTo>
                  <a:cubicBezTo>
                    <a:pt x="8929" y="0"/>
                    <a:pt x="8918" y="1"/>
                    <a:pt x="8907" y="2"/>
                  </a:cubicBezTo>
                  <a:lnTo>
                    <a:pt x="1210" y="824"/>
                  </a:lnTo>
                  <a:cubicBezTo>
                    <a:pt x="1092" y="837"/>
                    <a:pt x="993" y="922"/>
                    <a:pt x="963" y="1038"/>
                  </a:cubicBezTo>
                  <a:cubicBezTo>
                    <a:pt x="924" y="1194"/>
                    <a:pt x="0" y="4873"/>
                    <a:pt x="621" y="6363"/>
                  </a:cubicBezTo>
                  <a:cubicBezTo>
                    <a:pt x="1145" y="7622"/>
                    <a:pt x="2079" y="7792"/>
                    <a:pt x="3268" y="7792"/>
                  </a:cubicBezTo>
                  <a:cubicBezTo>
                    <a:pt x="3474" y="7792"/>
                    <a:pt x="3688" y="7787"/>
                    <a:pt x="3908" y="7782"/>
                  </a:cubicBezTo>
                  <a:lnTo>
                    <a:pt x="4332" y="7774"/>
                  </a:lnTo>
                  <a:cubicBezTo>
                    <a:pt x="4931" y="7779"/>
                    <a:pt x="6332" y="7907"/>
                    <a:pt x="7965" y="8070"/>
                  </a:cubicBezTo>
                  <a:cubicBezTo>
                    <a:pt x="10260" y="8298"/>
                    <a:pt x="12971" y="8569"/>
                    <a:pt x="14765" y="8569"/>
                  </a:cubicBezTo>
                  <a:cubicBezTo>
                    <a:pt x="15391" y="8569"/>
                    <a:pt x="15905" y="8535"/>
                    <a:pt x="16251" y="8457"/>
                  </a:cubicBezTo>
                  <a:cubicBezTo>
                    <a:pt x="17774" y="8108"/>
                    <a:pt x="20379" y="7255"/>
                    <a:pt x="20711" y="5459"/>
                  </a:cubicBezTo>
                  <a:cubicBezTo>
                    <a:pt x="20762" y="5184"/>
                    <a:pt x="20705" y="4930"/>
                    <a:pt x="20544" y="4727"/>
                  </a:cubicBezTo>
                  <a:cubicBezTo>
                    <a:pt x="20059" y="4114"/>
                    <a:pt x="18708" y="4045"/>
                    <a:pt x="17276" y="3972"/>
                  </a:cubicBezTo>
                  <a:cubicBezTo>
                    <a:pt x="16528" y="3936"/>
                    <a:pt x="15755" y="3896"/>
                    <a:pt x="15190" y="3775"/>
                  </a:cubicBezTo>
                  <a:cubicBezTo>
                    <a:pt x="13413" y="3390"/>
                    <a:pt x="9156" y="94"/>
                    <a:pt x="9113" y="61"/>
                  </a:cubicBezTo>
                  <a:cubicBezTo>
                    <a:pt x="9064" y="21"/>
                    <a:pt x="9003" y="0"/>
                    <a:pt x="89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4"/>
            <p:cNvSpPr/>
            <p:nvPr/>
          </p:nvSpPr>
          <p:spPr>
            <a:xfrm>
              <a:off x="3103675" y="5072950"/>
              <a:ext cx="129500" cy="86050"/>
            </a:xfrm>
            <a:custGeom>
              <a:avLst/>
              <a:gdLst/>
              <a:ahLst/>
              <a:cxnLst/>
              <a:rect l="l" t="t" r="r" b="b"/>
              <a:pathLst>
                <a:path w="5180" h="3442" extrusionOk="0">
                  <a:moveTo>
                    <a:pt x="1175" y="1"/>
                  </a:moveTo>
                  <a:lnTo>
                    <a:pt x="248" y="100"/>
                  </a:lnTo>
                  <a:lnTo>
                    <a:pt x="0" y="1112"/>
                  </a:lnTo>
                  <a:cubicBezTo>
                    <a:pt x="0" y="1112"/>
                    <a:pt x="1738" y="2800"/>
                    <a:pt x="3268" y="3350"/>
                  </a:cubicBezTo>
                  <a:cubicBezTo>
                    <a:pt x="3445" y="3414"/>
                    <a:pt x="3615" y="3442"/>
                    <a:pt x="3779" y="3442"/>
                  </a:cubicBezTo>
                  <a:cubicBezTo>
                    <a:pt x="4336" y="3442"/>
                    <a:pt x="4816" y="3119"/>
                    <a:pt x="5180" y="2759"/>
                  </a:cubicBezTo>
                  <a:cubicBezTo>
                    <a:pt x="3275" y="1633"/>
                    <a:pt x="1175" y="1"/>
                    <a:pt x="11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4"/>
            <p:cNvSpPr/>
            <p:nvPr/>
          </p:nvSpPr>
          <p:spPr>
            <a:xfrm>
              <a:off x="3096150" y="5065800"/>
              <a:ext cx="145375" cy="100350"/>
            </a:xfrm>
            <a:custGeom>
              <a:avLst/>
              <a:gdLst/>
              <a:ahLst/>
              <a:cxnLst/>
              <a:rect l="l" t="t" r="r" b="b"/>
              <a:pathLst>
                <a:path w="5815" h="4014" extrusionOk="0">
                  <a:moveTo>
                    <a:pt x="1393" y="583"/>
                  </a:moveTo>
                  <a:cubicBezTo>
                    <a:pt x="1792" y="888"/>
                    <a:pt x="3423" y="2120"/>
                    <a:pt x="4999" y="3089"/>
                  </a:cubicBezTo>
                  <a:cubicBezTo>
                    <a:pt x="4691" y="3324"/>
                    <a:pt x="4383" y="3441"/>
                    <a:pt x="4079" y="3441"/>
                  </a:cubicBezTo>
                  <a:cubicBezTo>
                    <a:pt x="3940" y="3441"/>
                    <a:pt x="3802" y="3417"/>
                    <a:pt x="3665" y="3368"/>
                  </a:cubicBezTo>
                  <a:cubicBezTo>
                    <a:pt x="2433" y="2925"/>
                    <a:pt x="1029" y="1683"/>
                    <a:pt x="619" y="1305"/>
                  </a:cubicBezTo>
                  <a:lnTo>
                    <a:pt x="780" y="649"/>
                  </a:lnTo>
                  <a:lnTo>
                    <a:pt x="1393" y="583"/>
                  </a:lnTo>
                  <a:close/>
                  <a:moveTo>
                    <a:pt x="1472" y="1"/>
                  </a:moveTo>
                  <a:cubicBezTo>
                    <a:pt x="1463" y="1"/>
                    <a:pt x="1454" y="1"/>
                    <a:pt x="1445" y="2"/>
                  </a:cubicBezTo>
                  <a:lnTo>
                    <a:pt x="519" y="102"/>
                  </a:lnTo>
                  <a:cubicBezTo>
                    <a:pt x="399" y="114"/>
                    <a:pt x="300" y="201"/>
                    <a:pt x="272" y="317"/>
                  </a:cubicBezTo>
                  <a:lnTo>
                    <a:pt x="24" y="1330"/>
                  </a:lnTo>
                  <a:cubicBezTo>
                    <a:pt x="0" y="1428"/>
                    <a:pt x="30" y="1532"/>
                    <a:pt x="103" y="1602"/>
                  </a:cubicBezTo>
                  <a:cubicBezTo>
                    <a:pt x="175" y="1673"/>
                    <a:pt x="1902" y="3341"/>
                    <a:pt x="3473" y="3905"/>
                  </a:cubicBezTo>
                  <a:cubicBezTo>
                    <a:pt x="3667" y="3976"/>
                    <a:pt x="3873" y="4013"/>
                    <a:pt x="4080" y="4014"/>
                  </a:cubicBezTo>
                  <a:cubicBezTo>
                    <a:pt x="4626" y="4014"/>
                    <a:pt x="5170" y="3755"/>
                    <a:pt x="5682" y="3247"/>
                  </a:cubicBezTo>
                  <a:cubicBezTo>
                    <a:pt x="5814" y="3116"/>
                    <a:pt x="5787" y="2894"/>
                    <a:pt x="5625" y="2799"/>
                  </a:cubicBezTo>
                  <a:cubicBezTo>
                    <a:pt x="3760" y="1695"/>
                    <a:pt x="1671" y="77"/>
                    <a:pt x="1651" y="61"/>
                  </a:cubicBezTo>
                  <a:cubicBezTo>
                    <a:pt x="1599" y="22"/>
                    <a:pt x="1536" y="1"/>
                    <a:pt x="1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4"/>
            <p:cNvSpPr/>
            <p:nvPr/>
          </p:nvSpPr>
          <p:spPr>
            <a:xfrm>
              <a:off x="2929100" y="5195100"/>
              <a:ext cx="491675" cy="77850"/>
            </a:xfrm>
            <a:custGeom>
              <a:avLst/>
              <a:gdLst/>
              <a:ahLst/>
              <a:cxnLst/>
              <a:rect l="l" t="t" r="r" b="b"/>
              <a:pathLst>
                <a:path w="19667" h="3114" extrusionOk="0">
                  <a:moveTo>
                    <a:pt x="19655" y="1"/>
                  </a:moveTo>
                  <a:lnTo>
                    <a:pt x="19655" y="1"/>
                  </a:lnTo>
                  <a:cubicBezTo>
                    <a:pt x="19010" y="364"/>
                    <a:pt x="17816" y="950"/>
                    <a:pt x="16098" y="1427"/>
                  </a:cubicBezTo>
                  <a:cubicBezTo>
                    <a:pt x="15225" y="1670"/>
                    <a:pt x="14275" y="1765"/>
                    <a:pt x="13244" y="1765"/>
                  </a:cubicBezTo>
                  <a:cubicBezTo>
                    <a:pt x="11086" y="1765"/>
                    <a:pt x="8574" y="1349"/>
                    <a:pt x="5671" y="1003"/>
                  </a:cubicBezTo>
                  <a:cubicBezTo>
                    <a:pt x="3774" y="778"/>
                    <a:pt x="2218" y="715"/>
                    <a:pt x="1070" y="715"/>
                  </a:cubicBezTo>
                  <a:cubicBezTo>
                    <a:pt x="661" y="715"/>
                    <a:pt x="303" y="723"/>
                    <a:pt x="1" y="734"/>
                  </a:cubicBezTo>
                  <a:cubicBezTo>
                    <a:pt x="25" y="853"/>
                    <a:pt x="59" y="969"/>
                    <a:pt x="104" y="1082"/>
                  </a:cubicBezTo>
                  <a:cubicBezTo>
                    <a:pt x="565" y="2188"/>
                    <a:pt x="1358" y="2336"/>
                    <a:pt x="2497" y="2336"/>
                  </a:cubicBezTo>
                  <a:cubicBezTo>
                    <a:pt x="2820" y="2336"/>
                    <a:pt x="3170" y="2324"/>
                    <a:pt x="3548" y="2318"/>
                  </a:cubicBezTo>
                  <a:cubicBezTo>
                    <a:pt x="3565" y="2318"/>
                    <a:pt x="3583" y="2318"/>
                    <a:pt x="3602" y="2318"/>
                  </a:cubicBezTo>
                  <a:cubicBezTo>
                    <a:pt x="5124" y="2318"/>
                    <a:pt x="10957" y="3113"/>
                    <a:pt x="13990" y="3113"/>
                  </a:cubicBezTo>
                  <a:cubicBezTo>
                    <a:pt x="14590" y="3113"/>
                    <a:pt x="15081" y="3082"/>
                    <a:pt x="15407" y="3008"/>
                  </a:cubicBezTo>
                  <a:cubicBezTo>
                    <a:pt x="17398" y="2551"/>
                    <a:pt x="19384" y="1666"/>
                    <a:pt x="19650" y="235"/>
                  </a:cubicBezTo>
                  <a:cubicBezTo>
                    <a:pt x="19665" y="158"/>
                    <a:pt x="19666" y="79"/>
                    <a:pt x="196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4"/>
            <p:cNvSpPr/>
            <p:nvPr/>
          </p:nvSpPr>
          <p:spPr>
            <a:xfrm>
              <a:off x="2921175" y="5187950"/>
              <a:ext cx="506800" cy="92100"/>
            </a:xfrm>
            <a:custGeom>
              <a:avLst/>
              <a:gdLst/>
              <a:ahLst/>
              <a:cxnLst/>
              <a:rect l="l" t="t" r="r" b="b"/>
              <a:pathLst>
                <a:path w="20272" h="3684" extrusionOk="0">
                  <a:moveTo>
                    <a:pt x="19574" y="820"/>
                  </a:moveTo>
                  <a:lnTo>
                    <a:pt x="19574" y="820"/>
                  </a:lnTo>
                  <a:cubicBezTo>
                    <a:pt x="19151" y="1748"/>
                    <a:pt x="17759" y="2535"/>
                    <a:pt x="15659" y="3015"/>
                  </a:cubicBezTo>
                  <a:cubicBezTo>
                    <a:pt x="15356" y="3085"/>
                    <a:pt x="14892" y="3114"/>
                    <a:pt x="14321" y="3114"/>
                  </a:cubicBezTo>
                  <a:cubicBezTo>
                    <a:pt x="12548" y="3114"/>
                    <a:pt x="9748" y="2834"/>
                    <a:pt x="7558" y="2616"/>
                  </a:cubicBezTo>
                  <a:cubicBezTo>
                    <a:pt x="5956" y="2457"/>
                    <a:pt x="4565" y="2318"/>
                    <a:pt x="3917" y="2318"/>
                  </a:cubicBezTo>
                  <a:lnTo>
                    <a:pt x="3861" y="2318"/>
                  </a:lnTo>
                  <a:lnTo>
                    <a:pt x="3432" y="2327"/>
                  </a:lnTo>
                  <a:cubicBezTo>
                    <a:pt x="3221" y="2332"/>
                    <a:pt x="3026" y="2335"/>
                    <a:pt x="2844" y="2335"/>
                  </a:cubicBezTo>
                  <a:cubicBezTo>
                    <a:pt x="1680" y="2335"/>
                    <a:pt x="1089" y="2191"/>
                    <a:pt x="700" y="1294"/>
                  </a:cubicBezTo>
                  <a:cubicBezTo>
                    <a:pt x="914" y="1289"/>
                    <a:pt x="1148" y="1286"/>
                    <a:pt x="1400" y="1286"/>
                  </a:cubicBezTo>
                  <a:cubicBezTo>
                    <a:pt x="2548" y="1286"/>
                    <a:pt x="4088" y="1351"/>
                    <a:pt x="5955" y="1573"/>
                  </a:cubicBezTo>
                  <a:cubicBezTo>
                    <a:pt x="6670" y="1657"/>
                    <a:pt x="7361" y="1748"/>
                    <a:pt x="8030" y="1834"/>
                  </a:cubicBezTo>
                  <a:cubicBezTo>
                    <a:pt x="10050" y="2094"/>
                    <a:pt x="11901" y="2334"/>
                    <a:pt x="13563" y="2334"/>
                  </a:cubicBezTo>
                  <a:cubicBezTo>
                    <a:pt x="14618" y="2334"/>
                    <a:pt x="15596" y="2237"/>
                    <a:pt x="16492" y="1988"/>
                  </a:cubicBezTo>
                  <a:cubicBezTo>
                    <a:pt x="17825" y="1617"/>
                    <a:pt x="18851" y="1183"/>
                    <a:pt x="19574" y="820"/>
                  </a:cubicBezTo>
                  <a:close/>
                  <a:moveTo>
                    <a:pt x="19972" y="1"/>
                  </a:moveTo>
                  <a:cubicBezTo>
                    <a:pt x="19925" y="1"/>
                    <a:pt x="19877" y="12"/>
                    <a:pt x="19832" y="38"/>
                  </a:cubicBezTo>
                  <a:cubicBezTo>
                    <a:pt x="19149" y="424"/>
                    <a:pt x="17990" y="979"/>
                    <a:pt x="16339" y="1439"/>
                  </a:cubicBezTo>
                  <a:cubicBezTo>
                    <a:pt x="15489" y="1675"/>
                    <a:pt x="14569" y="1768"/>
                    <a:pt x="13564" y="1768"/>
                  </a:cubicBezTo>
                  <a:cubicBezTo>
                    <a:pt x="11973" y="1768"/>
                    <a:pt x="10171" y="1535"/>
                    <a:pt x="8103" y="1267"/>
                  </a:cubicBezTo>
                  <a:cubicBezTo>
                    <a:pt x="7433" y="1181"/>
                    <a:pt x="6739" y="1091"/>
                    <a:pt x="6022" y="1006"/>
                  </a:cubicBezTo>
                  <a:cubicBezTo>
                    <a:pt x="4119" y="780"/>
                    <a:pt x="2551" y="715"/>
                    <a:pt x="1381" y="715"/>
                  </a:cubicBezTo>
                  <a:cubicBezTo>
                    <a:pt x="974" y="715"/>
                    <a:pt x="615" y="723"/>
                    <a:pt x="307" y="735"/>
                  </a:cubicBezTo>
                  <a:cubicBezTo>
                    <a:pt x="130" y="741"/>
                    <a:pt x="0" y="907"/>
                    <a:pt x="39" y="1081"/>
                  </a:cubicBezTo>
                  <a:cubicBezTo>
                    <a:pt x="68" y="1217"/>
                    <a:pt x="107" y="1350"/>
                    <a:pt x="158" y="1478"/>
                  </a:cubicBezTo>
                  <a:cubicBezTo>
                    <a:pt x="682" y="2737"/>
                    <a:pt x="1616" y="2907"/>
                    <a:pt x="2805" y="2907"/>
                  </a:cubicBezTo>
                  <a:cubicBezTo>
                    <a:pt x="3011" y="2907"/>
                    <a:pt x="3225" y="2902"/>
                    <a:pt x="3445" y="2897"/>
                  </a:cubicBezTo>
                  <a:lnTo>
                    <a:pt x="3869" y="2889"/>
                  </a:lnTo>
                  <a:cubicBezTo>
                    <a:pt x="4468" y="2894"/>
                    <a:pt x="5869" y="3022"/>
                    <a:pt x="7502" y="3185"/>
                  </a:cubicBezTo>
                  <a:cubicBezTo>
                    <a:pt x="9797" y="3413"/>
                    <a:pt x="12508" y="3684"/>
                    <a:pt x="14302" y="3684"/>
                  </a:cubicBezTo>
                  <a:cubicBezTo>
                    <a:pt x="14928" y="3684"/>
                    <a:pt x="15442" y="3650"/>
                    <a:pt x="15788" y="3572"/>
                  </a:cubicBezTo>
                  <a:cubicBezTo>
                    <a:pt x="17311" y="3223"/>
                    <a:pt x="19916" y="2370"/>
                    <a:pt x="20248" y="573"/>
                  </a:cubicBezTo>
                  <a:cubicBezTo>
                    <a:pt x="20269" y="464"/>
                    <a:pt x="20271" y="353"/>
                    <a:pt x="20254" y="243"/>
                  </a:cubicBezTo>
                  <a:cubicBezTo>
                    <a:pt x="20232" y="96"/>
                    <a:pt x="20106" y="1"/>
                    <a:pt x="199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4"/>
            <p:cNvSpPr/>
            <p:nvPr/>
          </p:nvSpPr>
          <p:spPr>
            <a:xfrm>
              <a:off x="2526100" y="3075375"/>
              <a:ext cx="732575" cy="2019300"/>
            </a:xfrm>
            <a:custGeom>
              <a:avLst/>
              <a:gdLst/>
              <a:ahLst/>
              <a:cxnLst/>
              <a:rect l="l" t="t" r="r" b="b"/>
              <a:pathLst>
                <a:path w="29303" h="80772" extrusionOk="0">
                  <a:moveTo>
                    <a:pt x="1166" y="0"/>
                  </a:moveTo>
                  <a:cubicBezTo>
                    <a:pt x="1166" y="0"/>
                    <a:pt x="1076" y="13849"/>
                    <a:pt x="1007" y="19132"/>
                  </a:cubicBezTo>
                  <a:cubicBezTo>
                    <a:pt x="940" y="24415"/>
                    <a:pt x="2288" y="43816"/>
                    <a:pt x="2012" y="44535"/>
                  </a:cubicBezTo>
                  <a:cubicBezTo>
                    <a:pt x="1737" y="45252"/>
                    <a:pt x="1" y="57928"/>
                    <a:pt x="902" y="61056"/>
                  </a:cubicBezTo>
                  <a:cubicBezTo>
                    <a:pt x="1802" y="64184"/>
                    <a:pt x="3304" y="80772"/>
                    <a:pt x="3304" y="80772"/>
                  </a:cubicBezTo>
                  <a:lnTo>
                    <a:pt x="10439" y="80528"/>
                  </a:lnTo>
                  <a:cubicBezTo>
                    <a:pt x="10439" y="80528"/>
                    <a:pt x="11241" y="56390"/>
                    <a:pt x="12072" y="54665"/>
                  </a:cubicBezTo>
                  <a:cubicBezTo>
                    <a:pt x="12905" y="52941"/>
                    <a:pt x="13214" y="44513"/>
                    <a:pt x="13608" y="42081"/>
                  </a:cubicBezTo>
                  <a:cubicBezTo>
                    <a:pt x="14002" y="39648"/>
                    <a:pt x="15785" y="24348"/>
                    <a:pt x="15785" y="24348"/>
                  </a:cubicBezTo>
                  <a:cubicBezTo>
                    <a:pt x="15785" y="24348"/>
                    <a:pt x="18043" y="42732"/>
                    <a:pt x="17681" y="47448"/>
                  </a:cubicBezTo>
                  <a:cubicBezTo>
                    <a:pt x="17320" y="52163"/>
                    <a:pt x="15241" y="56618"/>
                    <a:pt x="15871" y="60750"/>
                  </a:cubicBezTo>
                  <a:cubicBezTo>
                    <a:pt x="16500" y="64881"/>
                    <a:pt x="16581" y="80726"/>
                    <a:pt x="16581" y="80726"/>
                  </a:cubicBezTo>
                  <a:lnTo>
                    <a:pt x="23688" y="78628"/>
                  </a:lnTo>
                  <a:cubicBezTo>
                    <a:pt x="23688" y="78628"/>
                    <a:pt x="25156" y="71326"/>
                    <a:pt x="25134" y="69756"/>
                  </a:cubicBezTo>
                  <a:cubicBezTo>
                    <a:pt x="25111" y="68186"/>
                    <a:pt x="24921" y="64762"/>
                    <a:pt x="25178" y="62760"/>
                  </a:cubicBezTo>
                  <a:cubicBezTo>
                    <a:pt x="25435" y="60758"/>
                    <a:pt x="29072" y="45288"/>
                    <a:pt x="29150" y="40719"/>
                  </a:cubicBezTo>
                  <a:cubicBezTo>
                    <a:pt x="29228" y="36150"/>
                    <a:pt x="29302" y="888"/>
                    <a:pt x="29302" y="887"/>
                  </a:cubicBezTo>
                  <a:lnTo>
                    <a:pt x="29302" y="887"/>
                  </a:lnTo>
                  <a:cubicBezTo>
                    <a:pt x="29302" y="887"/>
                    <a:pt x="23480" y="2458"/>
                    <a:pt x="15937" y="2458"/>
                  </a:cubicBezTo>
                  <a:cubicBezTo>
                    <a:pt x="11343" y="2458"/>
                    <a:pt x="6110" y="1876"/>
                    <a:pt x="1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4"/>
            <p:cNvSpPr/>
            <p:nvPr/>
          </p:nvSpPr>
          <p:spPr>
            <a:xfrm>
              <a:off x="2518650" y="3068200"/>
              <a:ext cx="747150" cy="2033625"/>
            </a:xfrm>
            <a:custGeom>
              <a:avLst/>
              <a:gdLst/>
              <a:ahLst/>
              <a:cxnLst/>
              <a:rect l="l" t="t" r="r" b="b"/>
              <a:pathLst>
                <a:path w="29886" h="81345" extrusionOk="0">
                  <a:moveTo>
                    <a:pt x="1747" y="697"/>
                  </a:moveTo>
                  <a:cubicBezTo>
                    <a:pt x="6586" y="2462"/>
                    <a:pt x="11700" y="3016"/>
                    <a:pt x="16210" y="3016"/>
                  </a:cubicBezTo>
                  <a:cubicBezTo>
                    <a:pt x="22690" y="3016"/>
                    <a:pt x="27925" y="1873"/>
                    <a:pt x="29313" y="1539"/>
                  </a:cubicBezTo>
                  <a:lnTo>
                    <a:pt x="29313" y="1539"/>
                  </a:lnTo>
                  <a:cubicBezTo>
                    <a:pt x="29305" y="5306"/>
                    <a:pt x="29235" y="36737"/>
                    <a:pt x="29161" y="41001"/>
                  </a:cubicBezTo>
                  <a:cubicBezTo>
                    <a:pt x="29108" y="44166"/>
                    <a:pt x="27334" y="52597"/>
                    <a:pt x="26160" y="58176"/>
                  </a:cubicBezTo>
                  <a:cubicBezTo>
                    <a:pt x="25643" y="60626"/>
                    <a:pt x="25271" y="62396"/>
                    <a:pt x="25192" y="63011"/>
                  </a:cubicBezTo>
                  <a:cubicBezTo>
                    <a:pt x="24988" y="64598"/>
                    <a:pt x="25060" y="67022"/>
                    <a:pt x="25114" y="68793"/>
                  </a:cubicBezTo>
                  <a:cubicBezTo>
                    <a:pt x="25128" y="69276"/>
                    <a:pt x="25141" y="69705"/>
                    <a:pt x="25146" y="70047"/>
                  </a:cubicBezTo>
                  <a:cubicBezTo>
                    <a:pt x="25166" y="71437"/>
                    <a:pt x="23958" y="77587"/>
                    <a:pt x="23740" y="78690"/>
                  </a:cubicBezTo>
                  <a:lnTo>
                    <a:pt x="17161" y="80631"/>
                  </a:lnTo>
                  <a:cubicBezTo>
                    <a:pt x="17144" y="78143"/>
                    <a:pt x="17029" y="64792"/>
                    <a:pt x="16450" y="60994"/>
                  </a:cubicBezTo>
                  <a:cubicBezTo>
                    <a:pt x="16082" y="58580"/>
                    <a:pt x="16661" y="56048"/>
                    <a:pt x="17273" y="53366"/>
                  </a:cubicBezTo>
                  <a:cubicBezTo>
                    <a:pt x="17687" y="51552"/>
                    <a:pt x="18116" y="49677"/>
                    <a:pt x="18264" y="47756"/>
                  </a:cubicBezTo>
                  <a:cubicBezTo>
                    <a:pt x="18623" y="43066"/>
                    <a:pt x="16458" y="25351"/>
                    <a:pt x="16365" y="24600"/>
                  </a:cubicBezTo>
                  <a:cubicBezTo>
                    <a:pt x="16348" y="24456"/>
                    <a:pt x="16226" y="24349"/>
                    <a:pt x="16083" y="24349"/>
                  </a:cubicBezTo>
                  <a:lnTo>
                    <a:pt x="16082" y="24349"/>
                  </a:lnTo>
                  <a:cubicBezTo>
                    <a:pt x="15937" y="24349"/>
                    <a:pt x="15815" y="24458"/>
                    <a:pt x="15799" y="24601"/>
                  </a:cubicBezTo>
                  <a:cubicBezTo>
                    <a:pt x="15782" y="24754"/>
                    <a:pt x="14013" y="39924"/>
                    <a:pt x="13625" y="42321"/>
                  </a:cubicBezTo>
                  <a:cubicBezTo>
                    <a:pt x="13486" y="43180"/>
                    <a:pt x="13361" y="44734"/>
                    <a:pt x="13215" y="46532"/>
                  </a:cubicBezTo>
                  <a:cubicBezTo>
                    <a:pt x="12956" y="49749"/>
                    <a:pt x="12633" y="53752"/>
                    <a:pt x="12114" y="54828"/>
                  </a:cubicBezTo>
                  <a:cubicBezTo>
                    <a:pt x="11303" y="56508"/>
                    <a:pt x="10556" y="77760"/>
                    <a:pt x="10460" y="80539"/>
                  </a:cubicBezTo>
                  <a:lnTo>
                    <a:pt x="3862" y="80764"/>
                  </a:lnTo>
                  <a:cubicBezTo>
                    <a:pt x="3658" y="78536"/>
                    <a:pt x="2320" y="64201"/>
                    <a:pt x="1474" y="61264"/>
                  </a:cubicBezTo>
                  <a:cubicBezTo>
                    <a:pt x="606" y="58248"/>
                    <a:pt x="2276" y="45709"/>
                    <a:pt x="2576" y="44923"/>
                  </a:cubicBezTo>
                  <a:cubicBezTo>
                    <a:pt x="2719" y="44553"/>
                    <a:pt x="2576" y="41541"/>
                    <a:pt x="2192" y="34234"/>
                  </a:cubicBezTo>
                  <a:cubicBezTo>
                    <a:pt x="1895" y="28556"/>
                    <a:pt x="1556" y="22120"/>
                    <a:pt x="1591" y="19423"/>
                  </a:cubicBezTo>
                  <a:cubicBezTo>
                    <a:pt x="1652" y="14708"/>
                    <a:pt x="1731" y="3030"/>
                    <a:pt x="1747" y="697"/>
                  </a:cubicBezTo>
                  <a:close/>
                  <a:moveTo>
                    <a:pt x="1464" y="1"/>
                  </a:moveTo>
                  <a:cubicBezTo>
                    <a:pt x="1313" y="1"/>
                    <a:pt x="1179" y="122"/>
                    <a:pt x="1178" y="286"/>
                  </a:cubicBezTo>
                  <a:cubicBezTo>
                    <a:pt x="1178" y="424"/>
                    <a:pt x="1088" y="14193"/>
                    <a:pt x="1021" y="19415"/>
                  </a:cubicBezTo>
                  <a:cubicBezTo>
                    <a:pt x="985" y="22131"/>
                    <a:pt x="1324" y="28577"/>
                    <a:pt x="1623" y="34264"/>
                  </a:cubicBezTo>
                  <a:cubicBezTo>
                    <a:pt x="1880" y="39188"/>
                    <a:pt x="2149" y="44279"/>
                    <a:pt x="2044" y="44719"/>
                  </a:cubicBezTo>
                  <a:cubicBezTo>
                    <a:pt x="1734" y="45529"/>
                    <a:pt x="1" y="58213"/>
                    <a:pt x="925" y="61423"/>
                  </a:cubicBezTo>
                  <a:cubicBezTo>
                    <a:pt x="1809" y="64488"/>
                    <a:pt x="3303" y="80918"/>
                    <a:pt x="3318" y="81084"/>
                  </a:cubicBezTo>
                  <a:cubicBezTo>
                    <a:pt x="3332" y="81230"/>
                    <a:pt x="3455" y="81343"/>
                    <a:pt x="3602" y="81343"/>
                  </a:cubicBezTo>
                  <a:lnTo>
                    <a:pt x="3611" y="81344"/>
                  </a:lnTo>
                  <a:lnTo>
                    <a:pt x="10746" y="81101"/>
                  </a:lnTo>
                  <a:cubicBezTo>
                    <a:pt x="10896" y="81095"/>
                    <a:pt x="11017" y="80975"/>
                    <a:pt x="11021" y="80825"/>
                  </a:cubicBezTo>
                  <a:cubicBezTo>
                    <a:pt x="11244" y="74128"/>
                    <a:pt x="11966" y="56448"/>
                    <a:pt x="12627" y="55077"/>
                  </a:cubicBezTo>
                  <a:cubicBezTo>
                    <a:pt x="13193" y="53905"/>
                    <a:pt x="13507" y="50013"/>
                    <a:pt x="13784" y="46579"/>
                  </a:cubicBezTo>
                  <a:cubicBezTo>
                    <a:pt x="13928" y="44793"/>
                    <a:pt x="14052" y="43250"/>
                    <a:pt x="14188" y="42414"/>
                  </a:cubicBezTo>
                  <a:cubicBezTo>
                    <a:pt x="14483" y="40594"/>
                    <a:pt x="15564" y="31492"/>
                    <a:pt x="16084" y="27078"/>
                  </a:cubicBezTo>
                  <a:cubicBezTo>
                    <a:pt x="16677" y="32220"/>
                    <a:pt x="17971" y="44100"/>
                    <a:pt x="17694" y="47714"/>
                  </a:cubicBezTo>
                  <a:cubicBezTo>
                    <a:pt x="17549" y="49592"/>
                    <a:pt x="17126" y="51446"/>
                    <a:pt x="16717" y="53240"/>
                  </a:cubicBezTo>
                  <a:cubicBezTo>
                    <a:pt x="16092" y="55975"/>
                    <a:pt x="15501" y="58560"/>
                    <a:pt x="15886" y="61080"/>
                  </a:cubicBezTo>
                  <a:cubicBezTo>
                    <a:pt x="16505" y="65144"/>
                    <a:pt x="16592" y="80856"/>
                    <a:pt x="16593" y="81015"/>
                  </a:cubicBezTo>
                  <a:cubicBezTo>
                    <a:pt x="16594" y="81177"/>
                    <a:pt x="16725" y="81299"/>
                    <a:pt x="16877" y="81299"/>
                  </a:cubicBezTo>
                  <a:cubicBezTo>
                    <a:pt x="16904" y="81299"/>
                    <a:pt x="16931" y="81295"/>
                    <a:pt x="16959" y="81287"/>
                  </a:cubicBezTo>
                  <a:lnTo>
                    <a:pt x="24068" y="79188"/>
                  </a:lnTo>
                  <a:cubicBezTo>
                    <a:pt x="24169" y="79158"/>
                    <a:pt x="24246" y="79074"/>
                    <a:pt x="24267" y="78970"/>
                  </a:cubicBezTo>
                  <a:cubicBezTo>
                    <a:pt x="24327" y="78671"/>
                    <a:pt x="25740" y="71621"/>
                    <a:pt x="25717" y="70039"/>
                  </a:cubicBezTo>
                  <a:cubicBezTo>
                    <a:pt x="25713" y="69695"/>
                    <a:pt x="25700" y="69263"/>
                    <a:pt x="25686" y="68776"/>
                  </a:cubicBezTo>
                  <a:cubicBezTo>
                    <a:pt x="25632" y="67025"/>
                    <a:pt x="25561" y="64626"/>
                    <a:pt x="25759" y="63084"/>
                  </a:cubicBezTo>
                  <a:cubicBezTo>
                    <a:pt x="25836" y="62491"/>
                    <a:pt x="26225" y="60639"/>
                    <a:pt x="26718" y="58294"/>
                  </a:cubicBezTo>
                  <a:cubicBezTo>
                    <a:pt x="27898" y="52695"/>
                    <a:pt x="29678" y="44232"/>
                    <a:pt x="29733" y="41011"/>
                  </a:cubicBezTo>
                  <a:cubicBezTo>
                    <a:pt x="29811" y="36492"/>
                    <a:pt x="29885" y="1529"/>
                    <a:pt x="29885" y="1175"/>
                  </a:cubicBezTo>
                  <a:cubicBezTo>
                    <a:pt x="29885" y="1086"/>
                    <a:pt x="29844" y="1002"/>
                    <a:pt x="29774" y="948"/>
                  </a:cubicBezTo>
                  <a:cubicBezTo>
                    <a:pt x="29724" y="909"/>
                    <a:pt x="29663" y="889"/>
                    <a:pt x="29601" y="889"/>
                  </a:cubicBezTo>
                  <a:cubicBezTo>
                    <a:pt x="29575" y="889"/>
                    <a:pt x="29550" y="892"/>
                    <a:pt x="29525" y="899"/>
                  </a:cubicBezTo>
                  <a:cubicBezTo>
                    <a:pt x="29433" y="925"/>
                    <a:pt x="23650" y="2448"/>
                    <a:pt x="16214" y="2448"/>
                  </a:cubicBezTo>
                  <a:cubicBezTo>
                    <a:pt x="11643" y="2448"/>
                    <a:pt x="6448" y="1872"/>
                    <a:pt x="1565" y="20"/>
                  </a:cubicBezTo>
                  <a:cubicBezTo>
                    <a:pt x="1531" y="7"/>
                    <a:pt x="149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4"/>
            <p:cNvSpPr/>
            <p:nvPr/>
          </p:nvSpPr>
          <p:spPr>
            <a:xfrm>
              <a:off x="2554425" y="3075375"/>
              <a:ext cx="706175" cy="217325"/>
            </a:xfrm>
            <a:custGeom>
              <a:avLst/>
              <a:gdLst/>
              <a:ahLst/>
              <a:cxnLst/>
              <a:rect l="l" t="t" r="r" b="b"/>
              <a:pathLst>
                <a:path w="28247" h="8693" extrusionOk="0">
                  <a:moveTo>
                    <a:pt x="33" y="0"/>
                  </a:moveTo>
                  <a:cubicBezTo>
                    <a:pt x="33" y="0"/>
                    <a:pt x="20" y="1942"/>
                    <a:pt x="0" y="4649"/>
                  </a:cubicBezTo>
                  <a:cubicBezTo>
                    <a:pt x="1419" y="5975"/>
                    <a:pt x="4490" y="7633"/>
                    <a:pt x="11144" y="8409"/>
                  </a:cubicBezTo>
                  <a:cubicBezTo>
                    <a:pt x="12845" y="8608"/>
                    <a:pt x="14454" y="8693"/>
                    <a:pt x="15961" y="8693"/>
                  </a:cubicBezTo>
                  <a:cubicBezTo>
                    <a:pt x="21613" y="8693"/>
                    <a:pt x="25842" y="7495"/>
                    <a:pt x="28247" y="6583"/>
                  </a:cubicBezTo>
                  <a:cubicBezTo>
                    <a:pt x="28211" y="3887"/>
                    <a:pt x="28183" y="1924"/>
                    <a:pt x="28174" y="1199"/>
                  </a:cubicBezTo>
                  <a:cubicBezTo>
                    <a:pt x="27840" y="1184"/>
                    <a:pt x="27472" y="1167"/>
                    <a:pt x="27072" y="1148"/>
                  </a:cubicBezTo>
                  <a:cubicBezTo>
                    <a:pt x="25046" y="1595"/>
                    <a:pt x="20400" y="2459"/>
                    <a:pt x="14805" y="2459"/>
                  </a:cubicBezTo>
                  <a:cubicBezTo>
                    <a:pt x="10211" y="2459"/>
                    <a:pt x="4978" y="1876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4"/>
            <p:cNvSpPr/>
            <p:nvPr/>
          </p:nvSpPr>
          <p:spPr>
            <a:xfrm>
              <a:off x="2547275" y="3068225"/>
              <a:ext cx="720500" cy="231550"/>
            </a:xfrm>
            <a:custGeom>
              <a:avLst/>
              <a:gdLst/>
              <a:ahLst/>
              <a:cxnLst/>
              <a:rect l="l" t="t" r="r" b="b"/>
              <a:pathLst>
                <a:path w="28820" h="9262" extrusionOk="0">
                  <a:moveTo>
                    <a:pt x="602" y="696"/>
                  </a:moveTo>
                  <a:cubicBezTo>
                    <a:pt x="5463" y="2470"/>
                    <a:pt x="10586" y="3024"/>
                    <a:pt x="15094" y="3024"/>
                  </a:cubicBezTo>
                  <a:cubicBezTo>
                    <a:pt x="20722" y="3024"/>
                    <a:pt x="25389" y="2159"/>
                    <a:pt x="27383" y="1722"/>
                  </a:cubicBezTo>
                  <a:lnTo>
                    <a:pt x="28177" y="1758"/>
                  </a:lnTo>
                  <a:lnTo>
                    <a:pt x="28244" y="6672"/>
                  </a:lnTo>
                  <a:cubicBezTo>
                    <a:pt x="25941" y="7525"/>
                    <a:pt x="21776" y="8691"/>
                    <a:pt x="16220" y="8691"/>
                  </a:cubicBezTo>
                  <a:cubicBezTo>
                    <a:pt x="14732" y="8691"/>
                    <a:pt x="13143" y="8607"/>
                    <a:pt x="11463" y="8411"/>
                  </a:cubicBezTo>
                  <a:cubicBezTo>
                    <a:pt x="4962" y="7654"/>
                    <a:pt x="1956" y="6052"/>
                    <a:pt x="573" y="4810"/>
                  </a:cubicBezTo>
                  <a:lnTo>
                    <a:pt x="602" y="696"/>
                  </a:lnTo>
                  <a:close/>
                  <a:moveTo>
                    <a:pt x="319" y="1"/>
                  </a:moveTo>
                  <a:cubicBezTo>
                    <a:pt x="168" y="1"/>
                    <a:pt x="34" y="122"/>
                    <a:pt x="33" y="285"/>
                  </a:cubicBezTo>
                  <a:lnTo>
                    <a:pt x="2" y="4933"/>
                  </a:lnTo>
                  <a:cubicBezTo>
                    <a:pt x="1" y="5012"/>
                    <a:pt x="33" y="5089"/>
                    <a:pt x="92" y="5143"/>
                  </a:cubicBezTo>
                  <a:cubicBezTo>
                    <a:pt x="1495" y="6455"/>
                    <a:pt x="4595" y="8185"/>
                    <a:pt x="11397" y="8979"/>
                  </a:cubicBezTo>
                  <a:cubicBezTo>
                    <a:pt x="12997" y="9166"/>
                    <a:pt x="14607" y="9260"/>
                    <a:pt x="16220" y="9262"/>
                  </a:cubicBezTo>
                  <a:cubicBezTo>
                    <a:pt x="22021" y="9262"/>
                    <a:pt x="26333" y="8009"/>
                    <a:pt x="28634" y="7135"/>
                  </a:cubicBezTo>
                  <a:cubicBezTo>
                    <a:pt x="28746" y="7093"/>
                    <a:pt x="28820" y="6984"/>
                    <a:pt x="28818" y="6864"/>
                  </a:cubicBezTo>
                  <a:lnTo>
                    <a:pt x="28745" y="1482"/>
                  </a:lnTo>
                  <a:cubicBezTo>
                    <a:pt x="28742" y="1331"/>
                    <a:pt x="28623" y="1207"/>
                    <a:pt x="28472" y="1200"/>
                  </a:cubicBezTo>
                  <a:lnTo>
                    <a:pt x="27371" y="1150"/>
                  </a:lnTo>
                  <a:cubicBezTo>
                    <a:pt x="27365" y="1150"/>
                    <a:pt x="27359" y="1150"/>
                    <a:pt x="27352" y="1150"/>
                  </a:cubicBezTo>
                  <a:cubicBezTo>
                    <a:pt x="27334" y="1150"/>
                    <a:pt x="27315" y="1152"/>
                    <a:pt x="27298" y="1156"/>
                  </a:cubicBezTo>
                  <a:cubicBezTo>
                    <a:pt x="25343" y="1586"/>
                    <a:pt x="20695" y="2455"/>
                    <a:pt x="15088" y="2455"/>
                  </a:cubicBezTo>
                  <a:cubicBezTo>
                    <a:pt x="10522" y="2455"/>
                    <a:pt x="5320" y="1878"/>
                    <a:pt x="420" y="20"/>
                  </a:cubicBezTo>
                  <a:cubicBezTo>
                    <a:pt x="386" y="7"/>
                    <a:pt x="352" y="1"/>
                    <a:pt x="3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4"/>
            <p:cNvSpPr/>
            <p:nvPr/>
          </p:nvSpPr>
          <p:spPr>
            <a:xfrm>
              <a:off x="3225825" y="2233750"/>
              <a:ext cx="203925" cy="817525"/>
            </a:xfrm>
            <a:custGeom>
              <a:avLst/>
              <a:gdLst/>
              <a:ahLst/>
              <a:cxnLst/>
              <a:rect l="l" t="t" r="r" b="b"/>
              <a:pathLst>
                <a:path w="8157" h="32701" extrusionOk="0">
                  <a:moveTo>
                    <a:pt x="1682" y="1"/>
                  </a:moveTo>
                  <a:lnTo>
                    <a:pt x="1682" y="1"/>
                  </a:lnTo>
                  <a:cubicBezTo>
                    <a:pt x="1256" y="150"/>
                    <a:pt x="1751" y="4854"/>
                    <a:pt x="1783" y="7137"/>
                  </a:cubicBezTo>
                  <a:cubicBezTo>
                    <a:pt x="1816" y="9421"/>
                    <a:pt x="607" y="14862"/>
                    <a:pt x="376" y="18720"/>
                  </a:cubicBezTo>
                  <a:cubicBezTo>
                    <a:pt x="145" y="22577"/>
                    <a:pt x="0" y="32573"/>
                    <a:pt x="1572" y="32693"/>
                  </a:cubicBezTo>
                  <a:cubicBezTo>
                    <a:pt x="1633" y="32698"/>
                    <a:pt x="1696" y="32700"/>
                    <a:pt x="1762" y="32700"/>
                  </a:cubicBezTo>
                  <a:cubicBezTo>
                    <a:pt x="3413" y="32700"/>
                    <a:pt x="6719" y="31281"/>
                    <a:pt x="7386" y="29899"/>
                  </a:cubicBezTo>
                  <a:cubicBezTo>
                    <a:pt x="8080" y="28462"/>
                    <a:pt x="6656" y="18631"/>
                    <a:pt x="6644" y="17775"/>
                  </a:cubicBezTo>
                  <a:cubicBezTo>
                    <a:pt x="6632" y="16919"/>
                    <a:pt x="8157" y="3621"/>
                    <a:pt x="7287" y="2634"/>
                  </a:cubicBezTo>
                  <a:cubicBezTo>
                    <a:pt x="6416" y="1647"/>
                    <a:pt x="1682" y="1"/>
                    <a:pt x="168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4"/>
            <p:cNvSpPr/>
            <p:nvPr/>
          </p:nvSpPr>
          <p:spPr>
            <a:xfrm>
              <a:off x="3207625" y="2226625"/>
              <a:ext cx="222250" cy="831750"/>
            </a:xfrm>
            <a:custGeom>
              <a:avLst/>
              <a:gdLst/>
              <a:ahLst/>
              <a:cxnLst/>
              <a:rect l="l" t="t" r="r" b="b"/>
              <a:pathLst>
                <a:path w="8890" h="33270" extrusionOk="0">
                  <a:moveTo>
                    <a:pt x="2559" y="640"/>
                  </a:moveTo>
                  <a:cubicBezTo>
                    <a:pt x="4004" y="1156"/>
                    <a:pt x="7166" y="2387"/>
                    <a:pt x="7800" y="3107"/>
                  </a:cubicBezTo>
                  <a:cubicBezTo>
                    <a:pt x="8380" y="3813"/>
                    <a:pt x="7584" y="12433"/>
                    <a:pt x="7284" y="15680"/>
                  </a:cubicBezTo>
                  <a:cubicBezTo>
                    <a:pt x="7152" y="17104"/>
                    <a:pt x="7083" y="17857"/>
                    <a:pt x="7087" y="18064"/>
                  </a:cubicBezTo>
                  <a:cubicBezTo>
                    <a:pt x="7090" y="18285"/>
                    <a:pt x="7172" y="18987"/>
                    <a:pt x="7295" y="20048"/>
                  </a:cubicBezTo>
                  <a:cubicBezTo>
                    <a:pt x="7637" y="22968"/>
                    <a:pt x="8346" y="29045"/>
                    <a:pt x="7856" y="30059"/>
                  </a:cubicBezTo>
                  <a:cubicBezTo>
                    <a:pt x="7266" y="31282"/>
                    <a:pt x="4112" y="32699"/>
                    <a:pt x="2510" y="32699"/>
                  </a:cubicBezTo>
                  <a:cubicBezTo>
                    <a:pt x="2444" y="32699"/>
                    <a:pt x="2382" y="32697"/>
                    <a:pt x="2322" y="32692"/>
                  </a:cubicBezTo>
                  <a:cubicBezTo>
                    <a:pt x="1339" y="32618"/>
                    <a:pt x="1014" y="25282"/>
                    <a:pt x="1389" y="19021"/>
                  </a:cubicBezTo>
                  <a:cubicBezTo>
                    <a:pt x="1502" y="17134"/>
                    <a:pt x="1859" y="14809"/>
                    <a:pt x="2174" y="12758"/>
                  </a:cubicBezTo>
                  <a:cubicBezTo>
                    <a:pt x="2516" y="10527"/>
                    <a:pt x="2813" y="8600"/>
                    <a:pt x="2796" y="7417"/>
                  </a:cubicBezTo>
                  <a:cubicBezTo>
                    <a:pt x="2786" y="6661"/>
                    <a:pt x="2726" y="5667"/>
                    <a:pt x="2663" y="4616"/>
                  </a:cubicBezTo>
                  <a:cubicBezTo>
                    <a:pt x="2577" y="3174"/>
                    <a:pt x="2462" y="1253"/>
                    <a:pt x="2559" y="640"/>
                  </a:cubicBezTo>
                  <a:close/>
                  <a:moveTo>
                    <a:pt x="2410" y="1"/>
                  </a:moveTo>
                  <a:cubicBezTo>
                    <a:pt x="2378" y="1"/>
                    <a:pt x="2347" y="6"/>
                    <a:pt x="2316" y="16"/>
                  </a:cubicBezTo>
                  <a:cubicBezTo>
                    <a:pt x="1899" y="162"/>
                    <a:pt x="1866" y="854"/>
                    <a:pt x="2094" y="4651"/>
                  </a:cubicBezTo>
                  <a:cubicBezTo>
                    <a:pt x="2155" y="5695"/>
                    <a:pt x="2214" y="6682"/>
                    <a:pt x="2225" y="7426"/>
                  </a:cubicBezTo>
                  <a:cubicBezTo>
                    <a:pt x="2241" y="8560"/>
                    <a:pt x="1935" y="10557"/>
                    <a:pt x="1610" y="12671"/>
                  </a:cubicBezTo>
                  <a:cubicBezTo>
                    <a:pt x="1292" y="14735"/>
                    <a:pt x="934" y="17073"/>
                    <a:pt x="818" y="18988"/>
                  </a:cubicBezTo>
                  <a:cubicBezTo>
                    <a:pt x="811" y="19129"/>
                    <a:pt x="1" y="33089"/>
                    <a:pt x="2278" y="33263"/>
                  </a:cubicBezTo>
                  <a:cubicBezTo>
                    <a:pt x="2339" y="33267"/>
                    <a:pt x="2403" y="33270"/>
                    <a:pt x="2471" y="33270"/>
                  </a:cubicBezTo>
                  <a:cubicBezTo>
                    <a:pt x="4137" y="33270"/>
                    <a:pt x="7627" y="31851"/>
                    <a:pt x="8371" y="30309"/>
                  </a:cubicBezTo>
                  <a:cubicBezTo>
                    <a:pt x="8889" y="29235"/>
                    <a:pt x="8380" y="24416"/>
                    <a:pt x="7863" y="19982"/>
                  </a:cubicBezTo>
                  <a:cubicBezTo>
                    <a:pt x="7749" y="19014"/>
                    <a:pt x="7660" y="18250"/>
                    <a:pt x="7657" y="18056"/>
                  </a:cubicBezTo>
                  <a:cubicBezTo>
                    <a:pt x="7654" y="17870"/>
                    <a:pt x="7742" y="16927"/>
                    <a:pt x="7852" y="15733"/>
                  </a:cubicBezTo>
                  <a:cubicBezTo>
                    <a:pt x="8546" y="8228"/>
                    <a:pt x="8850" y="3436"/>
                    <a:pt x="8229" y="2731"/>
                  </a:cubicBezTo>
                  <a:cubicBezTo>
                    <a:pt x="7335" y="1716"/>
                    <a:pt x="2996" y="188"/>
                    <a:pt x="2503" y="16"/>
                  </a:cubicBezTo>
                  <a:cubicBezTo>
                    <a:pt x="2473" y="6"/>
                    <a:pt x="2441" y="1"/>
                    <a:pt x="2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4"/>
            <p:cNvSpPr/>
            <p:nvPr/>
          </p:nvSpPr>
          <p:spPr>
            <a:xfrm>
              <a:off x="3206350" y="2904475"/>
              <a:ext cx="323500" cy="264925"/>
            </a:xfrm>
            <a:custGeom>
              <a:avLst/>
              <a:gdLst/>
              <a:ahLst/>
              <a:cxnLst/>
              <a:rect l="l" t="t" r="r" b="b"/>
              <a:pathLst>
                <a:path w="12940" h="10597" extrusionOk="0">
                  <a:moveTo>
                    <a:pt x="6539" y="0"/>
                  </a:moveTo>
                  <a:cubicBezTo>
                    <a:pt x="6505" y="0"/>
                    <a:pt x="6470" y="1"/>
                    <a:pt x="6435" y="1"/>
                  </a:cubicBezTo>
                  <a:cubicBezTo>
                    <a:pt x="3241" y="46"/>
                    <a:pt x="268" y="2305"/>
                    <a:pt x="133" y="6060"/>
                  </a:cubicBezTo>
                  <a:cubicBezTo>
                    <a:pt x="0" y="9741"/>
                    <a:pt x="2539" y="10596"/>
                    <a:pt x="4940" y="10596"/>
                  </a:cubicBezTo>
                  <a:cubicBezTo>
                    <a:pt x="4987" y="10596"/>
                    <a:pt x="5035" y="10596"/>
                    <a:pt x="5082" y="10595"/>
                  </a:cubicBezTo>
                  <a:cubicBezTo>
                    <a:pt x="7524" y="10561"/>
                    <a:pt x="12940" y="8267"/>
                    <a:pt x="11160" y="1981"/>
                  </a:cubicBezTo>
                  <a:cubicBezTo>
                    <a:pt x="11160" y="1981"/>
                    <a:pt x="9662" y="0"/>
                    <a:pt x="653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4"/>
            <p:cNvSpPr/>
            <p:nvPr/>
          </p:nvSpPr>
          <p:spPr>
            <a:xfrm>
              <a:off x="3201175" y="2897325"/>
              <a:ext cx="308200" cy="279200"/>
            </a:xfrm>
            <a:custGeom>
              <a:avLst/>
              <a:gdLst/>
              <a:ahLst/>
              <a:cxnLst/>
              <a:rect l="l" t="t" r="r" b="b"/>
              <a:pathLst>
                <a:path w="12328" h="11168" extrusionOk="0">
                  <a:moveTo>
                    <a:pt x="6712" y="572"/>
                  </a:moveTo>
                  <a:cubicBezTo>
                    <a:pt x="6723" y="572"/>
                    <a:pt x="6734" y="572"/>
                    <a:pt x="6745" y="572"/>
                  </a:cubicBezTo>
                  <a:cubicBezTo>
                    <a:pt x="9441" y="572"/>
                    <a:pt x="10882" y="2134"/>
                    <a:pt x="11108" y="2402"/>
                  </a:cubicBezTo>
                  <a:cubicBezTo>
                    <a:pt x="11723" y="4617"/>
                    <a:pt x="11473" y="6494"/>
                    <a:pt x="10366" y="7980"/>
                  </a:cubicBezTo>
                  <a:cubicBezTo>
                    <a:pt x="8960" y="9866"/>
                    <a:pt x="6557" y="10578"/>
                    <a:pt x="5285" y="10596"/>
                  </a:cubicBezTo>
                  <a:cubicBezTo>
                    <a:pt x="5255" y="10596"/>
                    <a:pt x="5225" y="10596"/>
                    <a:pt x="5195" y="10596"/>
                  </a:cubicBezTo>
                  <a:cubicBezTo>
                    <a:pt x="3566" y="10596"/>
                    <a:pt x="2345" y="10215"/>
                    <a:pt x="1585" y="9438"/>
                  </a:cubicBezTo>
                  <a:cubicBezTo>
                    <a:pt x="900" y="8738"/>
                    <a:pt x="576" y="7700"/>
                    <a:pt x="625" y="6356"/>
                  </a:cubicBezTo>
                  <a:cubicBezTo>
                    <a:pt x="760" y="2613"/>
                    <a:pt x="3756" y="613"/>
                    <a:pt x="6646" y="572"/>
                  </a:cubicBezTo>
                  <a:cubicBezTo>
                    <a:pt x="6668" y="572"/>
                    <a:pt x="6690" y="572"/>
                    <a:pt x="6712" y="572"/>
                  </a:cubicBezTo>
                  <a:close/>
                  <a:moveTo>
                    <a:pt x="6748" y="0"/>
                  </a:moveTo>
                  <a:cubicBezTo>
                    <a:pt x="6712" y="0"/>
                    <a:pt x="6675" y="0"/>
                    <a:pt x="6638" y="1"/>
                  </a:cubicBezTo>
                  <a:cubicBezTo>
                    <a:pt x="3478" y="46"/>
                    <a:pt x="202" y="2235"/>
                    <a:pt x="54" y="6335"/>
                  </a:cubicBezTo>
                  <a:cubicBezTo>
                    <a:pt x="0" y="7843"/>
                    <a:pt x="378" y="9021"/>
                    <a:pt x="1177" y="9837"/>
                  </a:cubicBezTo>
                  <a:cubicBezTo>
                    <a:pt x="2042" y="10721"/>
                    <a:pt x="3375" y="11167"/>
                    <a:pt x="5141" y="11167"/>
                  </a:cubicBezTo>
                  <a:lnTo>
                    <a:pt x="5292" y="11167"/>
                  </a:lnTo>
                  <a:cubicBezTo>
                    <a:pt x="6678" y="11148"/>
                    <a:pt x="9295" y="10374"/>
                    <a:pt x="10824" y="8321"/>
                  </a:cubicBezTo>
                  <a:cubicBezTo>
                    <a:pt x="12052" y="6673"/>
                    <a:pt x="12327" y="4611"/>
                    <a:pt x="11642" y="2190"/>
                  </a:cubicBezTo>
                  <a:cubicBezTo>
                    <a:pt x="11632" y="2155"/>
                    <a:pt x="11616" y="2123"/>
                    <a:pt x="11595" y="2095"/>
                  </a:cubicBezTo>
                  <a:cubicBezTo>
                    <a:pt x="11529" y="2008"/>
                    <a:pt x="9973" y="0"/>
                    <a:pt x="67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4"/>
            <p:cNvSpPr/>
            <p:nvPr/>
          </p:nvSpPr>
          <p:spPr>
            <a:xfrm>
              <a:off x="3254750" y="2980125"/>
              <a:ext cx="373900" cy="166475"/>
            </a:xfrm>
            <a:custGeom>
              <a:avLst/>
              <a:gdLst/>
              <a:ahLst/>
              <a:cxnLst/>
              <a:rect l="l" t="t" r="r" b="b"/>
              <a:pathLst>
                <a:path w="14956" h="6659" extrusionOk="0">
                  <a:moveTo>
                    <a:pt x="7088" y="0"/>
                  </a:moveTo>
                  <a:cubicBezTo>
                    <a:pt x="6208" y="0"/>
                    <a:pt x="5308" y="93"/>
                    <a:pt x="4520" y="354"/>
                  </a:cubicBezTo>
                  <a:cubicBezTo>
                    <a:pt x="1821" y="1250"/>
                    <a:pt x="405" y="2125"/>
                    <a:pt x="156" y="4698"/>
                  </a:cubicBezTo>
                  <a:cubicBezTo>
                    <a:pt x="1" y="6300"/>
                    <a:pt x="1708" y="6659"/>
                    <a:pt x="3604" y="6659"/>
                  </a:cubicBezTo>
                  <a:cubicBezTo>
                    <a:pt x="4754" y="6659"/>
                    <a:pt x="5974" y="6526"/>
                    <a:pt x="6890" y="6459"/>
                  </a:cubicBezTo>
                  <a:cubicBezTo>
                    <a:pt x="9314" y="6282"/>
                    <a:pt x="14956" y="1349"/>
                    <a:pt x="14956" y="1349"/>
                  </a:cubicBezTo>
                  <a:lnTo>
                    <a:pt x="11232" y="544"/>
                  </a:lnTo>
                  <a:cubicBezTo>
                    <a:pt x="11232" y="544"/>
                    <a:pt x="9220" y="0"/>
                    <a:pt x="7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4"/>
            <p:cNvSpPr/>
            <p:nvPr/>
          </p:nvSpPr>
          <p:spPr>
            <a:xfrm>
              <a:off x="3250175" y="2972950"/>
              <a:ext cx="387575" cy="180775"/>
            </a:xfrm>
            <a:custGeom>
              <a:avLst/>
              <a:gdLst/>
              <a:ahLst/>
              <a:cxnLst/>
              <a:rect l="l" t="t" r="r" b="b"/>
              <a:pathLst>
                <a:path w="15503" h="7231" extrusionOk="0">
                  <a:moveTo>
                    <a:pt x="7261" y="574"/>
                  </a:moveTo>
                  <a:cubicBezTo>
                    <a:pt x="9333" y="574"/>
                    <a:pt x="11313" y="1100"/>
                    <a:pt x="11342" y="1107"/>
                  </a:cubicBezTo>
                  <a:cubicBezTo>
                    <a:pt x="11347" y="1109"/>
                    <a:pt x="11351" y="1110"/>
                    <a:pt x="11356" y="1111"/>
                  </a:cubicBezTo>
                  <a:lnTo>
                    <a:pt x="14515" y="1793"/>
                  </a:lnTo>
                  <a:cubicBezTo>
                    <a:pt x="13155" y="2936"/>
                    <a:pt x="8976" y="6321"/>
                    <a:pt x="7054" y="6462"/>
                  </a:cubicBezTo>
                  <a:cubicBezTo>
                    <a:pt x="6833" y="6478"/>
                    <a:pt x="6595" y="6497"/>
                    <a:pt x="6345" y="6518"/>
                  </a:cubicBezTo>
                  <a:cubicBezTo>
                    <a:pt x="5589" y="6582"/>
                    <a:pt x="4671" y="6659"/>
                    <a:pt x="3793" y="6659"/>
                  </a:cubicBezTo>
                  <a:cubicBezTo>
                    <a:pt x="2581" y="6659"/>
                    <a:pt x="1446" y="6512"/>
                    <a:pt x="923" y="5981"/>
                  </a:cubicBezTo>
                  <a:cubicBezTo>
                    <a:pt x="682" y="5738"/>
                    <a:pt x="584" y="5420"/>
                    <a:pt x="624" y="5012"/>
                  </a:cubicBezTo>
                  <a:cubicBezTo>
                    <a:pt x="856" y="2610"/>
                    <a:pt x="2098" y="1806"/>
                    <a:pt x="4793" y="912"/>
                  </a:cubicBezTo>
                  <a:cubicBezTo>
                    <a:pt x="5546" y="663"/>
                    <a:pt x="6411" y="575"/>
                    <a:pt x="7262" y="575"/>
                  </a:cubicBezTo>
                  <a:lnTo>
                    <a:pt x="7261" y="574"/>
                  </a:lnTo>
                  <a:close/>
                  <a:moveTo>
                    <a:pt x="7283" y="0"/>
                  </a:moveTo>
                  <a:cubicBezTo>
                    <a:pt x="6375" y="0"/>
                    <a:pt x="5440" y="97"/>
                    <a:pt x="4614" y="370"/>
                  </a:cubicBezTo>
                  <a:cubicBezTo>
                    <a:pt x="1795" y="1304"/>
                    <a:pt x="315" y="2271"/>
                    <a:pt x="56" y="4958"/>
                  </a:cubicBezTo>
                  <a:cubicBezTo>
                    <a:pt x="0" y="5536"/>
                    <a:pt x="155" y="6015"/>
                    <a:pt x="517" y="6382"/>
                  </a:cubicBezTo>
                  <a:cubicBezTo>
                    <a:pt x="1176" y="7051"/>
                    <a:pt x="2449" y="7230"/>
                    <a:pt x="3801" y="7230"/>
                  </a:cubicBezTo>
                  <a:cubicBezTo>
                    <a:pt x="4680" y="7230"/>
                    <a:pt x="5595" y="7153"/>
                    <a:pt x="6391" y="7088"/>
                  </a:cubicBezTo>
                  <a:cubicBezTo>
                    <a:pt x="6640" y="7067"/>
                    <a:pt x="6876" y="7047"/>
                    <a:pt x="7095" y="7031"/>
                  </a:cubicBezTo>
                  <a:cubicBezTo>
                    <a:pt x="9585" y="6850"/>
                    <a:pt x="15094" y="2054"/>
                    <a:pt x="15327" y="1851"/>
                  </a:cubicBezTo>
                  <a:cubicBezTo>
                    <a:pt x="15503" y="1696"/>
                    <a:pt x="15428" y="1406"/>
                    <a:pt x="15199" y="1357"/>
                  </a:cubicBezTo>
                  <a:lnTo>
                    <a:pt x="11484" y="554"/>
                  </a:lnTo>
                  <a:cubicBezTo>
                    <a:pt x="11308" y="507"/>
                    <a:pt x="9365" y="0"/>
                    <a:pt x="7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4"/>
            <p:cNvSpPr/>
            <p:nvPr/>
          </p:nvSpPr>
          <p:spPr>
            <a:xfrm>
              <a:off x="3453725" y="2898900"/>
              <a:ext cx="416450" cy="188275"/>
            </a:xfrm>
            <a:custGeom>
              <a:avLst/>
              <a:gdLst/>
              <a:ahLst/>
              <a:cxnLst/>
              <a:rect l="l" t="t" r="r" b="b"/>
              <a:pathLst>
                <a:path w="16658" h="7531" extrusionOk="0">
                  <a:moveTo>
                    <a:pt x="15850" y="0"/>
                  </a:moveTo>
                  <a:cubicBezTo>
                    <a:pt x="15474" y="0"/>
                    <a:pt x="14892" y="339"/>
                    <a:pt x="13938" y="788"/>
                  </a:cubicBezTo>
                  <a:cubicBezTo>
                    <a:pt x="12672" y="1385"/>
                    <a:pt x="10195" y="2751"/>
                    <a:pt x="9306" y="3246"/>
                  </a:cubicBezTo>
                  <a:lnTo>
                    <a:pt x="9306" y="3246"/>
                  </a:lnTo>
                  <a:cubicBezTo>
                    <a:pt x="9499" y="3116"/>
                    <a:pt x="9772" y="2901"/>
                    <a:pt x="10108" y="2555"/>
                  </a:cubicBezTo>
                  <a:cubicBezTo>
                    <a:pt x="10812" y="1831"/>
                    <a:pt x="11369" y="824"/>
                    <a:pt x="10792" y="404"/>
                  </a:cubicBezTo>
                  <a:cubicBezTo>
                    <a:pt x="10756" y="378"/>
                    <a:pt x="10714" y="365"/>
                    <a:pt x="10667" y="365"/>
                  </a:cubicBezTo>
                  <a:cubicBezTo>
                    <a:pt x="9975" y="365"/>
                    <a:pt x="8146" y="3028"/>
                    <a:pt x="7313" y="3028"/>
                  </a:cubicBezTo>
                  <a:cubicBezTo>
                    <a:pt x="7295" y="3028"/>
                    <a:pt x="7277" y="3026"/>
                    <a:pt x="7260" y="3024"/>
                  </a:cubicBezTo>
                  <a:cubicBezTo>
                    <a:pt x="6402" y="2893"/>
                    <a:pt x="6098" y="1612"/>
                    <a:pt x="5372" y="766"/>
                  </a:cubicBezTo>
                  <a:cubicBezTo>
                    <a:pt x="5134" y="488"/>
                    <a:pt x="4913" y="394"/>
                    <a:pt x="4725" y="394"/>
                  </a:cubicBezTo>
                  <a:cubicBezTo>
                    <a:pt x="4339" y="394"/>
                    <a:pt x="4087" y="784"/>
                    <a:pt x="4087" y="784"/>
                  </a:cubicBezTo>
                  <a:cubicBezTo>
                    <a:pt x="4087" y="784"/>
                    <a:pt x="5115" y="2768"/>
                    <a:pt x="4549" y="3204"/>
                  </a:cubicBezTo>
                  <a:cubicBezTo>
                    <a:pt x="4457" y="3276"/>
                    <a:pt x="4360" y="3309"/>
                    <a:pt x="4259" y="3309"/>
                  </a:cubicBezTo>
                  <a:cubicBezTo>
                    <a:pt x="3742" y="3309"/>
                    <a:pt x="3113" y="2443"/>
                    <a:pt x="2383" y="1379"/>
                  </a:cubicBezTo>
                  <a:cubicBezTo>
                    <a:pt x="2045" y="888"/>
                    <a:pt x="1712" y="737"/>
                    <a:pt x="1431" y="737"/>
                  </a:cubicBezTo>
                  <a:cubicBezTo>
                    <a:pt x="984" y="737"/>
                    <a:pt x="666" y="1118"/>
                    <a:pt x="666" y="1118"/>
                  </a:cubicBezTo>
                  <a:lnTo>
                    <a:pt x="1838" y="3243"/>
                  </a:lnTo>
                  <a:cubicBezTo>
                    <a:pt x="1838" y="3243"/>
                    <a:pt x="1" y="4553"/>
                    <a:pt x="593" y="6115"/>
                  </a:cubicBezTo>
                  <a:lnTo>
                    <a:pt x="1470" y="7531"/>
                  </a:lnTo>
                  <a:cubicBezTo>
                    <a:pt x="1470" y="7531"/>
                    <a:pt x="2041" y="7523"/>
                    <a:pt x="3604" y="6930"/>
                  </a:cubicBezTo>
                  <a:cubicBezTo>
                    <a:pt x="5166" y="6336"/>
                    <a:pt x="8994" y="4426"/>
                    <a:pt x="10979" y="3542"/>
                  </a:cubicBezTo>
                  <a:cubicBezTo>
                    <a:pt x="12965" y="2657"/>
                    <a:pt x="16658" y="1321"/>
                    <a:pt x="16360" y="469"/>
                  </a:cubicBezTo>
                  <a:cubicBezTo>
                    <a:pt x="16245" y="137"/>
                    <a:pt x="16089" y="0"/>
                    <a:pt x="158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4"/>
            <p:cNvSpPr/>
            <p:nvPr/>
          </p:nvSpPr>
          <p:spPr>
            <a:xfrm>
              <a:off x="3448300" y="2891750"/>
              <a:ext cx="428900" cy="202575"/>
            </a:xfrm>
            <a:custGeom>
              <a:avLst/>
              <a:gdLst/>
              <a:ahLst/>
              <a:cxnLst/>
              <a:rect l="l" t="t" r="r" b="b"/>
              <a:pathLst>
                <a:path w="17156" h="8103" extrusionOk="0">
                  <a:moveTo>
                    <a:pt x="16067" y="1"/>
                  </a:moveTo>
                  <a:cubicBezTo>
                    <a:pt x="15708" y="1"/>
                    <a:pt x="15264" y="217"/>
                    <a:pt x="14621" y="531"/>
                  </a:cubicBezTo>
                  <a:cubicBezTo>
                    <a:pt x="14443" y="619"/>
                    <a:pt x="14247" y="715"/>
                    <a:pt x="14032" y="816"/>
                  </a:cubicBezTo>
                  <a:cubicBezTo>
                    <a:pt x="13286" y="1167"/>
                    <a:pt x="12118" y="1788"/>
                    <a:pt x="11098" y="2340"/>
                  </a:cubicBezTo>
                  <a:cubicBezTo>
                    <a:pt x="11347" y="1968"/>
                    <a:pt x="11565" y="1514"/>
                    <a:pt x="11530" y="1094"/>
                  </a:cubicBezTo>
                  <a:cubicBezTo>
                    <a:pt x="11507" y="831"/>
                    <a:pt x="11385" y="611"/>
                    <a:pt x="11176" y="459"/>
                  </a:cubicBezTo>
                  <a:cubicBezTo>
                    <a:pt x="11085" y="393"/>
                    <a:pt x="10988" y="362"/>
                    <a:pt x="10885" y="362"/>
                  </a:cubicBezTo>
                  <a:cubicBezTo>
                    <a:pt x="10437" y="362"/>
                    <a:pt x="9872" y="942"/>
                    <a:pt x="9143" y="1692"/>
                  </a:cubicBezTo>
                  <a:cubicBezTo>
                    <a:pt x="8651" y="2199"/>
                    <a:pt x="7826" y="3028"/>
                    <a:pt x="7534" y="3028"/>
                  </a:cubicBezTo>
                  <a:cubicBezTo>
                    <a:pt x="7529" y="3028"/>
                    <a:pt x="7524" y="3027"/>
                    <a:pt x="7519" y="3027"/>
                  </a:cubicBezTo>
                  <a:cubicBezTo>
                    <a:pt x="7102" y="2964"/>
                    <a:pt x="6820" y="2474"/>
                    <a:pt x="6494" y="1907"/>
                  </a:cubicBezTo>
                  <a:cubicBezTo>
                    <a:pt x="6291" y="1553"/>
                    <a:pt x="6081" y="1188"/>
                    <a:pt x="5805" y="866"/>
                  </a:cubicBezTo>
                  <a:cubicBezTo>
                    <a:pt x="5537" y="554"/>
                    <a:pt x="5251" y="395"/>
                    <a:pt x="4945" y="395"/>
                  </a:cubicBezTo>
                  <a:cubicBezTo>
                    <a:pt x="4924" y="395"/>
                    <a:pt x="4903" y="396"/>
                    <a:pt x="4883" y="397"/>
                  </a:cubicBezTo>
                  <a:cubicBezTo>
                    <a:pt x="4391" y="430"/>
                    <a:pt x="4096" y="866"/>
                    <a:pt x="4064" y="915"/>
                  </a:cubicBezTo>
                  <a:cubicBezTo>
                    <a:pt x="4009" y="1001"/>
                    <a:pt x="4003" y="1110"/>
                    <a:pt x="4050" y="1201"/>
                  </a:cubicBezTo>
                  <a:cubicBezTo>
                    <a:pt x="4522" y="2113"/>
                    <a:pt x="4785" y="3116"/>
                    <a:pt x="4591" y="3264"/>
                  </a:cubicBezTo>
                  <a:cubicBezTo>
                    <a:pt x="4551" y="3295"/>
                    <a:pt x="4517" y="3310"/>
                    <a:pt x="4475" y="3310"/>
                  </a:cubicBezTo>
                  <a:cubicBezTo>
                    <a:pt x="4465" y="3310"/>
                    <a:pt x="4455" y="3309"/>
                    <a:pt x="4444" y="3307"/>
                  </a:cubicBezTo>
                  <a:cubicBezTo>
                    <a:pt x="4029" y="3242"/>
                    <a:pt x="3310" y="2195"/>
                    <a:pt x="2835" y="1504"/>
                  </a:cubicBezTo>
                  <a:cubicBezTo>
                    <a:pt x="2499" y="1016"/>
                    <a:pt x="2116" y="758"/>
                    <a:pt x="1696" y="739"/>
                  </a:cubicBezTo>
                  <a:cubicBezTo>
                    <a:pt x="1679" y="738"/>
                    <a:pt x="1662" y="737"/>
                    <a:pt x="1645" y="737"/>
                  </a:cubicBezTo>
                  <a:cubicBezTo>
                    <a:pt x="1076" y="737"/>
                    <a:pt x="680" y="1201"/>
                    <a:pt x="664" y="1221"/>
                  </a:cubicBezTo>
                  <a:cubicBezTo>
                    <a:pt x="589" y="1311"/>
                    <a:pt x="577" y="1439"/>
                    <a:pt x="633" y="1542"/>
                  </a:cubicBezTo>
                  <a:lnTo>
                    <a:pt x="1689" y="3455"/>
                  </a:lnTo>
                  <a:cubicBezTo>
                    <a:pt x="1192" y="3876"/>
                    <a:pt x="0" y="5073"/>
                    <a:pt x="544" y="6504"/>
                  </a:cubicBezTo>
                  <a:cubicBezTo>
                    <a:pt x="588" y="6618"/>
                    <a:pt x="695" y="6688"/>
                    <a:pt x="810" y="6688"/>
                  </a:cubicBezTo>
                  <a:cubicBezTo>
                    <a:pt x="844" y="6688"/>
                    <a:pt x="879" y="6682"/>
                    <a:pt x="913" y="6669"/>
                  </a:cubicBezTo>
                  <a:cubicBezTo>
                    <a:pt x="1059" y="6613"/>
                    <a:pt x="1133" y="6448"/>
                    <a:pt x="1078" y="6301"/>
                  </a:cubicBezTo>
                  <a:cubicBezTo>
                    <a:pt x="571" y="4965"/>
                    <a:pt x="2204" y="3774"/>
                    <a:pt x="2221" y="3762"/>
                  </a:cubicBezTo>
                  <a:cubicBezTo>
                    <a:pt x="2339" y="3677"/>
                    <a:pt x="2375" y="3518"/>
                    <a:pt x="2305" y="3391"/>
                  </a:cubicBezTo>
                  <a:lnTo>
                    <a:pt x="1241" y="1463"/>
                  </a:lnTo>
                  <a:cubicBezTo>
                    <a:pt x="1339" y="1389"/>
                    <a:pt x="1483" y="1309"/>
                    <a:pt x="1641" y="1309"/>
                  </a:cubicBezTo>
                  <a:cubicBezTo>
                    <a:pt x="1652" y="1309"/>
                    <a:pt x="1663" y="1310"/>
                    <a:pt x="1674" y="1310"/>
                  </a:cubicBezTo>
                  <a:cubicBezTo>
                    <a:pt x="1904" y="1322"/>
                    <a:pt x="2137" y="1496"/>
                    <a:pt x="2365" y="1828"/>
                  </a:cubicBezTo>
                  <a:cubicBezTo>
                    <a:pt x="3145" y="2964"/>
                    <a:pt x="3746" y="3776"/>
                    <a:pt x="4355" y="3872"/>
                  </a:cubicBezTo>
                  <a:cubicBezTo>
                    <a:pt x="4396" y="3878"/>
                    <a:pt x="4437" y="3882"/>
                    <a:pt x="4477" y="3882"/>
                  </a:cubicBezTo>
                  <a:cubicBezTo>
                    <a:pt x="4643" y="3882"/>
                    <a:pt x="4801" y="3825"/>
                    <a:pt x="4941" y="3717"/>
                  </a:cubicBezTo>
                  <a:cubicBezTo>
                    <a:pt x="5576" y="3227"/>
                    <a:pt x="4962" y="1763"/>
                    <a:pt x="4645" y="1111"/>
                  </a:cubicBezTo>
                  <a:cubicBezTo>
                    <a:pt x="4715" y="1044"/>
                    <a:pt x="4815" y="974"/>
                    <a:pt x="4922" y="967"/>
                  </a:cubicBezTo>
                  <a:cubicBezTo>
                    <a:pt x="4923" y="967"/>
                    <a:pt x="4925" y="967"/>
                    <a:pt x="4926" y="967"/>
                  </a:cubicBezTo>
                  <a:cubicBezTo>
                    <a:pt x="5105" y="967"/>
                    <a:pt x="5262" y="1110"/>
                    <a:pt x="5372" y="1239"/>
                  </a:cubicBezTo>
                  <a:cubicBezTo>
                    <a:pt x="5613" y="1520"/>
                    <a:pt x="5810" y="1862"/>
                    <a:pt x="6000" y="2193"/>
                  </a:cubicBezTo>
                  <a:cubicBezTo>
                    <a:pt x="6367" y="2829"/>
                    <a:pt x="6745" y="3488"/>
                    <a:pt x="7434" y="3592"/>
                  </a:cubicBezTo>
                  <a:cubicBezTo>
                    <a:pt x="7467" y="3597"/>
                    <a:pt x="7500" y="3600"/>
                    <a:pt x="7534" y="3600"/>
                  </a:cubicBezTo>
                  <a:cubicBezTo>
                    <a:pt x="8045" y="3600"/>
                    <a:pt x="8651" y="3018"/>
                    <a:pt x="9553" y="2091"/>
                  </a:cubicBezTo>
                  <a:cubicBezTo>
                    <a:pt x="9969" y="1663"/>
                    <a:pt x="10667" y="945"/>
                    <a:pt x="10840" y="921"/>
                  </a:cubicBezTo>
                  <a:cubicBezTo>
                    <a:pt x="10915" y="977"/>
                    <a:pt x="10953" y="1044"/>
                    <a:pt x="10961" y="1143"/>
                  </a:cubicBezTo>
                  <a:cubicBezTo>
                    <a:pt x="10991" y="1492"/>
                    <a:pt x="10653" y="2095"/>
                    <a:pt x="10121" y="2643"/>
                  </a:cubicBezTo>
                  <a:cubicBezTo>
                    <a:pt x="9802" y="2970"/>
                    <a:pt x="9547" y="3172"/>
                    <a:pt x="9370" y="3290"/>
                  </a:cubicBezTo>
                  <a:cubicBezTo>
                    <a:pt x="9177" y="3398"/>
                    <a:pt x="9062" y="3462"/>
                    <a:pt x="9056" y="3465"/>
                  </a:cubicBezTo>
                  <a:cubicBezTo>
                    <a:pt x="8927" y="3538"/>
                    <a:pt x="8875" y="3697"/>
                    <a:pt x="8936" y="3831"/>
                  </a:cubicBezTo>
                  <a:cubicBezTo>
                    <a:pt x="8983" y="3936"/>
                    <a:pt x="9087" y="3999"/>
                    <a:pt x="9196" y="3999"/>
                  </a:cubicBezTo>
                  <a:cubicBezTo>
                    <a:pt x="9227" y="3999"/>
                    <a:pt x="9259" y="3994"/>
                    <a:pt x="9290" y="3984"/>
                  </a:cubicBezTo>
                  <a:cubicBezTo>
                    <a:pt x="9315" y="3975"/>
                    <a:pt x="9450" y="3924"/>
                    <a:pt x="9674" y="3774"/>
                  </a:cubicBezTo>
                  <a:cubicBezTo>
                    <a:pt x="10573" y="3276"/>
                    <a:pt x="13032" y="1920"/>
                    <a:pt x="14277" y="1332"/>
                  </a:cubicBezTo>
                  <a:cubicBezTo>
                    <a:pt x="14494" y="1230"/>
                    <a:pt x="14692" y="1133"/>
                    <a:pt x="14874" y="1045"/>
                  </a:cubicBezTo>
                  <a:cubicBezTo>
                    <a:pt x="15389" y="794"/>
                    <a:pt x="15842" y="571"/>
                    <a:pt x="16062" y="571"/>
                  </a:cubicBezTo>
                  <a:cubicBezTo>
                    <a:pt x="16092" y="571"/>
                    <a:pt x="16118" y="575"/>
                    <a:pt x="16139" y="584"/>
                  </a:cubicBezTo>
                  <a:cubicBezTo>
                    <a:pt x="16213" y="615"/>
                    <a:pt x="16272" y="745"/>
                    <a:pt x="16307" y="849"/>
                  </a:cubicBezTo>
                  <a:cubicBezTo>
                    <a:pt x="16463" y="1293"/>
                    <a:pt x="13333" y="2611"/>
                    <a:pt x="12305" y="3043"/>
                  </a:cubicBezTo>
                  <a:cubicBezTo>
                    <a:pt x="11862" y="3229"/>
                    <a:pt x="11443" y="3406"/>
                    <a:pt x="11079" y="3567"/>
                  </a:cubicBezTo>
                  <a:cubicBezTo>
                    <a:pt x="10312" y="3909"/>
                    <a:pt x="9285" y="4397"/>
                    <a:pt x="8196" y="4913"/>
                  </a:cubicBezTo>
                  <a:cubicBezTo>
                    <a:pt x="6462" y="5737"/>
                    <a:pt x="4669" y="6588"/>
                    <a:pt x="3718" y="6949"/>
                  </a:cubicBezTo>
                  <a:cubicBezTo>
                    <a:pt x="2251" y="7506"/>
                    <a:pt x="1685" y="7532"/>
                    <a:pt x="1683" y="7532"/>
                  </a:cubicBezTo>
                  <a:cubicBezTo>
                    <a:pt x="1526" y="7533"/>
                    <a:pt x="1398" y="7661"/>
                    <a:pt x="1400" y="7819"/>
                  </a:cubicBezTo>
                  <a:cubicBezTo>
                    <a:pt x="1401" y="7976"/>
                    <a:pt x="1529" y="8103"/>
                    <a:pt x="1686" y="8103"/>
                  </a:cubicBezTo>
                  <a:cubicBezTo>
                    <a:pt x="1686" y="8103"/>
                    <a:pt x="1687" y="8103"/>
                    <a:pt x="1688" y="8103"/>
                  </a:cubicBezTo>
                  <a:lnTo>
                    <a:pt x="1690" y="8103"/>
                  </a:lnTo>
                  <a:cubicBezTo>
                    <a:pt x="1754" y="8102"/>
                    <a:pt x="2356" y="8077"/>
                    <a:pt x="3920" y="7483"/>
                  </a:cubicBezTo>
                  <a:cubicBezTo>
                    <a:pt x="4891" y="7115"/>
                    <a:pt x="6695" y="6257"/>
                    <a:pt x="8440" y="5430"/>
                  </a:cubicBezTo>
                  <a:cubicBezTo>
                    <a:pt x="9525" y="4914"/>
                    <a:pt x="10549" y="4427"/>
                    <a:pt x="11310" y="4089"/>
                  </a:cubicBezTo>
                  <a:cubicBezTo>
                    <a:pt x="11670" y="3928"/>
                    <a:pt x="12086" y="3753"/>
                    <a:pt x="12524" y="3568"/>
                  </a:cubicBezTo>
                  <a:cubicBezTo>
                    <a:pt x="15419" y="2351"/>
                    <a:pt x="17155" y="1547"/>
                    <a:pt x="16846" y="660"/>
                  </a:cubicBezTo>
                  <a:cubicBezTo>
                    <a:pt x="16775" y="458"/>
                    <a:pt x="16648" y="175"/>
                    <a:pt x="16355" y="56"/>
                  </a:cubicBezTo>
                  <a:cubicBezTo>
                    <a:pt x="16264" y="18"/>
                    <a:pt x="16169" y="1"/>
                    <a:pt x="16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4"/>
            <p:cNvSpPr/>
            <p:nvPr/>
          </p:nvSpPr>
          <p:spPr>
            <a:xfrm>
              <a:off x="2982450" y="3325175"/>
              <a:ext cx="94225" cy="222300"/>
            </a:xfrm>
            <a:custGeom>
              <a:avLst/>
              <a:gdLst/>
              <a:ahLst/>
              <a:cxnLst/>
              <a:rect l="l" t="t" r="r" b="b"/>
              <a:pathLst>
                <a:path w="3769" h="8892" extrusionOk="0">
                  <a:moveTo>
                    <a:pt x="3185" y="0"/>
                  </a:moveTo>
                  <a:cubicBezTo>
                    <a:pt x="3151" y="0"/>
                    <a:pt x="3117" y="7"/>
                    <a:pt x="3083" y="20"/>
                  </a:cubicBezTo>
                  <a:cubicBezTo>
                    <a:pt x="2998" y="53"/>
                    <a:pt x="993" y="841"/>
                    <a:pt x="830" y="2129"/>
                  </a:cubicBezTo>
                  <a:cubicBezTo>
                    <a:pt x="750" y="2766"/>
                    <a:pt x="1118" y="3382"/>
                    <a:pt x="1926" y="3959"/>
                  </a:cubicBezTo>
                  <a:cubicBezTo>
                    <a:pt x="2782" y="4573"/>
                    <a:pt x="3172" y="5209"/>
                    <a:pt x="3086" y="5850"/>
                  </a:cubicBezTo>
                  <a:cubicBezTo>
                    <a:pt x="2963" y="6763"/>
                    <a:pt x="1833" y="7739"/>
                    <a:pt x="206" y="8339"/>
                  </a:cubicBezTo>
                  <a:cubicBezTo>
                    <a:pt x="77" y="8387"/>
                    <a:pt x="1" y="8521"/>
                    <a:pt x="25" y="8657"/>
                  </a:cubicBezTo>
                  <a:cubicBezTo>
                    <a:pt x="49" y="8793"/>
                    <a:pt x="167" y="8892"/>
                    <a:pt x="305" y="8892"/>
                  </a:cubicBezTo>
                  <a:cubicBezTo>
                    <a:pt x="308" y="8892"/>
                    <a:pt x="310" y="8892"/>
                    <a:pt x="313" y="8892"/>
                  </a:cubicBezTo>
                  <a:cubicBezTo>
                    <a:pt x="344" y="8892"/>
                    <a:pt x="375" y="8885"/>
                    <a:pt x="404" y="8874"/>
                  </a:cubicBezTo>
                  <a:cubicBezTo>
                    <a:pt x="1854" y="8339"/>
                    <a:pt x="3469" y="7284"/>
                    <a:pt x="3651" y="5926"/>
                  </a:cubicBezTo>
                  <a:cubicBezTo>
                    <a:pt x="3769" y="5058"/>
                    <a:pt x="3299" y="4241"/>
                    <a:pt x="2259" y="3495"/>
                  </a:cubicBezTo>
                  <a:cubicBezTo>
                    <a:pt x="1635" y="3049"/>
                    <a:pt x="1345" y="2614"/>
                    <a:pt x="1397" y="2201"/>
                  </a:cubicBezTo>
                  <a:cubicBezTo>
                    <a:pt x="1497" y="1412"/>
                    <a:pt x="2797" y="744"/>
                    <a:pt x="3289" y="552"/>
                  </a:cubicBezTo>
                  <a:cubicBezTo>
                    <a:pt x="3436" y="496"/>
                    <a:pt x="3509" y="331"/>
                    <a:pt x="3452" y="183"/>
                  </a:cubicBezTo>
                  <a:cubicBezTo>
                    <a:pt x="3408" y="70"/>
                    <a:pt x="3300" y="0"/>
                    <a:pt x="3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4"/>
            <p:cNvSpPr/>
            <p:nvPr/>
          </p:nvSpPr>
          <p:spPr>
            <a:xfrm>
              <a:off x="2568275" y="3292950"/>
              <a:ext cx="254925" cy="243225"/>
            </a:xfrm>
            <a:custGeom>
              <a:avLst/>
              <a:gdLst/>
              <a:ahLst/>
              <a:cxnLst/>
              <a:rect l="l" t="t" r="r" b="b"/>
              <a:pathLst>
                <a:path w="10197" h="9729" extrusionOk="0">
                  <a:moveTo>
                    <a:pt x="9880" y="0"/>
                  </a:moveTo>
                  <a:cubicBezTo>
                    <a:pt x="9749" y="0"/>
                    <a:pt x="9632" y="95"/>
                    <a:pt x="9605" y="229"/>
                  </a:cubicBezTo>
                  <a:cubicBezTo>
                    <a:pt x="9586" y="321"/>
                    <a:pt x="7686" y="9157"/>
                    <a:pt x="962" y="9157"/>
                  </a:cubicBezTo>
                  <a:cubicBezTo>
                    <a:pt x="755" y="9157"/>
                    <a:pt x="544" y="9149"/>
                    <a:pt x="328" y="9132"/>
                  </a:cubicBezTo>
                  <a:cubicBezTo>
                    <a:pt x="318" y="9131"/>
                    <a:pt x="307" y="9130"/>
                    <a:pt x="297" y="9130"/>
                  </a:cubicBezTo>
                  <a:cubicBezTo>
                    <a:pt x="150" y="9130"/>
                    <a:pt x="25" y="9242"/>
                    <a:pt x="13" y="9393"/>
                  </a:cubicBezTo>
                  <a:cubicBezTo>
                    <a:pt x="1" y="9552"/>
                    <a:pt x="123" y="9692"/>
                    <a:pt x="282" y="9700"/>
                  </a:cubicBezTo>
                  <a:cubicBezTo>
                    <a:pt x="518" y="9719"/>
                    <a:pt x="748" y="9729"/>
                    <a:pt x="973" y="9729"/>
                  </a:cubicBezTo>
                  <a:cubicBezTo>
                    <a:pt x="8146" y="9729"/>
                    <a:pt x="10144" y="441"/>
                    <a:pt x="10165" y="344"/>
                  </a:cubicBezTo>
                  <a:cubicBezTo>
                    <a:pt x="10196" y="190"/>
                    <a:pt x="10096" y="39"/>
                    <a:pt x="9942" y="7"/>
                  </a:cubicBezTo>
                  <a:cubicBezTo>
                    <a:pt x="9921" y="2"/>
                    <a:pt x="9900" y="0"/>
                    <a:pt x="98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4"/>
            <p:cNvSpPr/>
            <p:nvPr/>
          </p:nvSpPr>
          <p:spPr>
            <a:xfrm>
              <a:off x="2924475" y="3618425"/>
              <a:ext cx="95275" cy="79900"/>
            </a:xfrm>
            <a:custGeom>
              <a:avLst/>
              <a:gdLst/>
              <a:ahLst/>
              <a:cxnLst/>
              <a:rect l="l" t="t" r="r" b="b"/>
              <a:pathLst>
                <a:path w="3811" h="3196" extrusionOk="0">
                  <a:moveTo>
                    <a:pt x="1" y="3195"/>
                  </a:moveTo>
                  <a:lnTo>
                    <a:pt x="381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4"/>
            <p:cNvSpPr/>
            <p:nvPr/>
          </p:nvSpPr>
          <p:spPr>
            <a:xfrm>
              <a:off x="2914775" y="3611250"/>
              <a:ext cx="113025" cy="94200"/>
            </a:xfrm>
            <a:custGeom>
              <a:avLst/>
              <a:gdLst/>
              <a:ahLst/>
              <a:cxnLst/>
              <a:rect l="l" t="t" r="r" b="b"/>
              <a:pathLst>
                <a:path w="4521" h="3768" extrusionOk="0">
                  <a:moveTo>
                    <a:pt x="4200" y="1"/>
                  </a:moveTo>
                  <a:cubicBezTo>
                    <a:pt x="4135" y="1"/>
                    <a:pt x="4068" y="23"/>
                    <a:pt x="4015" y="69"/>
                  </a:cubicBezTo>
                  <a:lnTo>
                    <a:pt x="205" y="3263"/>
                  </a:lnTo>
                  <a:cubicBezTo>
                    <a:pt x="1" y="3435"/>
                    <a:pt x="123" y="3767"/>
                    <a:pt x="389" y="3767"/>
                  </a:cubicBezTo>
                  <a:cubicBezTo>
                    <a:pt x="456" y="3767"/>
                    <a:pt x="522" y="3743"/>
                    <a:pt x="573" y="3701"/>
                  </a:cubicBezTo>
                  <a:lnTo>
                    <a:pt x="4382" y="506"/>
                  </a:lnTo>
                  <a:cubicBezTo>
                    <a:pt x="4504" y="405"/>
                    <a:pt x="4520" y="224"/>
                    <a:pt x="4419" y="102"/>
                  </a:cubicBezTo>
                  <a:cubicBezTo>
                    <a:pt x="4362" y="35"/>
                    <a:pt x="4282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4"/>
            <p:cNvSpPr/>
            <p:nvPr/>
          </p:nvSpPr>
          <p:spPr>
            <a:xfrm>
              <a:off x="2606100" y="3138875"/>
              <a:ext cx="37625" cy="149400"/>
            </a:xfrm>
            <a:custGeom>
              <a:avLst/>
              <a:gdLst/>
              <a:ahLst/>
              <a:cxnLst/>
              <a:rect l="l" t="t" r="r" b="b"/>
              <a:pathLst>
                <a:path w="1505" h="5976" extrusionOk="0">
                  <a:moveTo>
                    <a:pt x="0" y="1"/>
                  </a:moveTo>
                  <a:lnTo>
                    <a:pt x="71" y="4996"/>
                  </a:lnTo>
                  <a:lnTo>
                    <a:pt x="1505" y="5976"/>
                  </a:lnTo>
                  <a:lnTo>
                    <a:pt x="1285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4"/>
            <p:cNvSpPr/>
            <p:nvPr/>
          </p:nvSpPr>
          <p:spPr>
            <a:xfrm>
              <a:off x="2598900" y="3131725"/>
              <a:ext cx="52125" cy="163700"/>
            </a:xfrm>
            <a:custGeom>
              <a:avLst/>
              <a:gdLst/>
              <a:ahLst/>
              <a:cxnLst/>
              <a:rect l="l" t="t" r="r" b="b"/>
              <a:pathLst>
                <a:path w="2085" h="6548" extrusionOk="0">
                  <a:moveTo>
                    <a:pt x="287" y="1"/>
                  </a:moveTo>
                  <a:cubicBezTo>
                    <a:pt x="136" y="1"/>
                    <a:pt x="0" y="124"/>
                    <a:pt x="2" y="290"/>
                  </a:cubicBezTo>
                  <a:lnTo>
                    <a:pt x="73" y="5287"/>
                  </a:lnTo>
                  <a:cubicBezTo>
                    <a:pt x="75" y="5442"/>
                    <a:pt x="222" y="5568"/>
                    <a:pt x="356" y="5568"/>
                  </a:cubicBezTo>
                  <a:cubicBezTo>
                    <a:pt x="359" y="5568"/>
                    <a:pt x="361" y="5568"/>
                    <a:pt x="363" y="5568"/>
                  </a:cubicBezTo>
                  <a:cubicBezTo>
                    <a:pt x="520" y="5566"/>
                    <a:pt x="647" y="5437"/>
                    <a:pt x="645" y="5279"/>
                  </a:cubicBezTo>
                  <a:lnTo>
                    <a:pt x="581" y="723"/>
                  </a:lnTo>
                  <a:lnTo>
                    <a:pt x="1295" y="1031"/>
                  </a:lnTo>
                  <a:lnTo>
                    <a:pt x="1507" y="6274"/>
                  </a:lnTo>
                  <a:cubicBezTo>
                    <a:pt x="1513" y="6427"/>
                    <a:pt x="1638" y="6548"/>
                    <a:pt x="1792" y="6548"/>
                  </a:cubicBezTo>
                  <a:lnTo>
                    <a:pt x="1804" y="6547"/>
                  </a:lnTo>
                  <a:cubicBezTo>
                    <a:pt x="1961" y="6541"/>
                    <a:pt x="2084" y="6407"/>
                    <a:pt x="2078" y="6250"/>
                  </a:cubicBezTo>
                  <a:lnTo>
                    <a:pt x="1858" y="827"/>
                  </a:lnTo>
                  <a:cubicBezTo>
                    <a:pt x="1854" y="717"/>
                    <a:pt x="1786" y="620"/>
                    <a:pt x="1685" y="577"/>
                  </a:cubicBezTo>
                  <a:lnTo>
                    <a:pt x="401" y="25"/>
                  </a:lnTo>
                  <a:cubicBezTo>
                    <a:pt x="363" y="8"/>
                    <a:pt x="325" y="1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4"/>
            <p:cNvSpPr/>
            <p:nvPr/>
          </p:nvSpPr>
          <p:spPr>
            <a:xfrm>
              <a:off x="3201175" y="3152475"/>
              <a:ext cx="40825" cy="132425"/>
            </a:xfrm>
            <a:custGeom>
              <a:avLst/>
              <a:gdLst/>
              <a:ahLst/>
              <a:cxnLst/>
              <a:rect l="l" t="t" r="r" b="b"/>
              <a:pathLst>
                <a:path w="1633" h="5297" extrusionOk="0">
                  <a:moveTo>
                    <a:pt x="1138" y="0"/>
                  </a:moveTo>
                  <a:lnTo>
                    <a:pt x="0" y="301"/>
                  </a:lnTo>
                  <a:lnTo>
                    <a:pt x="71" y="5297"/>
                  </a:lnTo>
                  <a:lnTo>
                    <a:pt x="1633" y="486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4"/>
            <p:cNvSpPr/>
            <p:nvPr/>
          </p:nvSpPr>
          <p:spPr>
            <a:xfrm>
              <a:off x="3194000" y="3145325"/>
              <a:ext cx="55500" cy="146725"/>
            </a:xfrm>
            <a:custGeom>
              <a:avLst/>
              <a:gdLst/>
              <a:ahLst/>
              <a:cxnLst/>
              <a:rect l="l" t="t" r="r" b="b"/>
              <a:pathLst>
                <a:path w="2220" h="5869" extrusionOk="0">
                  <a:moveTo>
                    <a:pt x="1425" y="1"/>
                  </a:moveTo>
                  <a:cubicBezTo>
                    <a:pt x="1401" y="1"/>
                    <a:pt x="1376" y="4"/>
                    <a:pt x="1352" y="10"/>
                  </a:cubicBezTo>
                  <a:lnTo>
                    <a:pt x="214" y="312"/>
                  </a:lnTo>
                  <a:cubicBezTo>
                    <a:pt x="88" y="345"/>
                    <a:pt x="0" y="460"/>
                    <a:pt x="2" y="592"/>
                  </a:cubicBezTo>
                  <a:lnTo>
                    <a:pt x="73" y="5587"/>
                  </a:lnTo>
                  <a:cubicBezTo>
                    <a:pt x="75" y="5744"/>
                    <a:pt x="202" y="5869"/>
                    <a:pt x="358" y="5869"/>
                  </a:cubicBezTo>
                  <a:lnTo>
                    <a:pt x="362" y="5869"/>
                  </a:lnTo>
                  <a:cubicBezTo>
                    <a:pt x="520" y="5867"/>
                    <a:pt x="646" y="5737"/>
                    <a:pt x="644" y="5580"/>
                  </a:cubicBezTo>
                  <a:lnTo>
                    <a:pt x="576" y="806"/>
                  </a:lnTo>
                  <a:lnTo>
                    <a:pt x="1175" y="648"/>
                  </a:lnTo>
                  <a:lnTo>
                    <a:pt x="1636" y="5181"/>
                  </a:lnTo>
                  <a:cubicBezTo>
                    <a:pt x="1650" y="5326"/>
                    <a:pt x="1767" y="5438"/>
                    <a:pt x="1912" y="5438"/>
                  </a:cubicBezTo>
                  <a:cubicBezTo>
                    <a:pt x="1924" y="5438"/>
                    <a:pt x="1936" y="5438"/>
                    <a:pt x="1948" y="5436"/>
                  </a:cubicBezTo>
                  <a:cubicBezTo>
                    <a:pt x="2106" y="5420"/>
                    <a:pt x="2220" y="5280"/>
                    <a:pt x="2204" y="5123"/>
                  </a:cubicBezTo>
                  <a:lnTo>
                    <a:pt x="1709" y="257"/>
                  </a:lnTo>
                  <a:cubicBezTo>
                    <a:pt x="1700" y="173"/>
                    <a:pt x="1657" y="98"/>
                    <a:pt x="1587" y="51"/>
                  </a:cubicBezTo>
                  <a:cubicBezTo>
                    <a:pt x="1539" y="18"/>
                    <a:pt x="1483" y="1"/>
                    <a:pt x="1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4"/>
            <p:cNvSpPr/>
            <p:nvPr/>
          </p:nvSpPr>
          <p:spPr>
            <a:xfrm>
              <a:off x="2834325" y="3197775"/>
              <a:ext cx="40850" cy="121700"/>
            </a:xfrm>
            <a:custGeom>
              <a:avLst/>
              <a:gdLst/>
              <a:ahLst/>
              <a:cxnLst/>
              <a:rect l="l" t="t" r="r" b="b"/>
              <a:pathLst>
                <a:path w="1634" h="4868" extrusionOk="0">
                  <a:moveTo>
                    <a:pt x="1139" y="1"/>
                  </a:moveTo>
                  <a:lnTo>
                    <a:pt x="1" y="303"/>
                  </a:lnTo>
                  <a:lnTo>
                    <a:pt x="150" y="4766"/>
                  </a:lnTo>
                  <a:lnTo>
                    <a:pt x="1634" y="4868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4"/>
            <p:cNvSpPr/>
            <p:nvPr/>
          </p:nvSpPr>
          <p:spPr>
            <a:xfrm>
              <a:off x="2827125" y="3190650"/>
              <a:ext cx="55550" cy="135975"/>
            </a:xfrm>
            <a:custGeom>
              <a:avLst/>
              <a:gdLst/>
              <a:ahLst/>
              <a:cxnLst/>
              <a:rect l="l" t="t" r="r" b="b"/>
              <a:pathLst>
                <a:path w="2222" h="5439" extrusionOk="0">
                  <a:moveTo>
                    <a:pt x="1429" y="1"/>
                  </a:moveTo>
                  <a:cubicBezTo>
                    <a:pt x="1404" y="1"/>
                    <a:pt x="1379" y="4"/>
                    <a:pt x="1354" y="11"/>
                  </a:cubicBezTo>
                  <a:lnTo>
                    <a:pt x="217" y="312"/>
                  </a:lnTo>
                  <a:cubicBezTo>
                    <a:pt x="88" y="345"/>
                    <a:pt x="1" y="464"/>
                    <a:pt x="5" y="598"/>
                  </a:cubicBezTo>
                  <a:lnTo>
                    <a:pt x="154" y="5059"/>
                  </a:lnTo>
                  <a:cubicBezTo>
                    <a:pt x="158" y="5214"/>
                    <a:pt x="298" y="5335"/>
                    <a:pt x="441" y="5335"/>
                  </a:cubicBezTo>
                  <a:cubicBezTo>
                    <a:pt x="444" y="5335"/>
                    <a:pt x="446" y="5335"/>
                    <a:pt x="449" y="5335"/>
                  </a:cubicBezTo>
                  <a:cubicBezTo>
                    <a:pt x="606" y="5330"/>
                    <a:pt x="729" y="5198"/>
                    <a:pt x="724" y="5041"/>
                  </a:cubicBezTo>
                  <a:lnTo>
                    <a:pt x="584" y="805"/>
                  </a:lnTo>
                  <a:lnTo>
                    <a:pt x="1177" y="648"/>
                  </a:lnTo>
                  <a:lnTo>
                    <a:pt x="1638" y="5182"/>
                  </a:lnTo>
                  <a:cubicBezTo>
                    <a:pt x="1652" y="5328"/>
                    <a:pt x="1775" y="5438"/>
                    <a:pt x="1922" y="5439"/>
                  </a:cubicBezTo>
                  <a:cubicBezTo>
                    <a:pt x="1932" y="5439"/>
                    <a:pt x="1941" y="5438"/>
                    <a:pt x="1951" y="5436"/>
                  </a:cubicBezTo>
                  <a:cubicBezTo>
                    <a:pt x="2108" y="5420"/>
                    <a:pt x="2222" y="5281"/>
                    <a:pt x="2207" y="5123"/>
                  </a:cubicBezTo>
                  <a:lnTo>
                    <a:pt x="1712" y="257"/>
                  </a:lnTo>
                  <a:cubicBezTo>
                    <a:pt x="1697" y="108"/>
                    <a:pt x="1571" y="1"/>
                    <a:pt x="1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4"/>
            <p:cNvSpPr/>
            <p:nvPr/>
          </p:nvSpPr>
          <p:spPr>
            <a:xfrm>
              <a:off x="2533925" y="2094650"/>
              <a:ext cx="827175" cy="1119875"/>
            </a:xfrm>
            <a:custGeom>
              <a:avLst/>
              <a:gdLst/>
              <a:ahLst/>
              <a:cxnLst/>
              <a:rect l="l" t="t" r="r" b="b"/>
              <a:pathLst>
                <a:path w="33087" h="44795" extrusionOk="0">
                  <a:moveTo>
                    <a:pt x="16422" y="1"/>
                  </a:moveTo>
                  <a:cubicBezTo>
                    <a:pt x="14570" y="1"/>
                    <a:pt x="13104" y="274"/>
                    <a:pt x="13104" y="274"/>
                  </a:cubicBezTo>
                  <a:cubicBezTo>
                    <a:pt x="13104" y="274"/>
                    <a:pt x="116" y="3883"/>
                    <a:pt x="132" y="5024"/>
                  </a:cubicBezTo>
                  <a:cubicBezTo>
                    <a:pt x="149" y="6167"/>
                    <a:pt x="1" y="36148"/>
                    <a:pt x="36" y="38621"/>
                  </a:cubicBezTo>
                  <a:cubicBezTo>
                    <a:pt x="70" y="41096"/>
                    <a:pt x="3426" y="42857"/>
                    <a:pt x="7916" y="44030"/>
                  </a:cubicBezTo>
                  <a:cubicBezTo>
                    <a:pt x="9998" y="44574"/>
                    <a:pt x="13345" y="44794"/>
                    <a:pt x="16553" y="44794"/>
                  </a:cubicBezTo>
                  <a:cubicBezTo>
                    <a:pt x="20261" y="44794"/>
                    <a:pt x="23784" y="44501"/>
                    <a:pt x="24952" y="44076"/>
                  </a:cubicBezTo>
                  <a:cubicBezTo>
                    <a:pt x="27130" y="43283"/>
                    <a:pt x="30069" y="42481"/>
                    <a:pt x="30430" y="41048"/>
                  </a:cubicBezTo>
                  <a:cubicBezTo>
                    <a:pt x="30790" y="39615"/>
                    <a:pt x="30592" y="25532"/>
                    <a:pt x="30653" y="23152"/>
                  </a:cubicBezTo>
                  <a:cubicBezTo>
                    <a:pt x="30715" y="20773"/>
                    <a:pt x="33087" y="13505"/>
                    <a:pt x="32288" y="10852"/>
                  </a:cubicBezTo>
                  <a:cubicBezTo>
                    <a:pt x="31489" y="8199"/>
                    <a:pt x="29936" y="6032"/>
                    <a:pt x="28303" y="5008"/>
                  </a:cubicBezTo>
                  <a:cubicBezTo>
                    <a:pt x="26670" y="3984"/>
                    <a:pt x="22345" y="904"/>
                    <a:pt x="19386" y="280"/>
                  </a:cubicBezTo>
                  <a:cubicBezTo>
                    <a:pt x="18392" y="71"/>
                    <a:pt x="17358" y="1"/>
                    <a:pt x="1642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4"/>
            <p:cNvSpPr/>
            <p:nvPr/>
          </p:nvSpPr>
          <p:spPr>
            <a:xfrm>
              <a:off x="2527125" y="2087475"/>
              <a:ext cx="834075" cy="1134075"/>
            </a:xfrm>
            <a:custGeom>
              <a:avLst/>
              <a:gdLst/>
              <a:ahLst/>
              <a:cxnLst/>
              <a:rect l="l" t="t" r="r" b="b"/>
              <a:pathLst>
                <a:path w="33363" h="45363" extrusionOk="0">
                  <a:moveTo>
                    <a:pt x="16701" y="574"/>
                  </a:moveTo>
                  <a:cubicBezTo>
                    <a:pt x="17620" y="574"/>
                    <a:pt x="18632" y="642"/>
                    <a:pt x="19599" y="846"/>
                  </a:cubicBezTo>
                  <a:cubicBezTo>
                    <a:pt x="22041" y="1362"/>
                    <a:pt x="25438" y="3587"/>
                    <a:pt x="27466" y="4917"/>
                  </a:cubicBezTo>
                  <a:cubicBezTo>
                    <a:pt x="27842" y="5162"/>
                    <a:pt x="28167" y="5375"/>
                    <a:pt x="28423" y="5537"/>
                  </a:cubicBezTo>
                  <a:cubicBezTo>
                    <a:pt x="30059" y="6563"/>
                    <a:pt x="31540" y="8741"/>
                    <a:pt x="32286" y="11222"/>
                  </a:cubicBezTo>
                  <a:cubicBezTo>
                    <a:pt x="32772" y="12835"/>
                    <a:pt x="31995" y="16408"/>
                    <a:pt x="31371" y="19278"/>
                  </a:cubicBezTo>
                  <a:cubicBezTo>
                    <a:pt x="30991" y="21026"/>
                    <a:pt x="30663" y="22536"/>
                    <a:pt x="30640" y="23433"/>
                  </a:cubicBezTo>
                  <a:cubicBezTo>
                    <a:pt x="30621" y="24156"/>
                    <a:pt x="30626" y="25912"/>
                    <a:pt x="30632" y="28135"/>
                  </a:cubicBezTo>
                  <a:cubicBezTo>
                    <a:pt x="30646" y="32979"/>
                    <a:pt x="30668" y="40301"/>
                    <a:pt x="30425" y="41265"/>
                  </a:cubicBezTo>
                  <a:cubicBezTo>
                    <a:pt x="30153" y="42345"/>
                    <a:pt x="27999" y="43093"/>
                    <a:pt x="26098" y="43753"/>
                  </a:cubicBezTo>
                  <a:cubicBezTo>
                    <a:pt x="25765" y="43868"/>
                    <a:pt x="25438" y="43982"/>
                    <a:pt x="25127" y="44095"/>
                  </a:cubicBezTo>
                  <a:cubicBezTo>
                    <a:pt x="24024" y="44497"/>
                    <a:pt x="20479" y="44803"/>
                    <a:pt x="16736" y="44803"/>
                  </a:cubicBezTo>
                  <a:cubicBezTo>
                    <a:pt x="13616" y="44803"/>
                    <a:pt x="10358" y="44590"/>
                    <a:pt x="8260" y="44042"/>
                  </a:cubicBezTo>
                  <a:cubicBezTo>
                    <a:pt x="4782" y="43132"/>
                    <a:pt x="629" y="41503"/>
                    <a:pt x="592" y="38905"/>
                  </a:cubicBezTo>
                  <a:cubicBezTo>
                    <a:pt x="572" y="37435"/>
                    <a:pt x="616" y="26188"/>
                    <a:pt x="652" y="17150"/>
                  </a:cubicBezTo>
                  <a:cubicBezTo>
                    <a:pt x="676" y="11045"/>
                    <a:pt x="698" y="5773"/>
                    <a:pt x="684" y="5347"/>
                  </a:cubicBezTo>
                  <a:cubicBezTo>
                    <a:pt x="1013" y="4654"/>
                    <a:pt x="7426" y="2511"/>
                    <a:pt x="13440" y="839"/>
                  </a:cubicBezTo>
                  <a:cubicBezTo>
                    <a:pt x="13581" y="814"/>
                    <a:pt x="14976" y="574"/>
                    <a:pt x="16701" y="574"/>
                  </a:cubicBezTo>
                  <a:close/>
                  <a:moveTo>
                    <a:pt x="16682" y="1"/>
                  </a:moveTo>
                  <a:cubicBezTo>
                    <a:pt x="14858" y="1"/>
                    <a:pt x="13415" y="264"/>
                    <a:pt x="13324" y="280"/>
                  </a:cubicBezTo>
                  <a:cubicBezTo>
                    <a:pt x="13316" y="282"/>
                    <a:pt x="13308" y="283"/>
                    <a:pt x="13300" y="285"/>
                  </a:cubicBezTo>
                  <a:cubicBezTo>
                    <a:pt x="8370" y="1656"/>
                    <a:pt x="102" y="4131"/>
                    <a:pt x="119" y="5316"/>
                  </a:cubicBezTo>
                  <a:cubicBezTo>
                    <a:pt x="126" y="5776"/>
                    <a:pt x="105" y="11046"/>
                    <a:pt x="81" y="17148"/>
                  </a:cubicBezTo>
                  <a:cubicBezTo>
                    <a:pt x="46" y="26189"/>
                    <a:pt x="1" y="37439"/>
                    <a:pt x="22" y="38914"/>
                  </a:cubicBezTo>
                  <a:cubicBezTo>
                    <a:pt x="55" y="41287"/>
                    <a:pt x="2779" y="43198"/>
                    <a:pt x="8115" y="44594"/>
                  </a:cubicBezTo>
                  <a:cubicBezTo>
                    <a:pt x="10195" y="45138"/>
                    <a:pt x="13607" y="45363"/>
                    <a:pt x="16880" y="45363"/>
                  </a:cubicBezTo>
                  <a:cubicBezTo>
                    <a:pt x="20579" y="45363"/>
                    <a:pt x="24103" y="45075"/>
                    <a:pt x="25322" y="44632"/>
                  </a:cubicBezTo>
                  <a:cubicBezTo>
                    <a:pt x="25630" y="44519"/>
                    <a:pt x="25954" y="44407"/>
                    <a:pt x="26285" y="44292"/>
                  </a:cubicBezTo>
                  <a:cubicBezTo>
                    <a:pt x="28422" y="43550"/>
                    <a:pt x="30631" y="42784"/>
                    <a:pt x="30978" y="41406"/>
                  </a:cubicBezTo>
                  <a:cubicBezTo>
                    <a:pt x="31239" y="40372"/>
                    <a:pt x="31218" y="33298"/>
                    <a:pt x="31203" y="28134"/>
                  </a:cubicBezTo>
                  <a:cubicBezTo>
                    <a:pt x="31198" y="25916"/>
                    <a:pt x="31192" y="24163"/>
                    <a:pt x="31211" y="23448"/>
                  </a:cubicBezTo>
                  <a:cubicBezTo>
                    <a:pt x="31232" y="22606"/>
                    <a:pt x="31570" y="21048"/>
                    <a:pt x="31929" y="19400"/>
                  </a:cubicBezTo>
                  <a:cubicBezTo>
                    <a:pt x="32601" y="16312"/>
                    <a:pt x="33362" y="12813"/>
                    <a:pt x="32834" y="11058"/>
                  </a:cubicBezTo>
                  <a:cubicBezTo>
                    <a:pt x="32049" y="8451"/>
                    <a:pt x="30475" y="6150"/>
                    <a:pt x="28728" y="5054"/>
                  </a:cubicBezTo>
                  <a:cubicBezTo>
                    <a:pt x="28473" y="4894"/>
                    <a:pt x="28151" y="4683"/>
                    <a:pt x="27780" y="4441"/>
                  </a:cubicBezTo>
                  <a:cubicBezTo>
                    <a:pt x="25716" y="3088"/>
                    <a:pt x="22263" y="826"/>
                    <a:pt x="19716" y="289"/>
                  </a:cubicBezTo>
                  <a:cubicBezTo>
                    <a:pt x="18693" y="73"/>
                    <a:pt x="17636" y="1"/>
                    <a:pt x="16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4"/>
            <p:cNvSpPr/>
            <p:nvPr/>
          </p:nvSpPr>
          <p:spPr>
            <a:xfrm>
              <a:off x="3086125" y="2295675"/>
              <a:ext cx="88675" cy="883775"/>
            </a:xfrm>
            <a:custGeom>
              <a:avLst/>
              <a:gdLst/>
              <a:ahLst/>
              <a:cxnLst/>
              <a:rect l="l" t="t" r="r" b="b"/>
              <a:pathLst>
                <a:path w="3547" h="35351" extrusionOk="0">
                  <a:moveTo>
                    <a:pt x="310" y="1"/>
                  </a:moveTo>
                  <a:cubicBezTo>
                    <a:pt x="293" y="1"/>
                    <a:pt x="276" y="2"/>
                    <a:pt x="259" y="6"/>
                  </a:cubicBezTo>
                  <a:cubicBezTo>
                    <a:pt x="103" y="33"/>
                    <a:pt x="0" y="182"/>
                    <a:pt x="28" y="337"/>
                  </a:cubicBezTo>
                  <a:cubicBezTo>
                    <a:pt x="45" y="427"/>
                    <a:pt x="1652" y="9427"/>
                    <a:pt x="892" y="13702"/>
                  </a:cubicBezTo>
                  <a:cubicBezTo>
                    <a:pt x="358" y="16705"/>
                    <a:pt x="897" y="26699"/>
                    <a:pt x="1443" y="28756"/>
                  </a:cubicBezTo>
                  <a:cubicBezTo>
                    <a:pt x="2137" y="31377"/>
                    <a:pt x="2306" y="34433"/>
                    <a:pt x="1369" y="34800"/>
                  </a:cubicBezTo>
                  <a:cubicBezTo>
                    <a:pt x="1241" y="34850"/>
                    <a:pt x="1166" y="34983"/>
                    <a:pt x="1192" y="35119"/>
                  </a:cubicBezTo>
                  <a:cubicBezTo>
                    <a:pt x="1217" y="35253"/>
                    <a:pt x="1334" y="35351"/>
                    <a:pt x="1471" y="35351"/>
                  </a:cubicBezTo>
                  <a:cubicBezTo>
                    <a:pt x="1472" y="35351"/>
                    <a:pt x="1472" y="35351"/>
                    <a:pt x="1473" y="35351"/>
                  </a:cubicBezTo>
                  <a:cubicBezTo>
                    <a:pt x="1508" y="35351"/>
                    <a:pt x="1544" y="35344"/>
                    <a:pt x="1577" y="35331"/>
                  </a:cubicBezTo>
                  <a:cubicBezTo>
                    <a:pt x="3546" y="34561"/>
                    <a:pt x="2010" y="28669"/>
                    <a:pt x="1995" y="28610"/>
                  </a:cubicBezTo>
                  <a:cubicBezTo>
                    <a:pt x="1458" y="26587"/>
                    <a:pt x="929" y="16757"/>
                    <a:pt x="1454" y="13802"/>
                  </a:cubicBezTo>
                  <a:cubicBezTo>
                    <a:pt x="2231" y="9427"/>
                    <a:pt x="658" y="609"/>
                    <a:pt x="590" y="236"/>
                  </a:cubicBezTo>
                  <a:cubicBezTo>
                    <a:pt x="565" y="98"/>
                    <a:pt x="445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4"/>
            <p:cNvSpPr/>
            <p:nvPr/>
          </p:nvSpPr>
          <p:spPr>
            <a:xfrm>
              <a:off x="2805025" y="1952550"/>
              <a:ext cx="390350" cy="379525"/>
            </a:xfrm>
            <a:custGeom>
              <a:avLst/>
              <a:gdLst/>
              <a:ahLst/>
              <a:cxnLst/>
              <a:rect l="l" t="t" r="r" b="b"/>
              <a:pathLst>
                <a:path w="15614" h="15181" extrusionOk="0">
                  <a:moveTo>
                    <a:pt x="7579" y="0"/>
                  </a:moveTo>
                  <a:cubicBezTo>
                    <a:pt x="7504" y="0"/>
                    <a:pt x="7437" y="7"/>
                    <a:pt x="7377" y="21"/>
                  </a:cubicBezTo>
                  <a:cubicBezTo>
                    <a:pt x="6243" y="280"/>
                    <a:pt x="5116" y="946"/>
                    <a:pt x="5116" y="946"/>
                  </a:cubicBezTo>
                  <a:cubicBezTo>
                    <a:pt x="5116" y="946"/>
                    <a:pt x="5091" y="945"/>
                    <a:pt x="5048" y="945"/>
                  </a:cubicBezTo>
                  <a:cubicBezTo>
                    <a:pt x="4754" y="945"/>
                    <a:pt x="3591" y="991"/>
                    <a:pt x="3178" y="1705"/>
                  </a:cubicBezTo>
                  <a:cubicBezTo>
                    <a:pt x="2701" y="2523"/>
                    <a:pt x="1" y="6784"/>
                    <a:pt x="1" y="6784"/>
                  </a:cubicBezTo>
                  <a:lnTo>
                    <a:pt x="3530" y="15181"/>
                  </a:lnTo>
                  <a:lnTo>
                    <a:pt x="7619" y="11387"/>
                  </a:lnTo>
                  <a:lnTo>
                    <a:pt x="11553" y="14011"/>
                  </a:lnTo>
                  <a:lnTo>
                    <a:pt x="13128" y="10497"/>
                  </a:lnTo>
                  <a:lnTo>
                    <a:pt x="15613" y="13955"/>
                  </a:lnTo>
                  <a:cubicBezTo>
                    <a:pt x="15613" y="13955"/>
                    <a:pt x="14365" y="6094"/>
                    <a:pt x="13525" y="4076"/>
                  </a:cubicBezTo>
                  <a:cubicBezTo>
                    <a:pt x="12729" y="2163"/>
                    <a:pt x="8938" y="0"/>
                    <a:pt x="757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4"/>
            <p:cNvSpPr/>
            <p:nvPr/>
          </p:nvSpPr>
          <p:spPr>
            <a:xfrm>
              <a:off x="2797525" y="1945450"/>
              <a:ext cx="405400" cy="393750"/>
            </a:xfrm>
            <a:custGeom>
              <a:avLst/>
              <a:gdLst/>
              <a:ahLst/>
              <a:cxnLst/>
              <a:rect l="l" t="t" r="r" b="b"/>
              <a:pathLst>
                <a:path w="16216" h="15750" extrusionOk="0">
                  <a:moveTo>
                    <a:pt x="7882" y="568"/>
                  </a:moveTo>
                  <a:cubicBezTo>
                    <a:pt x="9019" y="568"/>
                    <a:pt x="12793" y="2625"/>
                    <a:pt x="13561" y="4469"/>
                  </a:cubicBezTo>
                  <a:cubicBezTo>
                    <a:pt x="14183" y="5961"/>
                    <a:pt x="15047" y="10803"/>
                    <a:pt x="15433" y="13080"/>
                  </a:cubicBezTo>
                  <a:lnTo>
                    <a:pt x="13660" y="10614"/>
                  </a:lnTo>
                  <a:cubicBezTo>
                    <a:pt x="13605" y="10539"/>
                    <a:pt x="13519" y="10495"/>
                    <a:pt x="13427" y="10495"/>
                  </a:cubicBezTo>
                  <a:cubicBezTo>
                    <a:pt x="13417" y="10495"/>
                    <a:pt x="13408" y="10496"/>
                    <a:pt x="13399" y="10497"/>
                  </a:cubicBezTo>
                  <a:cubicBezTo>
                    <a:pt x="13298" y="10506"/>
                    <a:pt x="13210" y="10571"/>
                    <a:pt x="13168" y="10663"/>
                  </a:cubicBezTo>
                  <a:lnTo>
                    <a:pt x="11731" y="13870"/>
                  </a:lnTo>
                  <a:lnTo>
                    <a:pt x="8077" y="11434"/>
                  </a:lnTo>
                  <a:cubicBezTo>
                    <a:pt x="8029" y="11401"/>
                    <a:pt x="7973" y="11385"/>
                    <a:pt x="7918" y="11385"/>
                  </a:cubicBezTo>
                  <a:cubicBezTo>
                    <a:pt x="7848" y="11385"/>
                    <a:pt x="7778" y="11411"/>
                    <a:pt x="7724" y="11461"/>
                  </a:cubicBezTo>
                  <a:lnTo>
                    <a:pt x="3935" y="14978"/>
                  </a:lnTo>
                  <a:lnTo>
                    <a:pt x="622" y="7095"/>
                  </a:lnTo>
                  <a:cubicBezTo>
                    <a:pt x="1080" y="6370"/>
                    <a:pt x="3292" y="2876"/>
                    <a:pt x="3724" y="2131"/>
                  </a:cubicBezTo>
                  <a:cubicBezTo>
                    <a:pt x="4024" y="1616"/>
                    <a:pt x="4935" y="1514"/>
                    <a:pt x="5337" y="1514"/>
                  </a:cubicBezTo>
                  <a:cubicBezTo>
                    <a:pt x="5361" y="1514"/>
                    <a:pt x="5384" y="1514"/>
                    <a:pt x="5404" y="1515"/>
                  </a:cubicBezTo>
                  <a:cubicBezTo>
                    <a:pt x="5409" y="1515"/>
                    <a:pt x="5414" y="1515"/>
                    <a:pt x="5420" y="1515"/>
                  </a:cubicBezTo>
                  <a:cubicBezTo>
                    <a:pt x="5470" y="1515"/>
                    <a:pt x="5518" y="1501"/>
                    <a:pt x="5561" y="1475"/>
                  </a:cubicBezTo>
                  <a:cubicBezTo>
                    <a:pt x="5571" y="1469"/>
                    <a:pt x="6665" y="829"/>
                    <a:pt x="7740" y="582"/>
                  </a:cubicBezTo>
                  <a:cubicBezTo>
                    <a:pt x="7781" y="573"/>
                    <a:pt x="7829" y="568"/>
                    <a:pt x="7882" y="568"/>
                  </a:cubicBezTo>
                  <a:close/>
                  <a:moveTo>
                    <a:pt x="7861" y="1"/>
                  </a:moveTo>
                  <a:cubicBezTo>
                    <a:pt x="7770" y="1"/>
                    <a:pt x="7686" y="9"/>
                    <a:pt x="7613" y="26"/>
                  </a:cubicBezTo>
                  <a:cubicBezTo>
                    <a:pt x="6601" y="258"/>
                    <a:pt x="5613" y="789"/>
                    <a:pt x="5341" y="943"/>
                  </a:cubicBezTo>
                  <a:cubicBezTo>
                    <a:pt x="4994" y="943"/>
                    <a:pt x="3720" y="1004"/>
                    <a:pt x="3231" y="1844"/>
                  </a:cubicBezTo>
                  <a:cubicBezTo>
                    <a:pt x="2763" y="2648"/>
                    <a:pt x="87" y="6872"/>
                    <a:pt x="60" y="6916"/>
                  </a:cubicBezTo>
                  <a:cubicBezTo>
                    <a:pt x="10" y="6994"/>
                    <a:pt x="1" y="7093"/>
                    <a:pt x="37" y="7179"/>
                  </a:cubicBezTo>
                  <a:lnTo>
                    <a:pt x="3567" y="15575"/>
                  </a:lnTo>
                  <a:cubicBezTo>
                    <a:pt x="3603" y="15661"/>
                    <a:pt x="3679" y="15724"/>
                    <a:pt x="3770" y="15743"/>
                  </a:cubicBezTo>
                  <a:cubicBezTo>
                    <a:pt x="3790" y="15747"/>
                    <a:pt x="3809" y="15750"/>
                    <a:pt x="3830" y="15750"/>
                  </a:cubicBezTo>
                  <a:cubicBezTo>
                    <a:pt x="3902" y="15750"/>
                    <a:pt x="3971" y="15722"/>
                    <a:pt x="4024" y="15674"/>
                  </a:cubicBezTo>
                  <a:lnTo>
                    <a:pt x="7947" y="12034"/>
                  </a:lnTo>
                  <a:lnTo>
                    <a:pt x="11695" y="14533"/>
                  </a:lnTo>
                  <a:cubicBezTo>
                    <a:pt x="11744" y="14566"/>
                    <a:pt x="11799" y="14581"/>
                    <a:pt x="11853" y="14581"/>
                  </a:cubicBezTo>
                  <a:cubicBezTo>
                    <a:pt x="11961" y="14581"/>
                    <a:pt x="12066" y="14520"/>
                    <a:pt x="12114" y="14412"/>
                  </a:cubicBezTo>
                  <a:lnTo>
                    <a:pt x="13485" y="11350"/>
                  </a:lnTo>
                  <a:lnTo>
                    <a:pt x="15681" y="14405"/>
                  </a:lnTo>
                  <a:cubicBezTo>
                    <a:pt x="15736" y="14482"/>
                    <a:pt x="15823" y="14524"/>
                    <a:pt x="15913" y="14524"/>
                  </a:cubicBezTo>
                  <a:cubicBezTo>
                    <a:pt x="15949" y="14524"/>
                    <a:pt x="15986" y="14517"/>
                    <a:pt x="16021" y="14503"/>
                  </a:cubicBezTo>
                  <a:cubicBezTo>
                    <a:pt x="16144" y="14452"/>
                    <a:pt x="16216" y="14324"/>
                    <a:pt x="16195" y="14193"/>
                  </a:cubicBezTo>
                  <a:cubicBezTo>
                    <a:pt x="16144" y="13871"/>
                    <a:pt x="14932" y="6276"/>
                    <a:pt x="14088" y="4250"/>
                  </a:cubicBezTo>
                  <a:cubicBezTo>
                    <a:pt x="13253" y="2244"/>
                    <a:pt x="9374" y="1"/>
                    <a:pt x="78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4"/>
            <p:cNvSpPr/>
            <p:nvPr/>
          </p:nvSpPr>
          <p:spPr>
            <a:xfrm>
              <a:off x="2920425" y="1827975"/>
              <a:ext cx="194300" cy="474875"/>
            </a:xfrm>
            <a:custGeom>
              <a:avLst/>
              <a:gdLst/>
              <a:ahLst/>
              <a:cxnLst/>
              <a:rect l="l" t="t" r="r" b="b"/>
              <a:pathLst>
                <a:path w="7772" h="18995" extrusionOk="0">
                  <a:moveTo>
                    <a:pt x="498" y="1"/>
                  </a:moveTo>
                  <a:cubicBezTo>
                    <a:pt x="498" y="1"/>
                    <a:pt x="1" y="5123"/>
                    <a:pt x="31" y="7234"/>
                  </a:cubicBezTo>
                  <a:cubicBezTo>
                    <a:pt x="61" y="9346"/>
                    <a:pt x="2407" y="14429"/>
                    <a:pt x="3068" y="15231"/>
                  </a:cubicBezTo>
                  <a:cubicBezTo>
                    <a:pt x="3729" y="16035"/>
                    <a:pt x="6937" y="18994"/>
                    <a:pt x="6937" y="18994"/>
                  </a:cubicBezTo>
                  <a:cubicBezTo>
                    <a:pt x="6937" y="18994"/>
                    <a:pt x="7362" y="14522"/>
                    <a:pt x="7501" y="12895"/>
                  </a:cubicBezTo>
                  <a:cubicBezTo>
                    <a:pt x="7640" y="11269"/>
                    <a:pt x="7772" y="9075"/>
                    <a:pt x="7772" y="9075"/>
                  </a:cubicBezTo>
                  <a:cubicBezTo>
                    <a:pt x="7772" y="9075"/>
                    <a:pt x="4320" y="6199"/>
                    <a:pt x="3237" y="4265"/>
                  </a:cubicBezTo>
                  <a:cubicBezTo>
                    <a:pt x="2155" y="2331"/>
                    <a:pt x="498" y="1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4"/>
            <p:cNvSpPr/>
            <p:nvPr/>
          </p:nvSpPr>
          <p:spPr>
            <a:xfrm>
              <a:off x="2913325" y="1820825"/>
              <a:ext cx="208675" cy="489150"/>
            </a:xfrm>
            <a:custGeom>
              <a:avLst/>
              <a:gdLst/>
              <a:ahLst/>
              <a:cxnLst/>
              <a:rect l="l" t="t" r="r" b="b"/>
              <a:pathLst>
                <a:path w="8347" h="19566" extrusionOk="0">
                  <a:moveTo>
                    <a:pt x="994" y="1092"/>
                  </a:moveTo>
                  <a:cubicBezTo>
                    <a:pt x="1560" y="1918"/>
                    <a:pt x="2551" y="3402"/>
                    <a:pt x="3272" y="4691"/>
                  </a:cubicBezTo>
                  <a:cubicBezTo>
                    <a:pt x="4270" y="6474"/>
                    <a:pt x="7149" y="8966"/>
                    <a:pt x="7762" y="9486"/>
                  </a:cubicBezTo>
                  <a:cubicBezTo>
                    <a:pt x="7731" y="9999"/>
                    <a:pt x="7618" y="11790"/>
                    <a:pt x="7500" y="13156"/>
                  </a:cubicBezTo>
                  <a:cubicBezTo>
                    <a:pt x="7392" y="14423"/>
                    <a:pt x="7111" y="17417"/>
                    <a:pt x="6992" y="18678"/>
                  </a:cubicBezTo>
                  <a:cubicBezTo>
                    <a:pt x="6100" y="17847"/>
                    <a:pt x="4070" y="15943"/>
                    <a:pt x="3572" y="15336"/>
                  </a:cubicBezTo>
                  <a:cubicBezTo>
                    <a:pt x="2973" y="14610"/>
                    <a:pt x="630" y="9570"/>
                    <a:pt x="600" y="7516"/>
                  </a:cubicBezTo>
                  <a:cubicBezTo>
                    <a:pt x="578" y="5936"/>
                    <a:pt x="858" y="2605"/>
                    <a:pt x="994" y="1092"/>
                  </a:cubicBezTo>
                  <a:close/>
                  <a:moveTo>
                    <a:pt x="783" y="1"/>
                  </a:moveTo>
                  <a:cubicBezTo>
                    <a:pt x="647" y="1"/>
                    <a:pt x="513" y="97"/>
                    <a:pt x="497" y="258"/>
                  </a:cubicBezTo>
                  <a:cubicBezTo>
                    <a:pt x="476" y="468"/>
                    <a:pt x="0" y="5422"/>
                    <a:pt x="29" y="7525"/>
                  </a:cubicBezTo>
                  <a:cubicBezTo>
                    <a:pt x="61" y="9784"/>
                    <a:pt x="2470" y="14897"/>
                    <a:pt x="3131" y="15699"/>
                  </a:cubicBezTo>
                  <a:cubicBezTo>
                    <a:pt x="3798" y="16508"/>
                    <a:pt x="6896" y="19369"/>
                    <a:pt x="7028" y="19490"/>
                  </a:cubicBezTo>
                  <a:cubicBezTo>
                    <a:pt x="7081" y="19539"/>
                    <a:pt x="7149" y="19566"/>
                    <a:pt x="7221" y="19566"/>
                  </a:cubicBezTo>
                  <a:cubicBezTo>
                    <a:pt x="7368" y="19566"/>
                    <a:pt x="7491" y="19454"/>
                    <a:pt x="7505" y="19307"/>
                  </a:cubicBezTo>
                  <a:cubicBezTo>
                    <a:pt x="7505" y="19307"/>
                    <a:pt x="7929" y="14833"/>
                    <a:pt x="8069" y="13206"/>
                  </a:cubicBezTo>
                  <a:cubicBezTo>
                    <a:pt x="8207" y="11595"/>
                    <a:pt x="8340" y="9400"/>
                    <a:pt x="8341" y="9378"/>
                  </a:cubicBezTo>
                  <a:cubicBezTo>
                    <a:pt x="8346" y="9287"/>
                    <a:pt x="8308" y="9199"/>
                    <a:pt x="8238" y="9141"/>
                  </a:cubicBezTo>
                  <a:cubicBezTo>
                    <a:pt x="8204" y="9113"/>
                    <a:pt x="4815" y="6278"/>
                    <a:pt x="3770" y="4412"/>
                  </a:cubicBezTo>
                  <a:cubicBezTo>
                    <a:pt x="2692" y="2487"/>
                    <a:pt x="1030" y="144"/>
                    <a:pt x="1013" y="121"/>
                  </a:cubicBezTo>
                  <a:cubicBezTo>
                    <a:pt x="954" y="39"/>
                    <a:pt x="868" y="1"/>
                    <a:pt x="7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4"/>
            <p:cNvSpPr/>
            <p:nvPr/>
          </p:nvSpPr>
          <p:spPr>
            <a:xfrm>
              <a:off x="2745225" y="1372925"/>
              <a:ext cx="616975" cy="587900"/>
            </a:xfrm>
            <a:custGeom>
              <a:avLst/>
              <a:gdLst/>
              <a:ahLst/>
              <a:cxnLst/>
              <a:rect l="l" t="t" r="r" b="b"/>
              <a:pathLst>
                <a:path w="24679" h="23516" extrusionOk="0">
                  <a:moveTo>
                    <a:pt x="12855" y="1"/>
                  </a:moveTo>
                  <a:cubicBezTo>
                    <a:pt x="9343" y="1"/>
                    <a:pt x="4767" y="2121"/>
                    <a:pt x="2618" y="5683"/>
                  </a:cubicBezTo>
                  <a:cubicBezTo>
                    <a:pt x="0" y="10024"/>
                    <a:pt x="3578" y="16146"/>
                    <a:pt x="3675" y="17200"/>
                  </a:cubicBezTo>
                  <a:cubicBezTo>
                    <a:pt x="3770" y="18255"/>
                    <a:pt x="1585" y="18773"/>
                    <a:pt x="1597" y="19666"/>
                  </a:cubicBezTo>
                  <a:cubicBezTo>
                    <a:pt x="1610" y="20558"/>
                    <a:pt x="2214" y="23069"/>
                    <a:pt x="4980" y="23435"/>
                  </a:cubicBezTo>
                  <a:cubicBezTo>
                    <a:pt x="5399" y="23491"/>
                    <a:pt x="5773" y="23515"/>
                    <a:pt x="6107" y="23515"/>
                  </a:cubicBezTo>
                  <a:cubicBezTo>
                    <a:pt x="7976" y="23515"/>
                    <a:pt x="8581" y="22742"/>
                    <a:pt x="8782" y="22326"/>
                  </a:cubicBezTo>
                  <a:cubicBezTo>
                    <a:pt x="9018" y="21835"/>
                    <a:pt x="15484" y="13866"/>
                    <a:pt x="16449" y="13121"/>
                  </a:cubicBezTo>
                  <a:cubicBezTo>
                    <a:pt x="16805" y="12846"/>
                    <a:pt x="17318" y="12512"/>
                    <a:pt x="17823" y="12200"/>
                  </a:cubicBezTo>
                  <a:cubicBezTo>
                    <a:pt x="18213" y="13954"/>
                    <a:pt x="19644" y="15835"/>
                    <a:pt x="20173" y="15835"/>
                  </a:cubicBezTo>
                  <a:cubicBezTo>
                    <a:pt x="20191" y="15835"/>
                    <a:pt x="20207" y="15833"/>
                    <a:pt x="20222" y="15829"/>
                  </a:cubicBezTo>
                  <a:cubicBezTo>
                    <a:pt x="20870" y="15658"/>
                    <a:pt x="24180" y="14312"/>
                    <a:pt x="24460" y="11059"/>
                  </a:cubicBezTo>
                  <a:cubicBezTo>
                    <a:pt x="24678" y="8503"/>
                    <a:pt x="22356" y="6840"/>
                    <a:pt x="21351" y="6243"/>
                  </a:cubicBezTo>
                  <a:cubicBezTo>
                    <a:pt x="20747" y="3784"/>
                    <a:pt x="18073" y="1345"/>
                    <a:pt x="14968" y="311"/>
                  </a:cubicBezTo>
                  <a:cubicBezTo>
                    <a:pt x="14339" y="102"/>
                    <a:pt x="13622" y="1"/>
                    <a:pt x="128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4"/>
            <p:cNvSpPr/>
            <p:nvPr/>
          </p:nvSpPr>
          <p:spPr>
            <a:xfrm>
              <a:off x="2751250" y="1365225"/>
              <a:ext cx="618225" cy="602725"/>
            </a:xfrm>
            <a:custGeom>
              <a:avLst/>
              <a:gdLst/>
              <a:ahLst/>
              <a:cxnLst/>
              <a:rect l="l" t="t" r="r" b="b"/>
              <a:pathLst>
                <a:path w="24729" h="24109" extrusionOk="0">
                  <a:moveTo>
                    <a:pt x="12620" y="596"/>
                  </a:moveTo>
                  <a:cubicBezTo>
                    <a:pt x="13357" y="596"/>
                    <a:pt x="14041" y="691"/>
                    <a:pt x="14637" y="890"/>
                  </a:cubicBezTo>
                  <a:cubicBezTo>
                    <a:pt x="17708" y="1913"/>
                    <a:pt x="20256" y="4269"/>
                    <a:pt x="20832" y="6619"/>
                  </a:cubicBezTo>
                  <a:cubicBezTo>
                    <a:pt x="20851" y="6694"/>
                    <a:pt x="20898" y="6757"/>
                    <a:pt x="20964" y="6798"/>
                  </a:cubicBezTo>
                  <a:cubicBezTo>
                    <a:pt x="21925" y="7367"/>
                    <a:pt x="24139" y="8950"/>
                    <a:pt x="23934" y="11343"/>
                  </a:cubicBezTo>
                  <a:cubicBezTo>
                    <a:pt x="23644" y="14724"/>
                    <a:pt x="19945" y="15853"/>
                    <a:pt x="19938" y="15859"/>
                  </a:cubicBezTo>
                  <a:cubicBezTo>
                    <a:pt x="19615" y="15816"/>
                    <a:pt x="18248" y="14186"/>
                    <a:pt x="17860" y="12447"/>
                  </a:cubicBezTo>
                  <a:cubicBezTo>
                    <a:pt x="17829" y="12309"/>
                    <a:pt x="17708" y="12223"/>
                    <a:pt x="17580" y="12223"/>
                  </a:cubicBezTo>
                  <a:cubicBezTo>
                    <a:pt x="17530" y="12223"/>
                    <a:pt x="17478" y="12237"/>
                    <a:pt x="17431" y="12266"/>
                  </a:cubicBezTo>
                  <a:cubicBezTo>
                    <a:pt x="16821" y="12643"/>
                    <a:pt x="16351" y="12959"/>
                    <a:pt x="16033" y="13204"/>
                  </a:cubicBezTo>
                  <a:cubicBezTo>
                    <a:pt x="15094" y="13928"/>
                    <a:pt x="8577" y="21902"/>
                    <a:pt x="8283" y="22510"/>
                  </a:cubicBezTo>
                  <a:cubicBezTo>
                    <a:pt x="8084" y="22925"/>
                    <a:pt x="7511" y="23539"/>
                    <a:pt x="5877" y="23539"/>
                  </a:cubicBezTo>
                  <a:cubicBezTo>
                    <a:pt x="5554" y="23539"/>
                    <a:pt x="5189" y="23515"/>
                    <a:pt x="4777" y="23460"/>
                  </a:cubicBezTo>
                  <a:cubicBezTo>
                    <a:pt x="2241" y="23123"/>
                    <a:pt x="1654" y="20826"/>
                    <a:pt x="1642" y="19970"/>
                  </a:cubicBezTo>
                  <a:cubicBezTo>
                    <a:pt x="1639" y="19699"/>
                    <a:pt x="2098" y="19379"/>
                    <a:pt x="2503" y="19097"/>
                  </a:cubicBezTo>
                  <a:cubicBezTo>
                    <a:pt x="3103" y="18678"/>
                    <a:pt x="3784" y="18204"/>
                    <a:pt x="3719" y="17482"/>
                  </a:cubicBezTo>
                  <a:cubicBezTo>
                    <a:pt x="3694" y="17217"/>
                    <a:pt x="3520" y="16774"/>
                    <a:pt x="3256" y="16104"/>
                  </a:cubicBezTo>
                  <a:cubicBezTo>
                    <a:pt x="2340" y="13773"/>
                    <a:pt x="634" y="9433"/>
                    <a:pt x="2622" y="6139"/>
                  </a:cubicBezTo>
                  <a:cubicBezTo>
                    <a:pt x="4736" y="2634"/>
                    <a:pt x="9233" y="596"/>
                    <a:pt x="12620" y="596"/>
                  </a:cubicBezTo>
                  <a:close/>
                  <a:moveTo>
                    <a:pt x="12549" y="0"/>
                  </a:moveTo>
                  <a:cubicBezTo>
                    <a:pt x="8568" y="0"/>
                    <a:pt x="3979" y="2784"/>
                    <a:pt x="2132" y="5843"/>
                  </a:cubicBezTo>
                  <a:cubicBezTo>
                    <a:pt x="1" y="9380"/>
                    <a:pt x="1840" y="14062"/>
                    <a:pt x="2725" y="16312"/>
                  </a:cubicBezTo>
                  <a:cubicBezTo>
                    <a:pt x="2943" y="16869"/>
                    <a:pt x="3133" y="17351"/>
                    <a:pt x="3149" y="17534"/>
                  </a:cubicBezTo>
                  <a:cubicBezTo>
                    <a:pt x="3185" y="17925"/>
                    <a:pt x="2672" y="18282"/>
                    <a:pt x="2176" y="18628"/>
                  </a:cubicBezTo>
                  <a:cubicBezTo>
                    <a:pt x="1629" y="19010"/>
                    <a:pt x="1063" y="19404"/>
                    <a:pt x="1071" y="19978"/>
                  </a:cubicBezTo>
                  <a:cubicBezTo>
                    <a:pt x="1084" y="20972"/>
                    <a:pt x="1764" y="23636"/>
                    <a:pt x="4701" y="24026"/>
                  </a:cubicBezTo>
                  <a:cubicBezTo>
                    <a:pt x="5086" y="24079"/>
                    <a:pt x="5474" y="24106"/>
                    <a:pt x="5863" y="24108"/>
                  </a:cubicBezTo>
                  <a:cubicBezTo>
                    <a:pt x="7819" y="24108"/>
                    <a:pt x="8538" y="23298"/>
                    <a:pt x="8797" y="22759"/>
                  </a:cubicBezTo>
                  <a:cubicBezTo>
                    <a:pt x="9005" y="22361"/>
                    <a:pt x="15382" y="14428"/>
                    <a:pt x="16382" y="13655"/>
                  </a:cubicBezTo>
                  <a:cubicBezTo>
                    <a:pt x="16626" y="13467"/>
                    <a:pt x="16969" y="13233"/>
                    <a:pt x="17403" y="12956"/>
                  </a:cubicBezTo>
                  <a:cubicBezTo>
                    <a:pt x="17833" y="14391"/>
                    <a:pt x="18854" y="15882"/>
                    <a:pt x="19546" y="16303"/>
                  </a:cubicBezTo>
                  <a:cubicBezTo>
                    <a:pt x="19684" y="16387"/>
                    <a:pt x="19814" y="16430"/>
                    <a:pt x="19932" y="16430"/>
                  </a:cubicBezTo>
                  <a:cubicBezTo>
                    <a:pt x="19974" y="16430"/>
                    <a:pt x="20015" y="16424"/>
                    <a:pt x="20054" y="16413"/>
                  </a:cubicBezTo>
                  <a:cubicBezTo>
                    <a:pt x="21120" y="16132"/>
                    <a:pt x="24227" y="14602"/>
                    <a:pt x="24502" y="11392"/>
                  </a:cubicBezTo>
                  <a:cubicBezTo>
                    <a:pt x="24729" y="8761"/>
                    <a:pt x="22456" y="7040"/>
                    <a:pt x="21356" y="6367"/>
                  </a:cubicBezTo>
                  <a:cubicBezTo>
                    <a:pt x="20683" y="3875"/>
                    <a:pt x="18014" y="1413"/>
                    <a:pt x="14817" y="348"/>
                  </a:cubicBezTo>
                  <a:cubicBezTo>
                    <a:pt x="14102" y="110"/>
                    <a:pt x="13338" y="0"/>
                    <a:pt x="1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4"/>
            <p:cNvSpPr/>
            <p:nvPr/>
          </p:nvSpPr>
          <p:spPr>
            <a:xfrm>
              <a:off x="3130250" y="1481050"/>
              <a:ext cx="145375" cy="139850"/>
            </a:xfrm>
            <a:custGeom>
              <a:avLst/>
              <a:gdLst/>
              <a:ahLst/>
              <a:cxnLst/>
              <a:rect l="l" t="t" r="r" b="b"/>
              <a:pathLst>
                <a:path w="5815" h="5594" extrusionOk="0">
                  <a:moveTo>
                    <a:pt x="3183" y="0"/>
                  </a:moveTo>
                  <a:cubicBezTo>
                    <a:pt x="3136" y="0"/>
                    <a:pt x="3091" y="3"/>
                    <a:pt x="3049" y="9"/>
                  </a:cubicBezTo>
                  <a:cubicBezTo>
                    <a:pt x="1566" y="201"/>
                    <a:pt x="207" y="3693"/>
                    <a:pt x="56" y="4090"/>
                  </a:cubicBezTo>
                  <a:cubicBezTo>
                    <a:pt x="1" y="4238"/>
                    <a:pt x="75" y="4403"/>
                    <a:pt x="222" y="4459"/>
                  </a:cubicBezTo>
                  <a:cubicBezTo>
                    <a:pt x="256" y="4471"/>
                    <a:pt x="290" y="4477"/>
                    <a:pt x="323" y="4477"/>
                  </a:cubicBezTo>
                  <a:cubicBezTo>
                    <a:pt x="439" y="4477"/>
                    <a:pt x="547" y="4407"/>
                    <a:pt x="591" y="4292"/>
                  </a:cubicBezTo>
                  <a:cubicBezTo>
                    <a:pt x="1112" y="2915"/>
                    <a:pt x="2260" y="686"/>
                    <a:pt x="3123" y="574"/>
                  </a:cubicBezTo>
                  <a:cubicBezTo>
                    <a:pt x="3138" y="572"/>
                    <a:pt x="3160" y="570"/>
                    <a:pt x="3187" y="570"/>
                  </a:cubicBezTo>
                  <a:cubicBezTo>
                    <a:pt x="3298" y="570"/>
                    <a:pt x="3498" y="615"/>
                    <a:pt x="3736" y="949"/>
                  </a:cubicBezTo>
                  <a:cubicBezTo>
                    <a:pt x="5162" y="2949"/>
                    <a:pt x="4281" y="5177"/>
                    <a:pt x="4271" y="5199"/>
                  </a:cubicBezTo>
                  <a:cubicBezTo>
                    <a:pt x="4194" y="5387"/>
                    <a:pt x="4333" y="5594"/>
                    <a:pt x="4536" y="5594"/>
                  </a:cubicBezTo>
                  <a:cubicBezTo>
                    <a:pt x="4651" y="5594"/>
                    <a:pt x="4756" y="5523"/>
                    <a:pt x="4799" y="5416"/>
                  </a:cubicBezTo>
                  <a:cubicBezTo>
                    <a:pt x="4842" y="5313"/>
                    <a:pt x="5815" y="2880"/>
                    <a:pt x="4201" y="617"/>
                  </a:cubicBezTo>
                  <a:cubicBezTo>
                    <a:pt x="3849" y="124"/>
                    <a:pt x="3473" y="0"/>
                    <a:pt x="3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4"/>
            <p:cNvSpPr/>
            <p:nvPr/>
          </p:nvSpPr>
          <p:spPr>
            <a:xfrm>
              <a:off x="2834150" y="1708775"/>
              <a:ext cx="37025" cy="19950"/>
            </a:xfrm>
            <a:custGeom>
              <a:avLst/>
              <a:gdLst/>
              <a:ahLst/>
              <a:cxnLst/>
              <a:rect l="l" t="t" r="r" b="b"/>
              <a:pathLst>
                <a:path w="1481" h="798" extrusionOk="0">
                  <a:moveTo>
                    <a:pt x="323" y="1"/>
                  </a:moveTo>
                  <a:cubicBezTo>
                    <a:pt x="208" y="1"/>
                    <a:pt x="100" y="70"/>
                    <a:pt x="57" y="184"/>
                  </a:cubicBezTo>
                  <a:cubicBezTo>
                    <a:pt x="0" y="331"/>
                    <a:pt x="74" y="496"/>
                    <a:pt x="221" y="553"/>
                  </a:cubicBezTo>
                  <a:cubicBezTo>
                    <a:pt x="494" y="657"/>
                    <a:pt x="802" y="737"/>
                    <a:pt x="1136" y="793"/>
                  </a:cubicBezTo>
                  <a:cubicBezTo>
                    <a:pt x="1152" y="796"/>
                    <a:pt x="1168" y="797"/>
                    <a:pt x="1183" y="797"/>
                  </a:cubicBezTo>
                  <a:cubicBezTo>
                    <a:pt x="1332" y="797"/>
                    <a:pt x="1456" y="683"/>
                    <a:pt x="1468" y="534"/>
                  </a:cubicBezTo>
                  <a:cubicBezTo>
                    <a:pt x="1481" y="386"/>
                    <a:pt x="1377" y="254"/>
                    <a:pt x="1230" y="230"/>
                  </a:cubicBezTo>
                  <a:cubicBezTo>
                    <a:pt x="932" y="181"/>
                    <a:pt x="661" y="110"/>
                    <a:pt x="425" y="20"/>
                  </a:cubicBezTo>
                  <a:cubicBezTo>
                    <a:pt x="392" y="7"/>
                    <a:pt x="357" y="1"/>
                    <a:pt x="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2901550" y="1499250"/>
              <a:ext cx="227025" cy="230300"/>
            </a:xfrm>
            <a:custGeom>
              <a:avLst/>
              <a:gdLst/>
              <a:ahLst/>
              <a:cxnLst/>
              <a:rect l="l" t="t" r="r" b="b"/>
              <a:pathLst>
                <a:path w="9081" h="9212" extrusionOk="0">
                  <a:moveTo>
                    <a:pt x="8755" y="1"/>
                  </a:moveTo>
                  <a:cubicBezTo>
                    <a:pt x="8657" y="1"/>
                    <a:pt x="8562" y="51"/>
                    <a:pt x="8509" y="141"/>
                  </a:cubicBezTo>
                  <a:cubicBezTo>
                    <a:pt x="8489" y="175"/>
                    <a:pt x="6526" y="3545"/>
                    <a:pt x="4582" y="6215"/>
                  </a:cubicBezTo>
                  <a:cubicBezTo>
                    <a:pt x="3244" y="8052"/>
                    <a:pt x="1303" y="8525"/>
                    <a:pt x="263" y="8643"/>
                  </a:cubicBezTo>
                  <a:cubicBezTo>
                    <a:pt x="112" y="8659"/>
                    <a:pt x="0" y="8791"/>
                    <a:pt x="9" y="8942"/>
                  </a:cubicBezTo>
                  <a:cubicBezTo>
                    <a:pt x="18" y="9094"/>
                    <a:pt x="143" y="9212"/>
                    <a:pt x="294" y="9212"/>
                  </a:cubicBezTo>
                  <a:cubicBezTo>
                    <a:pt x="295" y="9212"/>
                    <a:pt x="295" y="9212"/>
                    <a:pt x="296" y="9212"/>
                  </a:cubicBezTo>
                  <a:cubicBezTo>
                    <a:pt x="307" y="9212"/>
                    <a:pt x="318" y="9211"/>
                    <a:pt x="329" y="9210"/>
                  </a:cubicBezTo>
                  <a:cubicBezTo>
                    <a:pt x="1460" y="9081"/>
                    <a:pt x="3578" y="8564"/>
                    <a:pt x="5044" y="6551"/>
                  </a:cubicBezTo>
                  <a:cubicBezTo>
                    <a:pt x="7006" y="3857"/>
                    <a:pt x="8983" y="462"/>
                    <a:pt x="9003" y="428"/>
                  </a:cubicBezTo>
                  <a:cubicBezTo>
                    <a:pt x="9080" y="292"/>
                    <a:pt x="9035" y="118"/>
                    <a:pt x="8899" y="40"/>
                  </a:cubicBezTo>
                  <a:cubicBezTo>
                    <a:pt x="8853" y="13"/>
                    <a:pt x="8804" y="1"/>
                    <a:pt x="8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3103175" y="1426975"/>
              <a:ext cx="57275" cy="18000"/>
            </a:xfrm>
            <a:custGeom>
              <a:avLst/>
              <a:gdLst/>
              <a:ahLst/>
              <a:cxnLst/>
              <a:rect l="l" t="t" r="r" b="b"/>
              <a:pathLst>
                <a:path w="2291" h="720" extrusionOk="0">
                  <a:moveTo>
                    <a:pt x="1540" y="0"/>
                  </a:moveTo>
                  <a:cubicBezTo>
                    <a:pt x="1092" y="0"/>
                    <a:pt x="654" y="52"/>
                    <a:pt x="234" y="156"/>
                  </a:cubicBezTo>
                  <a:cubicBezTo>
                    <a:pt x="93" y="191"/>
                    <a:pt x="1" y="325"/>
                    <a:pt x="17" y="468"/>
                  </a:cubicBezTo>
                  <a:cubicBezTo>
                    <a:pt x="35" y="612"/>
                    <a:pt x="156" y="719"/>
                    <a:pt x="301" y="719"/>
                  </a:cubicBezTo>
                  <a:cubicBezTo>
                    <a:pt x="325" y="719"/>
                    <a:pt x="348" y="716"/>
                    <a:pt x="371" y="711"/>
                  </a:cubicBezTo>
                  <a:cubicBezTo>
                    <a:pt x="747" y="617"/>
                    <a:pt x="1128" y="570"/>
                    <a:pt x="1524" y="570"/>
                  </a:cubicBezTo>
                  <a:cubicBezTo>
                    <a:pt x="1670" y="570"/>
                    <a:pt x="1819" y="576"/>
                    <a:pt x="1970" y="589"/>
                  </a:cubicBezTo>
                  <a:cubicBezTo>
                    <a:pt x="1977" y="590"/>
                    <a:pt x="1985" y="590"/>
                    <a:pt x="1992" y="590"/>
                  </a:cubicBezTo>
                  <a:cubicBezTo>
                    <a:pt x="2140" y="590"/>
                    <a:pt x="2266" y="477"/>
                    <a:pt x="2277" y="327"/>
                  </a:cubicBezTo>
                  <a:cubicBezTo>
                    <a:pt x="2290" y="169"/>
                    <a:pt x="2173" y="32"/>
                    <a:pt x="2016" y="19"/>
                  </a:cubicBezTo>
                  <a:cubicBezTo>
                    <a:pt x="1856" y="7"/>
                    <a:pt x="1697" y="0"/>
                    <a:pt x="1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2799650" y="1449600"/>
              <a:ext cx="276200" cy="165225"/>
            </a:xfrm>
            <a:custGeom>
              <a:avLst/>
              <a:gdLst/>
              <a:ahLst/>
              <a:cxnLst/>
              <a:rect l="l" t="t" r="r" b="b"/>
              <a:pathLst>
                <a:path w="11048" h="6609" extrusionOk="0">
                  <a:moveTo>
                    <a:pt x="10721" y="1"/>
                  </a:moveTo>
                  <a:cubicBezTo>
                    <a:pt x="10667" y="1"/>
                    <a:pt x="10613" y="16"/>
                    <a:pt x="10566" y="47"/>
                  </a:cubicBezTo>
                  <a:cubicBezTo>
                    <a:pt x="9578" y="674"/>
                    <a:pt x="8720" y="1527"/>
                    <a:pt x="7810" y="2429"/>
                  </a:cubicBezTo>
                  <a:cubicBezTo>
                    <a:pt x="7223" y="3013"/>
                    <a:pt x="6617" y="3616"/>
                    <a:pt x="5965" y="4160"/>
                  </a:cubicBezTo>
                  <a:cubicBezTo>
                    <a:pt x="3921" y="5869"/>
                    <a:pt x="1514" y="6034"/>
                    <a:pt x="652" y="6034"/>
                  </a:cubicBezTo>
                  <a:cubicBezTo>
                    <a:pt x="448" y="6034"/>
                    <a:pt x="330" y="6024"/>
                    <a:pt x="325" y="6024"/>
                  </a:cubicBezTo>
                  <a:cubicBezTo>
                    <a:pt x="316" y="6023"/>
                    <a:pt x="307" y="6023"/>
                    <a:pt x="299" y="6023"/>
                  </a:cubicBezTo>
                  <a:cubicBezTo>
                    <a:pt x="153" y="6023"/>
                    <a:pt x="28" y="6134"/>
                    <a:pt x="15" y="6283"/>
                  </a:cubicBezTo>
                  <a:cubicBezTo>
                    <a:pt x="1" y="6440"/>
                    <a:pt x="116" y="6579"/>
                    <a:pt x="274" y="6593"/>
                  </a:cubicBezTo>
                  <a:cubicBezTo>
                    <a:pt x="301" y="6595"/>
                    <a:pt x="453" y="6608"/>
                    <a:pt x="702" y="6608"/>
                  </a:cubicBezTo>
                  <a:cubicBezTo>
                    <a:pt x="1684" y="6608"/>
                    <a:pt x="4164" y="6410"/>
                    <a:pt x="6330" y="4598"/>
                  </a:cubicBezTo>
                  <a:cubicBezTo>
                    <a:pt x="7001" y="4038"/>
                    <a:pt x="7616" y="3426"/>
                    <a:pt x="8212" y="2835"/>
                  </a:cubicBezTo>
                  <a:cubicBezTo>
                    <a:pt x="9099" y="1954"/>
                    <a:pt x="9936" y="1123"/>
                    <a:pt x="10871" y="529"/>
                  </a:cubicBezTo>
                  <a:cubicBezTo>
                    <a:pt x="11006" y="445"/>
                    <a:pt x="11047" y="267"/>
                    <a:pt x="10961" y="133"/>
                  </a:cubicBezTo>
                  <a:cubicBezTo>
                    <a:pt x="10907" y="48"/>
                    <a:pt x="10815" y="1"/>
                    <a:pt x="107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3244675" y="1634175"/>
              <a:ext cx="80500" cy="103600"/>
            </a:xfrm>
            <a:custGeom>
              <a:avLst/>
              <a:gdLst/>
              <a:ahLst/>
              <a:cxnLst/>
              <a:rect l="l" t="t" r="r" b="b"/>
              <a:pathLst>
                <a:path w="3220" h="4144" extrusionOk="0">
                  <a:moveTo>
                    <a:pt x="1089" y="1"/>
                  </a:moveTo>
                  <a:cubicBezTo>
                    <a:pt x="640" y="1"/>
                    <a:pt x="289" y="66"/>
                    <a:pt x="257" y="72"/>
                  </a:cubicBezTo>
                  <a:cubicBezTo>
                    <a:pt x="103" y="102"/>
                    <a:pt x="1" y="251"/>
                    <a:pt x="30" y="406"/>
                  </a:cubicBezTo>
                  <a:cubicBezTo>
                    <a:pt x="56" y="543"/>
                    <a:pt x="175" y="638"/>
                    <a:pt x="309" y="638"/>
                  </a:cubicBezTo>
                  <a:cubicBezTo>
                    <a:pt x="327" y="638"/>
                    <a:pt x="345" y="637"/>
                    <a:pt x="364" y="633"/>
                  </a:cubicBezTo>
                  <a:cubicBezTo>
                    <a:pt x="520" y="604"/>
                    <a:pt x="789" y="572"/>
                    <a:pt x="1088" y="572"/>
                  </a:cubicBezTo>
                  <a:cubicBezTo>
                    <a:pt x="1545" y="572"/>
                    <a:pt x="2070" y="647"/>
                    <a:pt x="2356" y="923"/>
                  </a:cubicBezTo>
                  <a:cubicBezTo>
                    <a:pt x="2557" y="1117"/>
                    <a:pt x="2626" y="1399"/>
                    <a:pt x="2567" y="1785"/>
                  </a:cubicBezTo>
                  <a:cubicBezTo>
                    <a:pt x="2310" y="3480"/>
                    <a:pt x="1692" y="3573"/>
                    <a:pt x="1700" y="3573"/>
                  </a:cubicBezTo>
                  <a:cubicBezTo>
                    <a:pt x="1542" y="3574"/>
                    <a:pt x="1415" y="3702"/>
                    <a:pt x="1416" y="3860"/>
                  </a:cubicBezTo>
                  <a:cubicBezTo>
                    <a:pt x="1417" y="4016"/>
                    <a:pt x="1544" y="4143"/>
                    <a:pt x="1701" y="4143"/>
                  </a:cubicBezTo>
                  <a:cubicBezTo>
                    <a:pt x="1702" y="4143"/>
                    <a:pt x="1702" y="4143"/>
                    <a:pt x="1703" y="4143"/>
                  </a:cubicBezTo>
                  <a:lnTo>
                    <a:pt x="1707" y="4143"/>
                  </a:lnTo>
                  <a:cubicBezTo>
                    <a:pt x="1818" y="4141"/>
                    <a:pt x="2798" y="4065"/>
                    <a:pt x="3133" y="1871"/>
                  </a:cubicBezTo>
                  <a:cubicBezTo>
                    <a:pt x="3220" y="1296"/>
                    <a:pt x="3091" y="838"/>
                    <a:pt x="2752" y="511"/>
                  </a:cubicBezTo>
                  <a:cubicBezTo>
                    <a:pt x="2322" y="97"/>
                    <a:pt x="1634" y="1"/>
                    <a:pt x="10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2897650" y="1602775"/>
              <a:ext cx="378650" cy="502100"/>
            </a:xfrm>
            <a:custGeom>
              <a:avLst/>
              <a:gdLst/>
              <a:ahLst/>
              <a:cxnLst/>
              <a:rect l="l" t="t" r="r" b="b"/>
              <a:pathLst>
                <a:path w="15146" h="20084" extrusionOk="0">
                  <a:moveTo>
                    <a:pt x="10475" y="0"/>
                  </a:moveTo>
                  <a:cubicBezTo>
                    <a:pt x="9881" y="0"/>
                    <a:pt x="9352" y="179"/>
                    <a:pt x="9005" y="536"/>
                  </a:cubicBezTo>
                  <a:cubicBezTo>
                    <a:pt x="8044" y="1524"/>
                    <a:pt x="6963" y="5520"/>
                    <a:pt x="4138" y="6695"/>
                  </a:cubicBezTo>
                  <a:cubicBezTo>
                    <a:pt x="3332" y="7030"/>
                    <a:pt x="2648" y="7127"/>
                    <a:pt x="2083" y="7127"/>
                  </a:cubicBezTo>
                  <a:cubicBezTo>
                    <a:pt x="1322" y="7127"/>
                    <a:pt x="776" y="6952"/>
                    <a:pt x="435" y="6952"/>
                  </a:cubicBezTo>
                  <a:cubicBezTo>
                    <a:pt x="141" y="6952"/>
                    <a:pt x="1" y="7082"/>
                    <a:pt x="7" y="7566"/>
                  </a:cubicBezTo>
                  <a:cubicBezTo>
                    <a:pt x="28" y="9028"/>
                    <a:pt x="1065" y="13480"/>
                    <a:pt x="2716" y="15324"/>
                  </a:cubicBezTo>
                  <a:cubicBezTo>
                    <a:pt x="4366" y="17169"/>
                    <a:pt x="6513" y="19656"/>
                    <a:pt x="8060" y="19959"/>
                  </a:cubicBezTo>
                  <a:cubicBezTo>
                    <a:pt x="8493" y="20044"/>
                    <a:pt x="8996" y="20083"/>
                    <a:pt x="9499" y="20083"/>
                  </a:cubicBezTo>
                  <a:cubicBezTo>
                    <a:pt x="10791" y="20083"/>
                    <a:pt x="12083" y="19824"/>
                    <a:pt x="12194" y="19414"/>
                  </a:cubicBezTo>
                  <a:cubicBezTo>
                    <a:pt x="12349" y="18843"/>
                    <a:pt x="13746" y="14276"/>
                    <a:pt x="14446" y="12073"/>
                  </a:cubicBezTo>
                  <a:cubicBezTo>
                    <a:pt x="15146" y="9871"/>
                    <a:pt x="14759" y="5490"/>
                    <a:pt x="14759" y="5490"/>
                  </a:cubicBezTo>
                  <a:cubicBezTo>
                    <a:pt x="14759" y="5490"/>
                    <a:pt x="14762" y="5370"/>
                    <a:pt x="14749" y="5161"/>
                  </a:cubicBezTo>
                  <a:cubicBezTo>
                    <a:pt x="14708" y="4517"/>
                    <a:pt x="14509" y="3028"/>
                    <a:pt x="13568" y="1690"/>
                  </a:cubicBezTo>
                  <a:cubicBezTo>
                    <a:pt x="12774" y="560"/>
                    <a:pt x="11524" y="0"/>
                    <a:pt x="104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2890600" y="1595625"/>
              <a:ext cx="392400" cy="516300"/>
            </a:xfrm>
            <a:custGeom>
              <a:avLst/>
              <a:gdLst/>
              <a:ahLst/>
              <a:cxnLst/>
              <a:rect l="l" t="t" r="r" b="b"/>
              <a:pathLst>
                <a:path w="15696" h="20652" extrusionOk="0">
                  <a:moveTo>
                    <a:pt x="10760" y="571"/>
                  </a:moveTo>
                  <a:cubicBezTo>
                    <a:pt x="10831" y="571"/>
                    <a:pt x="10904" y="574"/>
                    <a:pt x="10978" y="580"/>
                  </a:cubicBezTo>
                  <a:cubicBezTo>
                    <a:pt x="11986" y="660"/>
                    <a:pt x="12997" y="1257"/>
                    <a:pt x="13617" y="2140"/>
                  </a:cubicBezTo>
                  <a:cubicBezTo>
                    <a:pt x="14528" y="3436"/>
                    <a:pt x="14709" y="4897"/>
                    <a:pt x="14745" y="5466"/>
                  </a:cubicBezTo>
                  <a:cubicBezTo>
                    <a:pt x="14757" y="5653"/>
                    <a:pt x="14755" y="5762"/>
                    <a:pt x="14755" y="5769"/>
                  </a:cubicBezTo>
                  <a:cubicBezTo>
                    <a:pt x="14755" y="5780"/>
                    <a:pt x="14756" y="5791"/>
                    <a:pt x="14756" y="5802"/>
                  </a:cubicBezTo>
                  <a:cubicBezTo>
                    <a:pt x="14760" y="5844"/>
                    <a:pt x="15130" y="10148"/>
                    <a:pt x="14456" y="12272"/>
                  </a:cubicBezTo>
                  <a:cubicBezTo>
                    <a:pt x="13754" y="14480"/>
                    <a:pt x="12357" y="19047"/>
                    <a:pt x="12202" y="19618"/>
                  </a:cubicBezTo>
                  <a:cubicBezTo>
                    <a:pt x="12085" y="19838"/>
                    <a:pt x="10975" y="20086"/>
                    <a:pt x="9764" y="20086"/>
                  </a:cubicBezTo>
                  <a:cubicBezTo>
                    <a:pt x="9307" y="20086"/>
                    <a:pt x="8834" y="20051"/>
                    <a:pt x="8396" y="19965"/>
                  </a:cubicBezTo>
                  <a:cubicBezTo>
                    <a:pt x="7028" y="19697"/>
                    <a:pt x="5063" y="17496"/>
                    <a:pt x="3485" y="15727"/>
                  </a:cubicBezTo>
                  <a:lnTo>
                    <a:pt x="3211" y="15420"/>
                  </a:lnTo>
                  <a:cubicBezTo>
                    <a:pt x="1611" y="13632"/>
                    <a:pt x="595" y="9284"/>
                    <a:pt x="574" y="7848"/>
                  </a:cubicBezTo>
                  <a:cubicBezTo>
                    <a:pt x="571" y="7589"/>
                    <a:pt x="617" y="7537"/>
                    <a:pt x="617" y="7537"/>
                  </a:cubicBezTo>
                  <a:cubicBezTo>
                    <a:pt x="632" y="7527"/>
                    <a:pt x="664" y="7523"/>
                    <a:pt x="705" y="7523"/>
                  </a:cubicBezTo>
                  <a:cubicBezTo>
                    <a:pt x="823" y="7523"/>
                    <a:pt x="1022" y="7556"/>
                    <a:pt x="1180" y="7581"/>
                  </a:cubicBezTo>
                  <a:cubicBezTo>
                    <a:pt x="1484" y="7632"/>
                    <a:pt x="1880" y="7697"/>
                    <a:pt x="2361" y="7697"/>
                  </a:cubicBezTo>
                  <a:cubicBezTo>
                    <a:pt x="2957" y="7697"/>
                    <a:pt x="3683" y="7597"/>
                    <a:pt x="4529" y="7245"/>
                  </a:cubicBezTo>
                  <a:cubicBezTo>
                    <a:pt x="6574" y="6393"/>
                    <a:pt x="7723" y="4181"/>
                    <a:pt x="8563" y="2566"/>
                  </a:cubicBezTo>
                  <a:cubicBezTo>
                    <a:pt x="8917" y="1885"/>
                    <a:pt x="9222" y="1298"/>
                    <a:pt x="9491" y="1021"/>
                  </a:cubicBezTo>
                  <a:cubicBezTo>
                    <a:pt x="9773" y="730"/>
                    <a:pt x="10228" y="571"/>
                    <a:pt x="10760" y="571"/>
                  </a:cubicBezTo>
                  <a:close/>
                  <a:moveTo>
                    <a:pt x="10755" y="0"/>
                  </a:moveTo>
                  <a:cubicBezTo>
                    <a:pt x="10069" y="0"/>
                    <a:pt x="9471" y="222"/>
                    <a:pt x="9081" y="622"/>
                  </a:cubicBezTo>
                  <a:cubicBezTo>
                    <a:pt x="8754" y="959"/>
                    <a:pt x="8446" y="1552"/>
                    <a:pt x="8056" y="2303"/>
                  </a:cubicBezTo>
                  <a:cubicBezTo>
                    <a:pt x="7258" y="3840"/>
                    <a:pt x="6163" y="5946"/>
                    <a:pt x="4309" y="6718"/>
                  </a:cubicBezTo>
                  <a:cubicBezTo>
                    <a:pt x="3547" y="7035"/>
                    <a:pt x="2901" y="7127"/>
                    <a:pt x="2365" y="7127"/>
                  </a:cubicBezTo>
                  <a:cubicBezTo>
                    <a:pt x="1930" y="7127"/>
                    <a:pt x="1567" y="7067"/>
                    <a:pt x="1272" y="7018"/>
                  </a:cubicBezTo>
                  <a:cubicBezTo>
                    <a:pt x="1066" y="6984"/>
                    <a:pt x="881" y="6953"/>
                    <a:pt x="716" y="6953"/>
                  </a:cubicBezTo>
                  <a:cubicBezTo>
                    <a:pt x="533" y="6953"/>
                    <a:pt x="376" y="6991"/>
                    <a:pt x="245" y="7104"/>
                  </a:cubicBezTo>
                  <a:cubicBezTo>
                    <a:pt x="24" y="7293"/>
                    <a:pt x="0" y="7605"/>
                    <a:pt x="4" y="7855"/>
                  </a:cubicBezTo>
                  <a:cubicBezTo>
                    <a:pt x="24" y="9282"/>
                    <a:pt x="1023" y="13831"/>
                    <a:pt x="2784" y="15800"/>
                  </a:cubicBezTo>
                  <a:lnTo>
                    <a:pt x="3058" y="16107"/>
                  </a:lnTo>
                  <a:cubicBezTo>
                    <a:pt x="4693" y="17940"/>
                    <a:pt x="6730" y="20220"/>
                    <a:pt x="8286" y="20526"/>
                  </a:cubicBezTo>
                  <a:cubicBezTo>
                    <a:pt x="8700" y="20606"/>
                    <a:pt x="9241" y="20652"/>
                    <a:pt x="9804" y="20652"/>
                  </a:cubicBezTo>
                  <a:cubicBezTo>
                    <a:pt x="11133" y="20652"/>
                    <a:pt x="12582" y="20401"/>
                    <a:pt x="12751" y="19775"/>
                  </a:cubicBezTo>
                  <a:cubicBezTo>
                    <a:pt x="12907" y="19201"/>
                    <a:pt x="14299" y="14650"/>
                    <a:pt x="15000" y="12445"/>
                  </a:cubicBezTo>
                  <a:cubicBezTo>
                    <a:pt x="15695" y="10257"/>
                    <a:pt x="15355" y="6096"/>
                    <a:pt x="15327" y="5766"/>
                  </a:cubicBezTo>
                  <a:cubicBezTo>
                    <a:pt x="15327" y="5723"/>
                    <a:pt x="15327" y="5607"/>
                    <a:pt x="15316" y="5430"/>
                  </a:cubicBezTo>
                  <a:cubicBezTo>
                    <a:pt x="15277" y="4813"/>
                    <a:pt x="15078" y="3227"/>
                    <a:pt x="14084" y="1812"/>
                  </a:cubicBezTo>
                  <a:cubicBezTo>
                    <a:pt x="13358" y="779"/>
                    <a:pt x="12214" y="106"/>
                    <a:pt x="11024" y="11"/>
                  </a:cubicBezTo>
                  <a:cubicBezTo>
                    <a:pt x="10933" y="4"/>
                    <a:pt x="10843" y="0"/>
                    <a:pt x="10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4"/>
            <p:cNvSpPr/>
            <p:nvPr/>
          </p:nvSpPr>
          <p:spPr>
            <a:xfrm>
              <a:off x="2846550" y="1751450"/>
              <a:ext cx="86900" cy="128525"/>
            </a:xfrm>
            <a:custGeom>
              <a:avLst/>
              <a:gdLst/>
              <a:ahLst/>
              <a:cxnLst/>
              <a:rect l="l" t="t" r="r" b="b"/>
              <a:pathLst>
                <a:path w="3476" h="5141" extrusionOk="0">
                  <a:moveTo>
                    <a:pt x="1481" y="1"/>
                  </a:moveTo>
                  <a:cubicBezTo>
                    <a:pt x="1448" y="1"/>
                    <a:pt x="1413" y="2"/>
                    <a:pt x="1379" y="5"/>
                  </a:cubicBezTo>
                  <a:cubicBezTo>
                    <a:pt x="0" y="105"/>
                    <a:pt x="117" y="2702"/>
                    <a:pt x="1034" y="4313"/>
                  </a:cubicBezTo>
                  <a:cubicBezTo>
                    <a:pt x="1394" y="4948"/>
                    <a:pt x="1850" y="5140"/>
                    <a:pt x="2269" y="5140"/>
                  </a:cubicBezTo>
                  <a:cubicBezTo>
                    <a:pt x="2915" y="5140"/>
                    <a:pt x="3476" y="4685"/>
                    <a:pt x="3476" y="4685"/>
                  </a:cubicBezTo>
                  <a:lnTo>
                    <a:pt x="2948" y="1849"/>
                  </a:lnTo>
                  <a:cubicBezTo>
                    <a:pt x="2948" y="1849"/>
                    <a:pt x="2768" y="1"/>
                    <a:pt x="14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4"/>
            <p:cNvSpPr/>
            <p:nvPr/>
          </p:nvSpPr>
          <p:spPr>
            <a:xfrm>
              <a:off x="2842525" y="1744325"/>
              <a:ext cx="98950" cy="142800"/>
            </a:xfrm>
            <a:custGeom>
              <a:avLst/>
              <a:gdLst/>
              <a:ahLst/>
              <a:cxnLst/>
              <a:rect l="l" t="t" r="r" b="b"/>
              <a:pathLst>
                <a:path w="3958" h="5712" extrusionOk="0">
                  <a:moveTo>
                    <a:pt x="1643" y="0"/>
                  </a:moveTo>
                  <a:cubicBezTo>
                    <a:pt x="1602" y="0"/>
                    <a:pt x="1561" y="2"/>
                    <a:pt x="1519" y="5"/>
                  </a:cubicBezTo>
                  <a:cubicBezTo>
                    <a:pt x="1072" y="37"/>
                    <a:pt x="718" y="278"/>
                    <a:pt x="492" y="700"/>
                  </a:cubicBezTo>
                  <a:cubicBezTo>
                    <a:pt x="0" y="1621"/>
                    <a:pt x="203" y="3434"/>
                    <a:pt x="947" y="4739"/>
                  </a:cubicBezTo>
                  <a:cubicBezTo>
                    <a:pt x="1250" y="5274"/>
                    <a:pt x="1653" y="5593"/>
                    <a:pt x="2140" y="5684"/>
                  </a:cubicBezTo>
                  <a:cubicBezTo>
                    <a:pt x="2235" y="5701"/>
                    <a:pt x="2332" y="5711"/>
                    <a:pt x="2429" y="5711"/>
                  </a:cubicBezTo>
                  <a:cubicBezTo>
                    <a:pt x="3168" y="5711"/>
                    <a:pt x="3788" y="5215"/>
                    <a:pt x="3816" y="5191"/>
                  </a:cubicBezTo>
                  <a:cubicBezTo>
                    <a:pt x="3939" y="5091"/>
                    <a:pt x="3957" y="4912"/>
                    <a:pt x="3857" y="4789"/>
                  </a:cubicBezTo>
                  <a:cubicBezTo>
                    <a:pt x="3801" y="4720"/>
                    <a:pt x="3719" y="4683"/>
                    <a:pt x="3636" y="4683"/>
                  </a:cubicBezTo>
                  <a:cubicBezTo>
                    <a:pt x="3573" y="4683"/>
                    <a:pt x="3509" y="4705"/>
                    <a:pt x="3456" y="4748"/>
                  </a:cubicBezTo>
                  <a:cubicBezTo>
                    <a:pt x="3450" y="4752"/>
                    <a:pt x="2959" y="5140"/>
                    <a:pt x="2431" y="5140"/>
                  </a:cubicBezTo>
                  <a:cubicBezTo>
                    <a:pt x="2369" y="5140"/>
                    <a:pt x="2307" y="5135"/>
                    <a:pt x="2245" y="5123"/>
                  </a:cubicBezTo>
                  <a:cubicBezTo>
                    <a:pt x="1930" y="5063"/>
                    <a:pt x="1660" y="4839"/>
                    <a:pt x="1443" y="4457"/>
                  </a:cubicBezTo>
                  <a:cubicBezTo>
                    <a:pt x="797" y="3320"/>
                    <a:pt x="592" y="1723"/>
                    <a:pt x="995" y="968"/>
                  </a:cubicBezTo>
                  <a:cubicBezTo>
                    <a:pt x="1127" y="721"/>
                    <a:pt x="1312" y="592"/>
                    <a:pt x="1560" y="573"/>
                  </a:cubicBezTo>
                  <a:cubicBezTo>
                    <a:pt x="1585" y="572"/>
                    <a:pt x="1610" y="571"/>
                    <a:pt x="1634" y="571"/>
                  </a:cubicBezTo>
                  <a:cubicBezTo>
                    <a:pt x="2648" y="571"/>
                    <a:pt x="2818" y="2097"/>
                    <a:pt x="2825" y="2163"/>
                  </a:cubicBezTo>
                  <a:cubicBezTo>
                    <a:pt x="2840" y="2308"/>
                    <a:pt x="2964" y="2422"/>
                    <a:pt x="3102" y="2422"/>
                  </a:cubicBezTo>
                  <a:cubicBezTo>
                    <a:pt x="3114" y="2422"/>
                    <a:pt x="3125" y="2421"/>
                    <a:pt x="3137" y="2419"/>
                  </a:cubicBezTo>
                  <a:cubicBezTo>
                    <a:pt x="3293" y="2403"/>
                    <a:pt x="3408" y="2264"/>
                    <a:pt x="3393" y="2107"/>
                  </a:cubicBezTo>
                  <a:cubicBezTo>
                    <a:pt x="3320" y="1363"/>
                    <a:pt x="2861" y="0"/>
                    <a:pt x="1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3032800" y="1764550"/>
              <a:ext cx="87950" cy="34525"/>
            </a:xfrm>
            <a:custGeom>
              <a:avLst/>
              <a:gdLst/>
              <a:ahLst/>
              <a:cxnLst/>
              <a:rect l="l" t="t" r="r" b="b"/>
              <a:pathLst>
                <a:path w="3518" h="1381" extrusionOk="0">
                  <a:moveTo>
                    <a:pt x="2224" y="0"/>
                  </a:moveTo>
                  <a:cubicBezTo>
                    <a:pt x="1537" y="0"/>
                    <a:pt x="672" y="175"/>
                    <a:pt x="135" y="930"/>
                  </a:cubicBezTo>
                  <a:cubicBezTo>
                    <a:pt x="0" y="1118"/>
                    <a:pt x="135" y="1380"/>
                    <a:pt x="368" y="1381"/>
                  </a:cubicBezTo>
                  <a:cubicBezTo>
                    <a:pt x="460" y="1381"/>
                    <a:pt x="546" y="1336"/>
                    <a:pt x="600" y="1260"/>
                  </a:cubicBezTo>
                  <a:cubicBezTo>
                    <a:pt x="996" y="705"/>
                    <a:pt x="1673" y="573"/>
                    <a:pt x="2227" y="573"/>
                  </a:cubicBezTo>
                  <a:cubicBezTo>
                    <a:pt x="2721" y="573"/>
                    <a:pt x="3116" y="678"/>
                    <a:pt x="3125" y="681"/>
                  </a:cubicBezTo>
                  <a:cubicBezTo>
                    <a:pt x="3150" y="688"/>
                    <a:pt x="3175" y="691"/>
                    <a:pt x="3200" y="691"/>
                  </a:cubicBezTo>
                  <a:cubicBezTo>
                    <a:pt x="3325" y="691"/>
                    <a:pt x="3440" y="608"/>
                    <a:pt x="3476" y="481"/>
                  </a:cubicBezTo>
                  <a:cubicBezTo>
                    <a:pt x="3517" y="329"/>
                    <a:pt x="3428" y="172"/>
                    <a:pt x="3277" y="130"/>
                  </a:cubicBezTo>
                  <a:cubicBezTo>
                    <a:pt x="3237" y="119"/>
                    <a:pt x="2791" y="0"/>
                    <a:pt x="2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3187850" y="1758975"/>
              <a:ext cx="61125" cy="23950"/>
            </a:xfrm>
            <a:custGeom>
              <a:avLst/>
              <a:gdLst/>
              <a:ahLst/>
              <a:cxnLst/>
              <a:rect l="l" t="t" r="r" b="b"/>
              <a:pathLst>
                <a:path w="2445" h="958" extrusionOk="0">
                  <a:moveTo>
                    <a:pt x="1237" y="1"/>
                  </a:moveTo>
                  <a:cubicBezTo>
                    <a:pt x="602" y="1"/>
                    <a:pt x="0" y="423"/>
                    <a:pt x="0" y="423"/>
                  </a:cubicBezTo>
                  <a:lnTo>
                    <a:pt x="2444" y="957"/>
                  </a:lnTo>
                  <a:cubicBezTo>
                    <a:pt x="2163" y="217"/>
                    <a:pt x="1691" y="1"/>
                    <a:pt x="1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3179725" y="1751850"/>
              <a:ext cx="77700" cy="38200"/>
            </a:xfrm>
            <a:custGeom>
              <a:avLst/>
              <a:gdLst/>
              <a:ahLst/>
              <a:cxnLst/>
              <a:rect l="l" t="t" r="r" b="b"/>
              <a:pathLst>
                <a:path w="3108" h="1528" extrusionOk="0">
                  <a:moveTo>
                    <a:pt x="1565" y="0"/>
                  </a:moveTo>
                  <a:cubicBezTo>
                    <a:pt x="846" y="0"/>
                    <a:pt x="194" y="452"/>
                    <a:pt x="161" y="474"/>
                  </a:cubicBezTo>
                  <a:cubicBezTo>
                    <a:pt x="32" y="566"/>
                    <a:pt x="0" y="743"/>
                    <a:pt x="92" y="872"/>
                  </a:cubicBezTo>
                  <a:cubicBezTo>
                    <a:pt x="147" y="952"/>
                    <a:pt x="235" y="994"/>
                    <a:pt x="325" y="994"/>
                  </a:cubicBezTo>
                  <a:cubicBezTo>
                    <a:pt x="382" y="994"/>
                    <a:pt x="439" y="977"/>
                    <a:pt x="488" y="942"/>
                  </a:cubicBezTo>
                  <a:cubicBezTo>
                    <a:pt x="495" y="938"/>
                    <a:pt x="1030" y="570"/>
                    <a:pt x="1559" y="570"/>
                  </a:cubicBezTo>
                  <a:cubicBezTo>
                    <a:pt x="1655" y="570"/>
                    <a:pt x="1751" y="583"/>
                    <a:pt x="1844" y="611"/>
                  </a:cubicBezTo>
                  <a:cubicBezTo>
                    <a:pt x="2130" y="700"/>
                    <a:pt x="2352" y="946"/>
                    <a:pt x="2503" y="1344"/>
                  </a:cubicBezTo>
                  <a:cubicBezTo>
                    <a:pt x="2544" y="1455"/>
                    <a:pt x="2651" y="1528"/>
                    <a:pt x="2769" y="1528"/>
                  </a:cubicBezTo>
                  <a:cubicBezTo>
                    <a:pt x="2969" y="1528"/>
                    <a:pt x="3107" y="1328"/>
                    <a:pt x="3036" y="1141"/>
                  </a:cubicBezTo>
                  <a:cubicBezTo>
                    <a:pt x="2819" y="569"/>
                    <a:pt x="2474" y="207"/>
                    <a:pt x="2010" y="65"/>
                  </a:cubicBezTo>
                  <a:cubicBezTo>
                    <a:pt x="1862" y="19"/>
                    <a:pt x="1712" y="0"/>
                    <a:pt x="1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4"/>
            <p:cNvSpPr/>
            <p:nvPr/>
          </p:nvSpPr>
          <p:spPr>
            <a:xfrm>
              <a:off x="3116850" y="1799100"/>
              <a:ext cx="77675" cy="133375"/>
            </a:xfrm>
            <a:custGeom>
              <a:avLst/>
              <a:gdLst/>
              <a:ahLst/>
              <a:cxnLst/>
              <a:rect l="l" t="t" r="r" b="b"/>
              <a:pathLst>
                <a:path w="3107" h="5335" extrusionOk="0">
                  <a:moveTo>
                    <a:pt x="2448" y="0"/>
                  </a:moveTo>
                  <a:cubicBezTo>
                    <a:pt x="2440" y="0"/>
                    <a:pt x="2433" y="1"/>
                    <a:pt x="2426" y="1"/>
                  </a:cubicBezTo>
                  <a:cubicBezTo>
                    <a:pt x="2270" y="17"/>
                    <a:pt x="2154" y="157"/>
                    <a:pt x="2171" y="314"/>
                  </a:cubicBezTo>
                  <a:cubicBezTo>
                    <a:pt x="2349" y="2111"/>
                    <a:pt x="2487" y="4134"/>
                    <a:pt x="2411" y="4402"/>
                  </a:cubicBezTo>
                  <a:cubicBezTo>
                    <a:pt x="2391" y="4444"/>
                    <a:pt x="2225" y="4589"/>
                    <a:pt x="1865" y="4687"/>
                  </a:cubicBezTo>
                  <a:cubicBezTo>
                    <a:pt x="1696" y="4733"/>
                    <a:pt x="1497" y="4763"/>
                    <a:pt x="1293" y="4763"/>
                  </a:cubicBezTo>
                  <a:cubicBezTo>
                    <a:pt x="1010" y="4763"/>
                    <a:pt x="718" y="4704"/>
                    <a:pt x="486" y="4546"/>
                  </a:cubicBezTo>
                  <a:cubicBezTo>
                    <a:pt x="437" y="4513"/>
                    <a:pt x="381" y="4497"/>
                    <a:pt x="326" y="4497"/>
                  </a:cubicBezTo>
                  <a:cubicBezTo>
                    <a:pt x="234" y="4497"/>
                    <a:pt x="145" y="4541"/>
                    <a:pt x="90" y="4622"/>
                  </a:cubicBezTo>
                  <a:cubicBezTo>
                    <a:pt x="1" y="4753"/>
                    <a:pt x="34" y="4930"/>
                    <a:pt x="165" y="5018"/>
                  </a:cubicBezTo>
                  <a:cubicBezTo>
                    <a:pt x="503" y="5249"/>
                    <a:pt x="906" y="5335"/>
                    <a:pt x="1293" y="5335"/>
                  </a:cubicBezTo>
                  <a:cubicBezTo>
                    <a:pt x="1572" y="5333"/>
                    <a:pt x="1847" y="5291"/>
                    <a:pt x="2112" y="5210"/>
                  </a:cubicBezTo>
                  <a:cubicBezTo>
                    <a:pt x="2317" y="5145"/>
                    <a:pt x="2810" y="4957"/>
                    <a:pt x="2944" y="4607"/>
                  </a:cubicBezTo>
                  <a:cubicBezTo>
                    <a:pt x="3107" y="4182"/>
                    <a:pt x="2854" y="1424"/>
                    <a:pt x="2739" y="258"/>
                  </a:cubicBezTo>
                  <a:cubicBezTo>
                    <a:pt x="2725" y="107"/>
                    <a:pt x="2596" y="0"/>
                    <a:pt x="2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4"/>
            <p:cNvSpPr/>
            <p:nvPr/>
          </p:nvSpPr>
          <p:spPr>
            <a:xfrm>
              <a:off x="3025700" y="1924975"/>
              <a:ext cx="93100" cy="55850"/>
            </a:xfrm>
            <a:custGeom>
              <a:avLst/>
              <a:gdLst/>
              <a:ahLst/>
              <a:cxnLst/>
              <a:rect l="l" t="t" r="r" b="b"/>
              <a:pathLst>
                <a:path w="3724" h="2234" extrusionOk="0">
                  <a:moveTo>
                    <a:pt x="324" y="0"/>
                  </a:moveTo>
                  <a:cubicBezTo>
                    <a:pt x="287" y="0"/>
                    <a:pt x="250" y="7"/>
                    <a:pt x="214" y="22"/>
                  </a:cubicBezTo>
                  <a:cubicBezTo>
                    <a:pt x="68" y="83"/>
                    <a:pt x="0" y="251"/>
                    <a:pt x="61" y="396"/>
                  </a:cubicBezTo>
                  <a:cubicBezTo>
                    <a:pt x="92" y="469"/>
                    <a:pt x="835" y="2184"/>
                    <a:pt x="3428" y="2234"/>
                  </a:cubicBezTo>
                  <a:lnTo>
                    <a:pt x="3434" y="2234"/>
                  </a:lnTo>
                  <a:lnTo>
                    <a:pt x="3434" y="2233"/>
                  </a:lnTo>
                  <a:cubicBezTo>
                    <a:pt x="3435" y="2233"/>
                    <a:pt x="3436" y="2233"/>
                    <a:pt x="3438" y="2233"/>
                  </a:cubicBezTo>
                  <a:cubicBezTo>
                    <a:pt x="3593" y="2233"/>
                    <a:pt x="3721" y="2107"/>
                    <a:pt x="3722" y="1951"/>
                  </a:cubicBezTo>
                  <a:cubicBezTo>
                    <a:pt x="3724" y="1793"/>
                    <a:pt x="3597" y="1664"/>
                    <a:pt x="3439" y="1662"/>
                  </a:cubicBezTo>
                  <a:cubicBezTo>
                    <a:pt x="1235" y="1619"/>
                    <a:pt x="614" y="235"/>
                    <a:pt x="588" y="175"/>
                  </a:cubicBezTo>
                  <a:cubicBezTo>
                    <a:pt x="542" y="66"/>
                    <a:pt x="436" y="0"/>
                    <a:pt x="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4"/>
            <p:cNvSpPr/>
            <p:nvPr/>
          </p:nvSpPr>
          <p:spPr>
            <a:xfrm>
              <a:off x="3076900" y="1811525"/>
              <a:ext cx="24725" cy="44725"/>
            </a:xfrm>
            <a:custGeom>
              <a:avLst/>
              <a:gdLst/>
              <a:ahLst/>
              <a:cxnLst/>
              <a:rect l="l" t="t" r="r" b="b"/>
              <a:pathLst>
                <a:path w="989" h="1789" extrusionOk="0">
                  <a:moveTo>
                    <a:pt x="486" y="1"/>
                  </a:moveTo>
                  <a:cubicBezTo>
                    <a:pt x="484" y="1"/>
                    <a:pt x="483" y="1"/>
                    <a:pt x="482" y="1"/>
                  </a:cubicBezTo>
                  <a:cubicBezTo>
                    <a:pt x="214" y="5"/>
                    <a:pt x="1" y="409"/>
                    <a:pt x="8" y="901"/>
                  </a:cubicBezTo>
                  <a:cubicBezTo>
                    <a:pt x="15" y="1393"/>
                    <a:pt x="237" y="1788"/>
                    <a:pt x="504" y="1788"/>
                  </a:cubicBezTo>
                  <a:cubicBezTo>
                    <a:pt x="505" y="1788"/>
                    <a:pt x="506" y="1788"/>
                    <a:pt x="507" y="1788"/>
                  </a:cubicBezTo>
                  <a:cubicBezTo>
                    <a:pt x="777" y="1784"/>
                    <a:pt x="989" y="1382"/>
                    <a:pt x="982" y="888"/>
                  </a:cubicBezTo>
                  <a:cubicBezTo>
                    <a:pt x="976" y="396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4"/>
            <p:cNvSpPr/>
            <p:nvPr/>
          </p:nvSpPr>
          <p:spPr>
            <a:xfrm>
              <a:off x="3192500" y="1801800"/>
              <a:ext cx="24725" cy="44675"/>
            </a:xfrm>
            <a:custGeom>
              <a:avLst/>
              <a:gdLst/>
              <a:ahLst/>
              <a:cxnLst/>
              <a:rect l="l" t="t" r="r" b="b"/>
              <a:pathLst>
                <a:path w="989" h="1787" extrusionOk="0">
                  <a:moveTo>
                    <a:pt x="485" y="1"/>
                  </a:moveTo>
                  <a:cubicBezTo>
                    <a:pt x="484" y="1"/>
                    <a:pt x="483" y="1"/>
                    <a:pt x="482" y="1"/>
                  </a:cubicBezTo>
                  <a:cubicBezTo>
                    <a:pt x="213" y="4"/>
                    <a:pt x="0" y="407"/>
                    <a:pt x="8" y="901"/>
                  </a:cubicBezTo>
                  <a:cubicBezTo>
                    <a:pt x="14" y="1391"/>
                    <a:pt x="236" y="1787"/>
                    <a:pt x="504" y="1787"/>
                  </a:cubicBezTo>
                  <a:cubicBezTo>
                    <a:pt x="505" y="1787"/>
                    <a:pt x="506" y="1787"/>
                    <a:pt x="507" y="1787"/>
                  </a:cubicBezTo>
                  <a:cubicBezTo>
                    <a:pt x="776" y="1782"/>
                    <a:pt x="988" y="1380"/>
                    <a:pt x="982" y="887"/>
                  </a:cubicBezTo>
                  <a:cubicBezTo>
                    <a:pt x="975" y="395"/>
                    <a:pt x="753" y="1"/>
                    <a:pt x="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4"/>
            <p:cNvSpPr/>
            <p:nvPr/>
          </p:nvSpPr>
          <p:spPr>
            <a:xfrm>
              <a:off x="2414750" y="2210175"/>
              <a:ext cx="329675" cy="774400"/>
            </a:xfrm>
            <a:custGeom>
              <a:avLst/>
              <a:gdLst/>
              <a:ahLst/>
              <a:cxnLst/>
              <a:rect l="l" t="t" r="r" b="b"/>
              <a:pathLst>
                <a:path w="13187" h="30976" extrusionOk="0">
                  <a:moveTo>
                    <a:pt x="5390" y="1"/>
                  </a:moveTo>
                  <a:cubicBezTo>
                    <a:pt x="4830" y="1"/>
                    <a:pt x="4198" y="164"/>
                    <a:pt x="3571" y="661"/>
                  </a:cubicBezTo>
                  <a:cubicBezTo>
                    <a:pt x="1736" y="2114"/>
                    <a:pt x="753" y="23542"/>
                    <a:pt x="507" y="26400"/>
                  </a:cubicBezTo>
                  <a:cubicBezTo>
                    <a:pt x="263" y="29258"/>
                    <a:pt x="1" y="30976"/>
                    <a:pt x="1" y="30976"/>
                  </a:cubicBezTo>
                  <a:lnTo>
                    <a:pt x="10809" y="27968"/>
                  </a:lnTo>
                  <a:lnTo>
                    <a:pt x="11617" y="24530"/>
                  </a:lnTo>
                  <a:cubicBezTo>
                    <a:pt x="11617" y="24530"/>
                    <a:pt x="13187" y="24507"/>
                    <a:pt x="13028" y="23368"/>
                  </a:cubicBezTo>
                  <a:cubicBezTo>
                    <a:pt x="12869" y="22229"/>
                    <a:pt x="12769" y="15234"/>
                    <a:pt x="12736" y="12808"/>
                  </a:cubicBezTo>
                  <a:cubicBezTo>
                    <a:pt x="12703" y="10381"/>
                    <a:pt x="9210" y="5721"/>
                    <a:pt x="9210" y="5721"/>
                  </a:cubicBezTo>
                  <a:lnTo>
                    <a:pt x="7282" y="608"/>
                  </a:lnTo>
                  <a:cubicBezTo>
                    <a:pt x="7282" y="608"/>
                    <a:pt x="6470" y="1"/>
                    <a:pt x="539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4"/>
            <p:cNvSpPr/>
            <p:nvPr/>
          </p:nvSpPr>
          <p:spPr>
            <a:xfrm>
              <a:off x="2407050" y="2203175"/>
              <a:ext cx="341725" cy="788525"/>
            </a:xfrm>
            <a:custGeom>
              <a:avLst/>
              <a:gdLst/>
              <a:ahLst/>
              <a:cxnLst/>
              <a:rect l="l" t="t" r="r" b="b"/>
              <a:pathLst>
                <a:path w="13669" h="31541" extrusionOk="0">
                  <a:moveTo>
                    <a:pt x="5685" y="1"/>
                  </a:moveTo>
                  <a:cubicBezTo>
                    <a:pt x="5073" y="1"/>
                    <a:pt x="4384" y="178"/>
                    <a:pt x="3703" y="717"/>
                  </a:cubicBezTo>
                  <a:cubicBezTo>
                    <a:pt x="2267" y="1853"/>
                    <a:pt x="1418" y="12534"/>
                    <a:pt x="713" y="23908"/>
                  </a:cubicBezTo>
                  <a:cubicBezTo>
                    <a:pt x="632" y="25213"/>
                    <a:pt x="572" y="26187"/>
                    <a:pt x="531" y="26656"/>
                  </a:cubicBezTo>
                  <a:cubicBezTo>
                    <a:pt x="290" y="29471"/>
                    <a:pt x="29" y="31196"/>
                    <a:pt x="27" y="31214"/>
                  </a:cubicBezTo>
                  <a:cubicBezTo>
                    <a:pt x="1" y="31385"/>
                    <a:pt x="135" y="31541"/>
                    <a:pt x="310" y="31541"/>
                  </a:cubicBezTo>
                  <a:cubicBezTo>
                    <a:pt x="335" y="31541"/>
                    <a:pt x="361" y="31538"/>
                    <a:pt x="386" y="31530"/>
                  </a:cubicBezTo>
                  <a:lnTo>
                    <a:pt x="11193" y="28523"/>
                  </a:lnTo>
                  <a:cubicBezTo>
                    <a:pt x="11293" y="28495"/>
                    <a:pt x="11370" y="28414"/>
                    <a:pt x="11394" y="28313"/>
                  </a:cubicBezTo>
                  <a:lnTo>
                    <a:pt x="12154" y="25079"/>
                  </a:lnTo>
                  <a:cubicBezTo>
                    <a:pt x="12472" y="25043"/>
                    <a:pt x="13035" y="24922"/>
                    <a:pt x="13371" y="24531"/>
                  </a:cubicBezTo>
                  <a:cubicBezTo>
                    <a:pt x="13583" y="24284"/>
                    <a:pt x="13668" y="23966"/>
                    <a:pt x="13618" y="23609"/>
                  </a:cubicBezTo>
                  <a:cubicBezTo>
                    <a:pt x="13462" y="22488"/>
                    <a:pt x="13362" y="15415"/>
                    <a:pt x="13329" y="13084"/>
                  </a:cubicBezTo>
                  <a:cubicBezTo>
                    <a:pt x="13295" y="10593"/>
                    <a:pt x="9892" y="6022"/>
                    <a:pt x="9746" y="5829"/>
                  </a:cubicBezTo>
                  <a:cubicBezTo>
                    <a:pt x="9690" y="5754"/>
                    <a:pt x="9604" y="5714"/>
                    <a:pt x="9517" y="5714"/>
                  </a:cubicBezTo>
                  <a:cubicBezTo>
                    <a:pt x="9458" y="5714"/>
                    <a:pt x="9398" y="5733"/>
                    <a:pt x="9347" y="5771"/>
                  </a:cubicBezTo>
                  <a:cubicBezTo>
                    <a:pt x="9220" y="5866"/>
                    <a:pt x="9195" y="6045"/>
                    <a:pt x="9289" y="6171"/>
                  </a:cubicBezTo>
                  <a:cubicBezTo>
                    <a:pt x="9324" y="6217"/>
                    <a:pt x="12726" y="10786"/>
                    <a:pt x="12759" y="13100"/>
                  </a:cubicBezTo>
                  <a:cubicBezTo>
                    <a:pt x="12816" y="17148"/>
                    <a:pt x="12909" y="22651"/>
                    <a:pt x="13053" y="23687"/>
                  </a:cubicBezTo>
                  <a:cubicBezTo>
                    <a:pt x="13080" y="23882"/>
                    <a:pt x="13042" y="24036"/>
                    <a:pt x="12938" y="24158"/>
                  </a:cubicBezTo>
                  <a:cubicBezTo>
                    <a:pt x="12691" y="24448"/>
                    <a:pt x="12119" y="24521"/>
                    <a:pt x="11920" y="24524"/>
                  </a:cubicBezTo>
                  <a:cubicBezTo>
                    <a:pt x="11789" y="24527"/>
                    <a:pt x="11677" y="24617"/>
                    <a:pt x="11646" y="24745"/>
                  </a:cubicBezTo>
                  <a:lnTo>
                    <a:pt x="10877" y="28018"/>
                  </a:lnTo>
                  <a:lnTo>
                    <a:pt x="653" y="30863"/>
                  </a:lnTo>
                  <a:cubicBezTo>
                    <a:pt x="746" y="30179"/>
                    <a:pt x="928" y="28717"/>
                    <a:pt x="1100" y="26704"/>
                  </a:cubicBezTo>
                  <a:cubicBezTo>
                    <a:pt x="1141" y="26232"/>
                    <a:pt x="1201" y="25254"/>
                    <a:pt x="1283" y="23943"/>
                  </a:cubicBezTo>
                  <a:cubicBezTo>
                    <a:pt x="1650" y="18023"/>
                    <a:pt x="2623" y="2299"/>
                    <a:pt x="4057" y="1165"/>
                  </a:cubicBezTo>
                  <a:cubicBezTo>
                    <a:pt x="4627" y="713"/>
                    <a:pt x="5200" y="564"/>
                    <a:pt x="5708" y="564"/>
                  </a:cubicBezTo>
                  <a:cubicBezTo>
                    <a:pt x="6655" y="564"/>
                    <a:pt x="7374" y="1083"/>
                    <a:pt x="7420" y="1118"/>
                  </a:cubicBezTo>
                  <a:cubicBezTo>
                    <a:pt x="7471" y="1156"/>
                    <a:pt x="7531" y="1174"/>
                    <a:pt x="7590" y="1174"/>
                  </a:cubicBezTo>
                  <a:cubicBezTo>
                    <a:pt x="7677" y="1174"/>
                    <a:pt x="7763" y="1135"/>
                    <a:pt x="7820" y="1059"/>
                  </a:cubicBezTo>
                  <a:cubicBezTo>
                    <a:pt x="7914" y="933"/>
                    <a:pt x="7888" y="754"/>
                    <a:pt x="7761" y="660"/>
                  </a:cubicBezTo>
                  <a:cubicBezTo>
                    <a:pt x="7747" y="650"/>
                    <a:pt x="6857" y="1"/>
                    <a:pt x="56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4"/>
            <p:cNvSpPr/>
            <p:nvPr/>
          </p:nvSpPr>
          <p:spPr>
            <a:xfrm>
              <a:off x="2496625" y="2793025"/>
              <a:ext cx="180600" cy="16325"/>
            </a:xfrm>
            <a:custGeom>
              <a:avLst/>
              <a:gdLst/>
              <a:ahLst/>
              <a:cxnLst/>
              <a:rect l="l" t="t" r="r" b="b"/>
              <a:pathLst>
                <a:path w="7224" h="653" extrusionOk="0">
                  <a:moveTo>
                    <a:pt x="3119" y="1"/>
                  </a:moveTo>
                  <a:cubicBezTo>
                    <a:pt x="2227" y="1"/>
                    <a:pt x="1188" y="69"/>
                    <a:pt x="0" y="250"/>
                  </a:cubicBezTo>
                  <a:lnTo>
                    <a:pt x="7223" y="652"/>
                  </a:lnTo>
                  <a:cubicBezTo>
                    <a:pt x="7223" y="652"/>
                    <a:pt x="5873" y="1"/>
                    <a:pt x="3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4"/>
            <p:cNvSpPr/>
            <p:nvPr/>
          </p:nvSpPr>
          <p:spPr>
            <a:xfrm>
              <a:off x="2488975" y="2785850"/>
              <a:ext cx="195950" cy="30600"/>
            </a:xfrm>
            <a:custGeom>
              <a:avLst/>
              <a:gdLst/>
              <a:ahLst/>
              <a:cxnLst/>
              <a:rect l="l" t="t" r="r" b="b"/>
              <a:pathLst>
                <a:path w="7838" h="1224" extrusionOk="0">
                  <a:moveTo>
                    <a:pt x="3442" y="1"/>
                  </a:moveTo>
                  <a:cubicBezTo>
                    <a:pt x="2533" y="1"/>
                    <a:pt x="1475" y="71"/>
                    <a:pt x="264" y="255"/>
                  </a:cubicBezTo>
                  <a:cubicBezTo>
                    <a:pt x="107" y="279"/>
                    <a:pt x="1" y="424"/>
                    <a:pt x="25" y="580"/>
                  </a:cubicBezTo>
                  <a:cubicBezTo>
                    <a:pt x="45" y="721"/>
                    <a:pt x="167" y="823"/>
                    <a:pt x="306" y="823"/>
                  </a:cubicBezTo>
                  <a:cubicBezTo>
                    <a:pt x="320" y="823"/>
                    <a:pt x="335" y="822"/>
                    <a:pt x="350" y="819"/>
                  </a:cubicBezTo>
                  <a:cubicBezTo>
                    <a:pt x="1515" y="642"/>
                    <a:pt x="2535" y="575"/>
                    <a:pt x="3411" y="575"/>
                  </a:cubicBezTo>
                  <a:cubicBezTo>
                    <a:pt x="6062" y="575"/>
                    <a:pt x="7389" y="1187"/>
                    <a:pt x="7406" y="1196"/>
                  </a:cubicBezTo>
                  <a:cubicBezTo>
                    <a:pt x="7444" y="1214"/>
                    <a:pt x="7487" y="1224"/>
                    <a:pt x="7529" y="1224"/>
                  </a:cubicBezTo>
                  <a:cubicBezTo>
                    <a:pt x="7663" y="1224"/>
                    <a:pt x="7778" y="1133"/>
                    <a:pt x="7808" y="1002"/>
                  </a:cubicBezTo>
                  <a:cubicBezTo>
                    <a:pt x="7838" y="873"/>
                    <a:pt x="7774" y="739"/>
                    <a:pt x="7654" y="681"/>
                  </a:cubicBezTo>
                  <a:cubicBezTo>
                    <a:pt x="7579" y="645"/>
                    <a:pt x="6201" y="1"/>
                    <a:pt x="3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4"/>
            <p:cNvSpPr/>
            <p:nvPr/>
          </p:nvSpPr>
          <p:spPr>
            <a:xfrm>
              <a:off x="2580125" y="2759000"/>
              <a:ext cx="25125" cy="5200"/>
            </a:xfrm>
            <a:custGeom>
              <a:avLst/>
              <a:gdLst/>
              <a:ahLst/>
              <a:cxnLst/>
              <a:rect l="l" t="t" r="r" b="b"/>
              <a:pathLst>
                <a:path w="1005" h="208" extrusionOk="0">
                  <a:moveTo>
                    <a:pt x="1" y="1"/>
                  </a:moveTo>
                  <a:lnTo>
                    <a:pt x="1004" y="207"/>
                  </a:lnTo>
                  <a:cubicBezTo>
                    <a:pt x="676" y="109"/>
                    <a:pt x="341" y="4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4"/>
            <p:cNvSpPr/>
            <p:nvPr/>
          </p:nvSpPr>
          <p:spPr>
            <a:xfrm>
              <a:off x="2572575" y="2751875"/>
              <a:ext cx="40250" cy="19450"/>
            </a:xfrm>
            <a:custGeom>
              <a:avLst/>
              <a:gdLst/>
              <a:ahLst/>
              <a:cxnLst/>
              <a:rect l="l" t="t" r="r" b="b"/>
              <a:pathLst>
                <a:path w="1610" h="778" extrusionOk="0">
                  <a:moveTo>
                    <a:pt x="304" y="0"/>
                  </a:moveTo>
                  <a:cubicBezTo>
                    <a:pt x="160" y="0"/>
                    <a:pt x="37" y="107"/>
                    <a:pt x="19" y="252"/>
                  </a:cubicBezTo>
                  <a:cubicBezTo>
                    <a:pt x="1" y="409"/>
                    <a:pt x="113" y="551"/>
                    <a:pt x="269" y="569"/>
                  </a:cubicBezTo>
                  <a:cubicBezTo>
                    <a:pt x="592" y="608"/>
                    <a:pt x="912" y="673"/>
                    <a:pt x="1224" y="765"/>
                  </a:cubicBezTo>
                  <a:cubicBezTo>
                    <a:pt x="1251" y="773"/>
                    <a:pt x="1278" y="777"/>
                    <a:pt x="1306" y="777"/>
                  </a:cubicBezTo>
                  <a:cubicBezTo>
                    <a:pt x="1449" y="777"/>
                    <a:pt x="1568" y="674"/>
                    <a:pt x="1589" y="534"/>
                  </a:cubicBezTo>
                  <a:cubicBezTo>
                    <a:pt x="1610" y="392"/>
                    <a:pt x="1524" y="259"/>
                    <a:pt x="1388" y="218"/>
                  </a:cubicBezTo>
                  <a:cubicBezTo>
                    <a:pt x="1044" y="116"/>
                    <a:pt x="693" y="44"/>
                    <a:pt x="338" y="2"/>
                  </a:cubicBezTo>
                  <a:cubicBezTo>
                    <a:pt x="326" y="1"/>
                    <a:pt x="315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4"/>
            <p:cNvSpPr/>
            <p:nvPr/>
          </p:nvSpPr>
          <p:spPr>
            <a:xfrm>
              <a:off x="2429350" y="2760425"/>
              <a:ext cx="96175" cy="31400"/>
            </a:xfrm>
            <a:custGeom>
              <a:avLst/>
              <a:gdLst/>
              <a:ahLst/>
              <a:cxnLst/>
              <a:rect l="l" t="t" r="r" b="b"/>
              <a:pathLst>
                <a:path w="3847" h="1256" extrusionOk="0">
                  <a:moveTo>
                    <a:pt x="3847" y="0"/>
                  </a:moveTo>
                  <a:lnTo>
                    <a:pt x="3847" y="0"/>
                  </a:lnTo>
                  <a:cubicBezTo>
                    <a:pt x="1736" y="320"/>
                    <a:pt x="0" y="1256"/>
                    <a:pt x="0" y="1256"/>
                  </a:cubicBezTo>
                  <a:lnTo>
                    <a:pt x="3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4"/>
            <p:cNvSpPr/>
            <p:nvPr/>
          </p:nvSpPr>
          <p:spPr>
            <a:xfrm>
              <a:off x="2421625" y="2753250"/>
              <a:ext cx="111675" cy="45725"/>
            </a:xfrm>
            <a:custGeom>
              <a:avLst/>
              <a:gdLst/>
              <a:ahLst/>
              <a:cxnLst/>
              <a:rect l="l" t="t" r="r" b="b"/>
              <a:pathLst>
                <a:path w="4467" h="1829" extrusionOk="0">
                  <a:moveTo>
                    <a:pt x="4159" y="1"/>
                  </a:moveTo>
                  <a:cubicBezTo>
                    <a:pt x="4144" y="1"/>
                    <a:pt x="4128" y="2"/>
                    <a:pt x="4112" y="5"/>
                  </a:cubicBezTo>
                  <a:cubicBezTo>
                    <a:pt x="1977" y="329"/>
                    <a:pt x="246" y="1253"/>
                    <a:pt x="175" y="1292"/>
                  </a:cubicBezTo>
                  <a:cubicBezTo>
                    <a:pt x="59" y="1354"/>
                    <a:pt x="1" y="1486"/>
                    <a:pt x="33" y="1614"/>
                  </a:cubicBezTo>
                  <a:cubicBezTo>
                    <a:pt x="65" y="1741"/>
                    <a:pt x="179" y="1829"/>
                    <a:pt x="311" y="1829"/>
                  </a:cubicBezTo>
                  <a:cubicBezTo>
                    <a:pt x="357" y="1829"/>
                    <a:pt x="404" y="1817"/>
                    <a:pt x="445" y="1795"/>
                  </a:cubicBezTo>
                  <a:cubicBezTo>
                    <a:pt x="463" y="1785"/>
                    <a:pt x="2160" y="879"/>
                    <a:pt x="4198" y="569"/>
                  </a:cubicBezTo>
                  <a:cubicBezTo>
                    <a:pt x="4356" y="548"/>
                    <a:pt x="4467" y="401"/>
                    <a:pt x="4443" y="244"/>
                  </a:cubicBezTo>
                  <a:cubicBezTo>
                    <a:pt x="4421" y="102"/>
                    <a:pt x="4299" y="1"/>
                    <a:pt x="4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4"/>
            <p:cNvSpPr/>
            <p:nvPr/>
          </p:nvSpPr>
          <p:spPr>
            <a:xfrm>
              <a:off x="2367425" y="2859300"/>
              <a:ext cx="373300" cy="232675"/>
            </a:xfrm>
            <a:custGeom>
              <a:avLst/>
              <a:gdLst/>
              <a:ahLst/>
              <a:cxnLst/>
              <a:rect l="l" t="t" r="r" b="b"/>
              <a:pathLst>
                <a:path w="14932" h="9307" extrusionOk="0">
                  <a:moveTo>
                    <a:pt x="12999" y="0"/>
                  </a:moveTo>
                  <a:cubicBezTo>
                    <a:pt x="12986" y="0"/>
                    <a:pt x="12972" y="0"/>
                    <a:pt x="12959" y="0"/>
                  </a:cubicBezTo>
                  <a:cubicBezTo>
                    <a:pt x="10961" y="29"/>
                    <a:pt x="1254" y="166"/>
                    <a:pt x="1" y="2325"/>
                  </a:cubicBezTo>
                  <a:cubicBezTo>
                    <a:pt x="1" y="2325"/>
                    <a:pt x="1521" y="8870"/>
                    <a:pt x="2811" y="9280"/>
                  </a:cubicBezTo>
                  <a:cubicBezTo>
                    <a:pt x="2866" y="9298"/>
                    <a:pt x="2936" y="9306"/>
                    <a:pt x="3018" y="9306"/>
                  </a:cubicBezTo>
                  <a:cubicBezTo>
                    <a:pt x="4861" y="9306"/>
                    <a:pt x="13173" y="5070"/>
                    <a:pt x="13152" y="3567"/>
                  </a:cubicBezTo>
                  <a:cubicBezTo>
                    <a:pt x="13130" y="2007"/>
                    <a:pt x="14932" y="0"/>
                    <a:pt x="1299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4"/>
            <p:cNvSpPr/>
            <p:nvPr/>
          </p:nvSpPr>
          <p:spPr>
            <a:xfrm>
              <a:off x="2360075" y="2852175"/>
              <a:ext cx="366000" cy="246800"/>
            </a:xfrm>
            <a:custGeom>
              <a:avLst/>
              <a:gdLst/>
              <a:ahLst/>
              <a:cxnLst/>
              <a:rect l="l" t="t" r="r" b="b"/>
              <a:pathLst>
                <a:path w="14640" h="9872" extrusionOk="0">
                  <a:moveTo>
                    <a:pt x="13334" y="570"/>
                  </a:moveTo>
                  <a:cubicBezTo>
                    <a:pt x="13607" y="570"/>
                    <a:pt x="13791" y="629"/>
                    <a:pt x="13857" y="721"/>
                  </a:cubicBezTo>
                  <a:cubicBezTo>
                    <a:pt x="14000" y="923"/>
                    <a:pt x="13786" y="1511"/>
                    <a:pt x="13597" y="2028"/>
                  </a:cubicBezTo>
                  <a:cubicBezTo>
                    <a:pt x="13388" y="2600"/>
                    <a:pt x="13151" y="3248"/>
                    <a:pt x="13160" y="3855"/>
                  </a:cubicBezTo>
                  <a:cubicBezTo>
                    <a:pt x="13161" y="3923"/>
                    <a:pt x="13104" y="4306"/>
                    <a:pt x="11873" y="5219"/>
                  </a:cubicBezTo>
                  <a:cubicBezTo>
                    <a:pt x="9345" y="7094"/>
                    <a:pt x="4482" y="9311"/>
                    <a:pt x="3336" y="9311"/>
                  </a:cubicBezTo>
                  <a:cubicBezTo>
                    <a:pt x="3278" y="9311"/>
                    <a:pt x="3229" y="9305"/>
                    <a:pt x="3191" y="9293"/>
                  </a:cubicBezTo>
                  <a:cubicBezTo>
                    <a:pt x="2420" y="9048"/>
                    <a:pt x="1224" y="5311"/>
                    <a:pt x="600" y="2665"/>
                  </a:cubicBezTo>
                  <a:cubicBezTo>
                    <a:pt x="1090" y="2018"/>
                    <a:pt x="3317" y="711"/>
                    <a:pt x="13257" y="571"/>
                  </a:cubicBezTo>
                  <a:cubicBezTo>
                    <a:pt x="13283" y="570"/>
                    <a:pt x="13309" y="570"/>
                    <a:pt x="13334" y="570"/>
                  </a:cubicBezTo>
                  <a:close/>
                  <a:moveTo>
                    <a:pt x="13286" y="0"/>
                  </a:moveTo>
                  <a:cubicBezTo>
                    <a:pt x="13274" y="0"/>
                    <a:pt x="13261" y="0"/>
                    <a:pt x="13248" y="0"/>
                  </a:cubicBezTo>
                  <a:cubicBezTo>
                    <a:pt x="7836" y="77"/>
                    <a:pt x="1152" y="566"/>
                    <a:pt x="48" y="2466"/>
                  </a:cubicBezTo>
                  <a:cubicBezTo>
                    <a:pt x="11" y="2529"/>
                    <a:pt x="0" y="2604"/>
                    <a:pt x="17" y="2675"/>
                  </a:cubicBezTo>
                  <a:cubicBezTo>
                    <a:pt x="276" y="3794"/>
                    <a:pt x="1643" y="9400"/>
                    <a:pt x="3018" y="9838"/>
                  </a:cubicBezTo>
                  <a:cubicBezTo>
                    <a:pt x="3091" y="9861"/>
                    <a:pt x="3180" y="9872"/>
                    <a:pt x="3287" y="9872"/>
                  </a:cubicBezTo>
                  <a:cubicBezTo>
                    <a:pt x="4845" y="9872"/>
                    <a:pt x="9801" y="7469"/>
                    <a:pt x="12214" y="5676"/>
                  </a:cubicBezTo>
                  <a:cubicBezTo>
                    <a:pt x="13583" y="4661"/>
                    <a:pt x="13735" y="4147"/>
                    <a:pt x="13732" y="3848"/>
                  </a:cubicBezTo>
                  <a:cubicBezTo>
                    <a:pt x="13724" y="3345"/>
                    <a:pt x="13942" y="2750"/>
                    <a:pt x="14134" y="2225"/>
                  </a:cubicBezTo>
                  <a:cubicBezTo>
                    <a:pt x="14405" y="1480"/>
                    <a:pt x="14640" y="838"/>
                    <a:pt x="14322" y="391"/>
                  </a:cubicBezTo>
                  <a:cubicBezTo>
                    <a:pt x="14136" y="127"/>
                    <a:pt x="13789" y="0"/>
                    <a:pt x="13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4"/>
            <p:cNvSpPr/>
            <p:nvPr/>
          </p:nvSpPr>
          <p:spPr>
            <a:xfrm>
              <a:off x="2408650" y="2771150"/>
              <a:ext cx="1132250" cy="386575"/>
            </a:xfrm>
            <a:custGeom>
              <a:avLst/>
              <a:gdLst/>
              <a:ahLst/>
              <a:cxnLst/>
              <a:rect l="l" t="t" r="r" b="b"/>
              <a:pathLst>
                <a:path w="45290" h="15463" extrusionOk="0">
                  <a:moveTo>
                    <a:pt x="37787" y="0"/>
                  </a:moveTo>
                  <a:cubicBezTo>
                    <a:pt x="37770" y="0"/>
                    <a:pt x="37753" y="0"/>
                    <a:pt x="37736" y="1"/>
                  </a:cubicBezTo>
                  <a:cubicBezTo>
                    <a:pt x="36166" y="22"/>
                    <a:pt x="29160" y="3988"/>
                    <a:pt x="29160" y="3988"/>
                  </a:cubicBezTo>
                  <a:cubicBezTo>
                    <a:pt x="29160" y="3988"/>
                    <a:pt x="10485" y="5822"/>
                    <a:pt x="7076" y="7013"/>
                  </a:cubicBezTo>
                  <a:cubicBezTo>
                    <a:pt x="3666" y="8203"/>
                    <a:pt x="0" y="11395"/>
                    <a:pt x="445" y="12531"/>
                  </a:cubicBezTo>
                  <a:cubicBezTo>
                    <a:pt x="886" y="13661"/>
                    <a:pt x="3737" y="15462"/>
                    <a:pt x="5172" y="15462"/>
                  </a:cubicBezTo>
                  <a:cubicBezTo>
                    <a:pt x="5180" y="15462"/>
                    <a:pt x="5188" y="15462"/>
                    <a:pt x="5197" y="15462"/>
                  </a:cubicBezTo>
                  <a:cubicBezTo>
                    <a:pt x="6624" y="15442"/>
                    <a:pt x="8753" y="14555"/>
                    <a:pt x="9181" y="14550"/>
                  </a:cubicBezTo>
                  <a:cubicBezTo>
                    <a:pt x="9609" y="14543"/>
                    <a:pt x="28063" y="7145"/>
                    <a:pt x="28490" y="6996"/>
                  </a:cubicBezTo>
                  <a:cubicBezTo>
                    <a:pt x="28916" y="6848"/>
                    <a:pt x="31766" y="6521"/>
                    <a:pt x="33043" y="5933"/>
                  </a:cubicBezTo>
                  <a:cubicBezTo>
                    <a:pt x="34319" y="5344"/>
                    <a:pt x="36224" y="3457"/>
                    <a:pt x="36224" y="3457"/>
                  </a:cubicBezTo>
                  <a:cubicBezTo>
                    <a:pt x="36224" y="3457"/>
                    <a:pt x="43313" y="3434"/>
                    <a:pt x="44023" y="3138"/>
                  </a:cubicBezTo>
                  <a:cubicBezTo>
                    <a:pt x="44731" y="2842"/>
                    <a:pt x="45289" y="2027"/>
                    <a:pt x="42854" y="1490"/>
                  </a:cubicBezTo>
                  <a:cubicBezTo>
                    <a:pt x="40447" y="959"/>
                    <a:pt x="39330" y="0"/>
                    <a:pt x="37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4"/>
            <p:cNvSpPr/>
            <p:nvPr/>
          </p:nvSpPr>
          <p:spPr>
            <a:xfrm>
              <a:off x="2410600" y="2764000"/>
              <a:ext cx="1121700" cy="400825"/>
            </a:xfrm>
            <a:custGeom>
              <a:avLst/>
              <a:gdLst/>
              <a:ahLst/>
              <a:cxnLst/>
              <a:rect l="l" t="t" r="r" b="b"/>
              <a:pathLst>
                <a:path w="44868" h="16033" extrusionOk="0">
                  <a:moveTo>
                    <a:pt x="37711" y="573"/>
                  </a:moveTo>
                  <a:cubicBezTo>
                    <a:pt x="38496" y="573"/>
                    <a:pt x="39173" y="842"/>
                    <a:pt x="40024" y="1181"/>
                  </a:cubicBezTo>
                  <a:cubicBezTo>
                    <a:pt x="40762" y="1475"/>
                    <a:pt x="41598" y="1808"/>
                    <a:pt x="42715" y="2054"/>
                  </a:cubicBezTo>
                  <a:cubicBezTo>
                    <a:pt x="44213" y="2384"/>
                    <a:pt x="44263" y="2759"/>
                    <a:pt x="44265" y="2774"/>
                  </a:cubicBezTo>
                  <a:cubicBezTo>
                    <a:pt x="44274" y="2872"/>
                    <a:pt x="44115" y="3043"/>
                    <a:pt x="43835" y="3160"/>
                  </a:cubicBezTo>
                  <a:cubicBezTo>
                    <a:pt x="43355" y="3359"/>
                    <a:pt x="38863" y="3447"/>
                    <a:pt x="36144" y="3456"/>
                  </a:cubicBezTo>
                  <a:cubicBezTo>
                    <a:pt x="36069" y="3456"/>
                    <a:pt x="35998" y="3486"/>
                    <a:pt x="35944" y="3538"/>
                  </a:cubicBezTo>
                  <a:cubicBezTo>
                    <a:pt x="35926" y="3557"/>
                    <a:pt x="34060" y="5397"/>
                    <a:pt x="32845" y="5958"/>
                  </a:cubicBezTo>
                  <a:cubicBezTo>
                    <a:pt x="32000" y="6349"/>
                    <a:pt x="30402" y="6625"/>
                    <a:pt x="29345" y="6807"/>
                  </a:cubicBezTo>
                  <a:cubicBezTo>
                    <a:pt x="28771" y="6906"/>
                    <a:pt x="28465" y="6961"/>
                    <a:pt x="28317" y="7012"/>
                  </a:cubicBezTo>
                  <a:cubicBezTo>
                    <a:pt x="28207" y="7052"/>
                    <a:pt x="27072" y="7502"/>
                    <a:pt x="24910" y="8362"/>
                  </a:cubicBezTo>
                  <a:cubicBezTo>
                    <a:pt x="19951" y="10334"/>
                    <a:pt x="9632" y="14438"/>
                    <a:pt x="9099" y="14549"/>
                  </a:cubicBezTo>
                  <a:cubicBezTo>
                    <a:pt x="8916" y="14551"/>
                    <a:pt x="8607" y="14645"/>
                    <a:pt x="8032" y="14822"/>
                  </a:cubicBezTo>
                  <a:cubicBezTo>
                    <a:pt x="7173" y="15086"/>
                    <a:pt x="5996" y="15449"/>
                    <a:pt x="5115" y="15462"/>
                  </a:cubicBezTo>
                  <a:lnTo>
                    <a:pt x="5094" y="15462"/>
                  </a:lnTo>
                  <a:cubicBezTo>
                    <a:pt x="3723" y="15462"/>
                    <a:pt x="1007" y="13671"/>
                    <a:pt x="632" y="12712"/>
                  </a:cubicBezTo>
                  <a:cubicBezTo>
                    <a:pt x="592" y="12611"/>
                    <a:pt x="622" y="12440"/>
                    <a:pt x="718" y="12232"/>
                  </a:cubicBezTo>
                  <a:cubicBezTo>
                    <a:pt x="1323" y="10916"/>
                    <a:pt x="4302" y="8541"/>
                    <a:pt x="7092" y="7567"/>
                  </a:cubicBezTo>
                  <a:cubicBezTo>
                    <a:pt x="10430" y="6402"/>
                    <a:pt x="28925" y="4577"/>
                    <a:pt x="29111" y="4558"/>
                  </a:cubicBezTo>
                  <a:cubicBezTo>
                    <a:pt x="29151" y="4554"/>
                    <a:pt x="29189" y="4542"/>
                    <a:pt x="29224" y="4522"/>
                  </a:cubicBezTo>
                  <a:cubicBezTo>
                    <a:pt x="31154" y="3430"/>
                    <a:pt x="36434" y="590"/>
                    <a:pt x="37662" y="573"/>
                  </a:cubicBezTo>
                  <a:close/>
                  <a:moveTo>
                    <a:pt x="37748" y="1"/>
                  </a:moveTo>
                  <a:cubicBezTo>
                    <a:pt x="37717" y="1"/>
                    <a:pt x="37685" y="1"/>
                    <a:pt x="37653" y="2"/>
                  </a:cubicBezTo>
                  <a:cubicBezTo>
                    <a:pt x="36090" y="24"/>
                    <a:pt x="29930" y="3468"/>
                    <a:pt x="28994" y="3996"/>
                  </a:cubicBezTo>
                  <a:cubicBezTo>
                    <a:pt x="27629" y="4131"/>
                    <a:pt x="10243" y="5863"/>
                    <a:pt x="6904" y="7029"/>
                  </a:cubicBezTo>
                  <a:cubicBezTo>
                    <a:pt x="3938" y="8064"/>
                    <a:pt x="863" y="10548"/>
                    <a:pt x="199" y="11995"/>
                  </a:cubicBezTo>
                  <a:cubicBezTo>
                    <a:pt x="34" y="12354"/>
                    <a:pt x="0" y="12666"/>
                    <a:pt x="100" y="12921"/>
                  </a:cubicBezTo>
                  <a:cubicBezTo>
                    <a:pt x="595" y="14186"/>
                    <a:pt x="3568" y="16033"/>
                    <a:pt x="5097" y="16033"/>
                  </a:cubicBezTo>
                  <a:lnTo>
                    <a:pt x="5123" y="16033"/>
                  </a:lnTo>
                  <a:cubicBezTo>
                    <a:pt x="6086" y="16020"/>
                    <a:pt x="7308" y="15643"/>
                    <a:pt x="8201" y="15368"/>
                  </a:cubicBezTo>
                  <a:cubicBezTo>
                    <a:pt x="8573" y="15252"/>
                    <a:pt x="8996" y="15122"/>
                    <a:pt x="9107" y="15121"/>
                  </a:cubicBezTo>
                  <a:cubicBezTo>
                    <a:pt x="9387" y="15116"/>
                    <a:pt x="13278" y="13603"/>
                    <a:pt x="25121" y="8893"/>
                  </a:cubicBezTo>
                  <a:cubicBezTo>
                    <a:pt x="26953" y="8164"/>
                    <a:pt x="28400" y="7588"/>
                    <a:pt x="28506" y="7551"/>
                  </a:cubicBezTo>
                  <a:cubicBezTo>
                    <a:pt x="28616" y="7513"/>
                    <a:pt x="29017" y="7443"/>
                    <a:pt x="29442" y="7371"/>
                  </a:cubicBezTo>
                  <a:cubicBezTo>
                    <a:pt x="30529" y="7182"/>
                    <a:pt x="32171" y="6899"/>
                    <a:pt x="33084" y="6478"/>
                  </a:cubicBezTo>
                  <a:cubicBezTo>
                    <a:pt x="34251" y="5939"/>
                    <a:pt x="35873" y="4405"/>
                    <a:pt x="36262" y="4026"/>
                  </a:cubicBezTo>
                  <a:cubicBezTo>
                    <a:pt x="37683" y="4021"/>
                    <a:pt x="43350" y="3981"/>
                    <a:pt x="44053" y="3687"/>
                  </a:cubicBezTo>
                  <a:cubicBezTo>
                    <a:pt x="44569" y="3473"/>
                    <a:pt x="44868" y="3103"/>
                    <a:pt x="44834" y="2724"/>
                  </a:cubicBezTo>
                  <a:cubicBezTo>
                    <a:pt x="44786" y="2184"/>
                    <a:pt x="44133" y="1782"/>
                    <a:pt x="42838" y="1497"/>
                  </a:cubicBezTo>
                  <a:cubicBezTo>
                    <a:pt x="41765" y="1261"/>
                    <a:pt x="40953" y="937"/>
                    <a:pt x="40235" y="651"/>
                  </a:cubicBezTo>
                  <a:cubicBezTo>
                    <a:pt x="39375" y="308"/>
                    <a:pt x="38633" y="1"/>
                    <a:pt x="3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4"/>
            <p:cNvSpPr/>
            <p:nvPr/>
          </p:nvSpPr>
          <p:spPr>
            <a:xfrm>
              <a:off x="3284900" y="2815925"/>
              <a:ext cx="205900" cy="43800"/>
            </a:xfrm>
            <a:custGeom>
              <a:avLst/>
              <a:gdLst/>
              <a:ahLst/>
              <a:cxnLst/>
              <a:rect l="l" t="t" r="r" b="b"/>
              <a:pathLst>
                <a:path w="8236" h="1752" extrusionOk="0">
                  <a:moveTo>
                    <a:pt x="1954" y="1"/>
                  </a:moveTo>
                  <a:cubicBezTo>
                    <a:pt x="764" y="1"/>
                    <a:pt x="192" y="384"/>
                    <a:pt x="166" y="401"/>
                  </a:cubicBezTo>
                  <a:cubicBezTo>
                    <a:pt x="35" y="489"/>
                    <a:pt x="1" y="668"/>
                    <a:pt x="90" y="798"/>
                  </a:cubicBezTo>
                  <a:cubicBezTo>
                    <a:pt x="144" y="879"/>
                    <a:pt x="234" y="923"/>
                    <a:pt x="325" y="923"/>
                  </a:cubicBezTo>
                  <a:cubicBezTo>
                    <a:pt x="381" y="923"/>
                    <a:pt x="437" y="907"/>
                    <a:pt x="486" y="873"/>
                  </a:cubicBezTo>
                  <a:cubicBezTo>
                    <a:pt x="491" y="870"/>
                    <a:pt x="958" y="571"/>
                    <a:pt x="1950" y="571"/>
                  </a:cubicBezTo>
                  <a:cubicBezTo>
                    <a:pt x="2054" y="571"/>
                    <a:pt x="2165" y="574"/>
                    <a:pt x="2281" y="582"/>
                  </a:cubicBezTo>
                  <a:cubicBezTo>
                    <a:pt x="3594" y="664"/>
                    <a:pt x="7821" y="1732"/>
                    <a:pt x="7864" y="1743"/>
                  </a:cubicBezTo>
                  <a:cubicBezTo>
                    <a:pt x="7887" y="1748"/>
                    <a:pt x="7911" y="1751"/>
                    <a:pt x="7934" y="1752"/>
                  </a:cubicBezTo>
                  <a:cubicBezTo>
                    <a:pt x="8078" y="1752"/>
                    <a:pt x="8200" y="1644"/>
                    <a:pt x="8218" y="1500"/>
                  </a:cubicBezTo>
                  <a:cubicBezTo>
                    <a:pt x="8236" y="1358"/>
                    <a:pt x="8144" y="1223"/>
                    <a:pt x="8004" y="1188"/>
                  </a:cubicBezTo>
                  <a:cubicBezTo>
                    <a:pt x="7828" y="1144"/>
                    <a:pt x="3682" y="97"/>
                    <a:pt x="2317" y="12"/>
                  </a:cubicBezTo>
                  <a:cubicBezTo>
                    <a:pt x="2190" y="4"/>
                    <a:pt x="2069" y="1"/>
                    <a:pt x="1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4"/>
            <p:cNvSpPr/>
            <p:nvPr/>
          </p:nvSpPr>
          <p:spPr>
            <a:xfrm>
              <a:off x="3323450" y="2784450"/>
              <a:ext cx="204350" cy="59150"/>
            </a:xfrm>
            <a:custGeom>
              <a:avLst/>
              <a:gdLst/>
              <a:ahLst/>
              <a:cxnLst/>
              <a:rect l="l" t="t" r="r" b="b"/>
              <a:pathLst>
                <a:path w="8174" h="2366" extrusionOk="0">
                  <a:moveTo>
                    <a:pt x="1442" y="0"/>
                  </a:moveTo>
                  <a:cubicBezTo>
                    <a:pt x="784" y="0"/>
                    <a:pt x="238" y="248"/>
                    <a:pt x="207" y="262"/>
                  </a:cubicBezTo>
                  <a:cubicBezTo>
                    <a:pt x="63" y="328"/>
                    <a:pt x="0" y="497"/>
                    <a:pt x="66" y="641"/>
                  </a:cubicBezTo>
                  <a:cubicBezTo>
                    <a:pt x="115" y="745"/>
                    <a:pt x="218" y="807"/>
                    <a:pt x="326" y="807"/>
                  </a:cubicBezTo>
                  <a:cubicBezTo>
                    <a:pt x="366" y="807"/>
                    <a:pt x="406" y="798"/>
                    <a:pt x="445" y="781"/>
                  </a:cubicBezTo>
                  <a:cubicBezTo>
                    <a:pt x="451" y="778"/>
                    <a:pt x="912" y="571"/>
                    <a:pt x="1442" y="571"/>
                  </a:cubicBezTo>
                  <a:cubicBezTo>
                    <a:pt x="1624" y="571"/>
                    <a:pt x="1814" y="596"/>
                    <a:pt x="1996" y="661"/>
                  </a:cubicBezTo>
                  <a:cubicBezTo>
                    <a:pt x="2306" y="772"/>
                    <a:pt x="3103" y="977"/>
                    <a:pt x="4026" y="1214"/>
                  </a:cubicBezTo>
                  <a:cubicBezTo>
                    <a:pt x="5254" y="1529"/>
                    <a:pt x="7295" y="2053"/>
                    <a:pt x="7611" y="2253"/>
                  </a:cubicBezTo>
                  <a:cubicBezTo>
                    <a:pt x="7665" y="2323"/>
                    <a:pt x="7749" y="2366"/>
                    <a:pt x="7839" y="2366"/>
                  </a:cubicBezTo>
                  <a:lnTo>
                    <a:pt x="7839" y="2366"/>
                  </a:lnTo>
                  <a:cubicBezTo>
                    <a:pt x="8035" y="2366"/>
                    <a:pt x="8173" y="2171"/>
                    <a:pt x="8108" y="1987"/>
                  </a:cubicBezTo>
                  <a:cubicBezTo>
                    <a:pt x="8013" y="1711"/>
                    <a:pt x="7613" y="1545"/>
                    <a:pt x="4167" y="660"/>
                  </a:cubicBezTo>
                  <a:cubicBezTo>
                    <a:pt x="3296" y="437"/>
                    <a:pt x="2474" y="225"/>
                    <a:pt x="2190" y="123"/>
                  </a:cubicBezTo>
                  <a:cubicBezTo>
                    <a:pt x="1939" y="34"/>
                    <a:pt x="1683" y="0"/>
                    <a:pt x="1442" y="0"/>
                  </a:cubicBezTo>
                  <a:close/>
                  <a:moveTo>
                    <a:pt x="7839" y="2366"/>
                  </a:moveTo>
                  <a:cubicBezTo>
                    <a:pt x="7839" y="2366"/>
                    <a:pt x="7839" y="2366"/>
                    <a:pt x="7838" y="2366"/>
                  </a:cubicBezTo>
                  <a:lnTo>
                    <a:pt x="7839" y="2366"/>
                  </a:lnTo>
                  <a:cubicBezTo>
                    <a:pt x="7839" y="2366"/>
                    <a:pt x="7839" y="2366"/>
                    <a:pt x="7839" y="2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4"/>
            <p:cNvSpPr/>
            <p:nvPr/>
          </p:nvSpPr>
          <p:spPr>
            <a:xfrm>
              <a:off x="3154200" y="2883375"/>
              <a:ext cx="988925" cy="49675"/>
            </a:xfrm>
            <a:custGeom>
              <a:avLst/>
              <a:gdLst/>
              <a:ahLst/>
              <a:cxnLst/>
              <a:rect l="l" t="t" r="r" b="b"/>
              <a:pathLst>
                <a:path w="39557" h="1987" extrusionOk="0">
                  <a:moveTo>
                    <a:pt x="39536" y="1"/>
                  </a:moveTo>
                  <a:lnTo>
                    <a:pt x="0" y="560"/>
                  </a:lnTo>
                  <a:lnTo>
                    <a:pt x="20" y="1987"/>
                  </a:lnTo>
                  <a:lnTo>
                    <a:pt x="39556" y="1428"/>
                  </a:lnTo>
                  <a:lnTo>
                    <a:pt x="395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4"/>
            <p:cNvSpPr/>
            <p:nvPr/>
          </p:nvSpPr>
          <p:spPr>
            <a:xfrm>
              <a:off x="3146925" y="2876325"/>
              <a:ext cx="1003300" cy="63900"/>
            </a:xfrm>
            <a:custGeom>
              <a:avLst/>
              <a:gdLst/>
              <a:ahLst/>
              <a:cxnLst/>
              <a:rect l="l" t="t" r="r" b="b"/>
              <a:pathLst>
                <a:path w="40132" h="2556" extrusionOk="0">
                  <a:moveTo>
                    <a:pt x="39542" y="574"/>
                  </a:moveTo>
                  <a:lnTo>
                    <a:pt x="39555" y="1431"/>
                  </a:lnTo>
                  <a:lnTo>
                    <a:pt x="589" y="1981"/>
                  </a:lnTo>
                  <a:lnTo>
                    <a:pt x="576" y="1124"/>
                  </a:lnTo>
                  <a:lnTo>
                    <a:pt x="39542" y="574"/>
                  </a:lnTo>
                  <a:close/>
                  <a:moveTo>
                    <a:pt x="39820" y="1"/>
                  </a:moveTo>
                  <a:lnTo>
                    <a:pt x="284" y="559"/>
                  </a:lnTo>
                  <a:cubicBezTo>
                    <a:pt x="126" y="560"/>
                    <a:pt x="0" y="690"/>
                    <a:pt x="2" y="848"/>
                  </a:cubicBezTo>
                  <a:lnTo>
                    <a:pt x="22" y="2274"/>
                  </a:lnTo>
                  <a:cubicBezTo>
                    <a:pt x="24" y="2431"/>
                    <a:pt x="151" y="2556"/>
                    <a:pt x="308" y="2556"/>
                  </a:cubicBezTo>
                  <a:lnTo>
                    <a:pt x="311" y="2556"/>
                  </a:lnTo>
                  <a:lnTo>
                    <a:pt x="39847" y="1999"/>
                  </a:lnTo>
                  <a:cubicBezTo>
                    <a:pt x="40006" y="1997"/>
                    <a:pt x="40132" y="1868"/>
                    <a:pt x="40129" y="1710"/>
                  </a:cubicBezTo>
                  <a:lnTo>
                    <a:pt x="40109" y="283"/>
                  </a:lnTo>
                  <a:cubicBezTo>
                    <a:pt x="40108" y="206"/>
                    <a:pt x="40076" y="135"/>
                    <a:pt x="40023" y="81"/>
                  </a:cubicBezTo>
                  <a:cubicBezTo>
                    <a:pt x="39969" y="29"/>
                    <a:pt x="39885" y="12"/>
                    <a:pt x="398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4"/>
            <p:cNvSpPr/>
            <p:nvPr/>
          </p:nvSpPr>
          <p:spPr>
            <a:xfrm>
              <a:off x="3600450" y="2396300"/>
              <a:ext cx="667250" cy="516225"/>
            </a:xfrm>
            <a:custGeom>
              <a:avLst/>
              <a:gdLst/>
              <a:ahLst/>
              <a:cxnLst/>
              <a:rect l="l" t="t" r="r" b="b"/>
              <a:pathLst>
                <a:path w="26690" h="20649" extrusionOk="0">
                  <a:moveTo>
                    <a:pt x="26689" y="1"/>
                  </a:moveTo>
                  <a:lnTo>
                    <a:pt x="5138" y="305"/>
                  </a:lnTo>
                  <a:lnTo>
                    <a:pt x="0" y="20649"/>
                  </a:lnTo>
                  <a:lnTo>
                    <a:pt x="21552" y="20345"/>
                  </a:lnTo>
                  <a:lnTo>
                    <a:pt x="266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4"/>
            <p:cNvSpPr/>
            <p:nvPr/>
          </p:nvSpPr>
          <p:spPr>
            <a:xfrm>
              <a:off x="3592375" y="2389150"/>
              <a:ext cx="683400" cy="530525"/>
            </a:xfrm>
            <a:custGeom>
              <a:avLst/>
              <a:gdLst/>
              <a:ahLst/>
              <a:cxnLst/>
              <a:rect l="l" t="t" r="r" b="b"/>
              <a:pathLst>
                <a:path w="27336" h="21221" extrusionOk="0">
                  <a:moveTo>
                    <a:pt x="26644" y="577"/>
                  </a:moveTo>
                  <a:lnTo>
                    <a:pt x="21652" y="20349"/>
                  </a:lnTo>
                  <a:lnTo>
                    <a:pt x="691" y="20644"/>
                  </a:lnTo>
                  <a:lnTo>
                    <a:pt x="5684" y="873"/>
                  </a:lnTo>
                  <a:lnTo>
                    <a:pt x="26644" y="577"/>
                  </a:lnTo>
                  <a:close/>
                  <a:moveTo>
                    <a:pt x="27012" y="1"/>
                  </a:moveTo>
                  <a:cubicBezTo>
                    <a:pt x="27010" y="1"/>
                    <a:pt x="27009" y="1"/>
                    <a:pt x="27008" y="1"/>
                  </a:cubicBezTo>
                  <a:lnTo>
                    <a:pt x="5457" y="305"/>
                  </a:lnTo>
                  <a:cubicBezTo>
                    <a:pt x="5327" y="306"/>
                    <a:pt x="5215" y="396"/>
                    <a:pt x="5184" y="521"/>
                  </a:cubicBezTo>
                  <a:lnTo>
                    <a:pt x="46" y="20865"/>
                  </a:lnTo>
                  <a:cubicBezTo>
                    <a:pt x="0" y="21045"/>
                    <a:pt x="136" y="21221"/>
                    <a:pt x="322" y="21221"/>
                  </a:cubicBezTo>
                  <a:lnTo>
                    <a:pt x="326" y="21221"/>
                  </a:lnTo>
                  <a:lnTo>
                    <a:pt x="21879" y="20916"/>
                  </a:lnTo>
                  <a:cubicBezTo>
                    <a:pt x="22008" y="20914"/>
                    <a:pt x="22120" y="20826"/>
                    <a:pt x="22152" y="20701"/>
                  </a:cubicBezTo>
                  <a:lnTo>
                    <a:pt x="27289" y="356"/>
                  </a:lnTo>
                  <a:cubicBezTo>
                    <a:pt x="27335" y="176"/>
                    <a:pt x="27198" y="1"/>
                    <a:pt x="27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4"/>
            <p:cNvSpPr/>
            <p:nvPr/>
          </p:nvSpPr>
          <p:spPr>
            <a:xfrm>
              <a:off x="2958000" y="3207125"/>
              <a:ext cx="123775" cy="83850"/>
            </a:xfrm>
            <a:custGeom>
              <a:avLst/>
              <a:gdLst/>
              <a:ahLst/>
              <a:cxnLst/>
              <a:rect l="l" t="t" r="r" b="b"/>
              <a:pathLst>
                <a:path w="4951" h="3354" extrusionOk="0">
                  <a:moveTo>
                    <a:pt x="4950" y="1"/>
                  </a:moveTo>
                  <a:lnTo>
                    <a:pt x="99" y="211"/>
                  </a:lnTo>
                  <a:lnTo>
                    <a:pt x="0" y="3353"/>
                  </a:lnTo>
                  <a:lnTo>
                    <a:pt x="4853" y="3286"/>
                  </a:lnTo>
                  <a:lnTo>
                    <a:pt x="4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4"/>
            <p:cNvSpPr/>
            <p:nvPr/>
          </p:nvSpPr>
          <p:spPr>
            <a:xfrm>
              <a:off x="2950750" y="3199975"/>
              <a:ext cx="138225" cy="98150"/>
            </a:xfrm>
            <a:custGeom>
              <a:avLst/>
              <a:gdLst/>
              <a:ahLst/>
              <a:cxnLst/>
              <a:rect l="l" t="t" r="r" b="b"/>
              <a:pathLst>
                <a:path w="5529" h="3926" extrusionOk="0">
                  <a:moveTo>
                    <a:pt x="4944" y="586"/>
                  </a:moveTo>
                  <a:lnTo>
                    <a:pt x="4865" y="3290"/>
                  </a:lnTo>
                  <a:lnTo>
                    <a:pt x="585" y="3350"/>
                  </a:lnTo>
                  <a:lnTo>
                    <a:pt x="667" y="773"/>
                  </a:lnTo>
                  <a:lnTo>
                    <a:pt x="4944" y="586"/>
                  </a:lnTo>
                  <a:close/>
                  <a:moveTo>
                    <a:pt x="5228" y="1"/>
                  </a:moveTo>
                  <a:lnTo>
                    <a:pt x="376" y="213"/>
                  </a:lnTo>
                  <a:cubicBezTo>
                    <a:pt x="227" y="219"/>
                    <a:pt x="108" y="340"/>
                    <a:pt x="103" y="489"/>
                  </a:cubicBezTo>
                  <a:lnTo>
                    <a:pt x="6" y="3631"/>
                  </a:lnTo>
                  <a:cubicBezTo>
                    <a:pt x="0" y="3793"/>
                    <a:pt x="129" y="3925"/>
                    <a:pt x="290" y="3925"/>
                  </a:cubicBezTo>
                  <a:lnTo>
                    <a:pt x="295" y="3924"/>
                  </a:lnTo>
                  <a:lnTo>
                    <a:pt x="5148" y="3857"/>
                  </a:lnTo>
                  <a:cubicBezTo>
                    <a:pt x="5301" y="3855"/>
                    <a:pt x="5425" y="3732"/>
                    <a:pt x="5429" y="3580"/>
                  </a:cubicBezTo>
                  <a:lnTo>
                    <a:pt x="5526" y="294"/>
                  </a:lnTo>
                  <a:cubicBezTo>
                    <a:pt x="5528" y="215"/>
                    <a:pt x="5498" y="139"/>
                    <a:pt x="5441" y="82"/>
                  </a:cubicBezTo>
                  <a:cubicBezTo>
                    <a:pt x="5385" y="28"/>
                    <a:pt x="5310" y="3"/>
                    <a:pt x="5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4"/>
            <p:cNvSpPr/>
            <p:nvPr/>
          </p:nvSpPr>
          <p:spPr>
            <a:xfrm>
              <a:off x="2549625" y="5104375"/>
              <a:ext cx="287550" cy="364275"/>
            </a:xfrm>
            <a:custGeom>
              <a:avLst/>
              <a:gdLst/>
              <a:ahLst/>
              <a:cxnLst/>
              <a:rect l="l" t="t" r="r" b="b"/>
              <a:pathLst>
                <a:path w="11502" h="14571" extrusionOk="0">
                  <a:moveTo>
                    <a:pt x="9022" y="1"/>
                  </a:moveTo>
                  <a:lnTo>
                    <a:pt x="2873" y="607"/>
                  </a:lnTo>
                  <a:cubicBezTo>
                    <a:pt x="2873" y="607"/>
                    <a:pt x="2224" y="5022"/>
                    <a:pt x="2039" y="7445"/>
                  </a:cubicBezTo>
                  <a:cubicBezTo>
                    <a:pt x="1855" y="9870"/>
                    <a:pt x="0" y="12550"/>
                    <a:pt x="1407" y="13716"/>
                  </a:cubicBezTo>
                  <a:cubicBezTo>
                    <a:pt x="2142" y="14325"/>
                    <a:pt x="3608" y="14571"/>
                    <a:pt x="5169" y="14571"/>
                  </a:cubicBezTo>
                  <a:cubicBezTo>
                    <a:pt x="6599" y="14571"/>
                    <a:pt x="8108" y="14364"/>
                    <a:pt x="9206" y="14042"/>
                  </a:cubicBezTo>
                  <a:cubicBezTo>
                    <a:pt x="11502" y="13368"/>
                    <a:pt x="9868" y="8820"/>
                    <a:pt x="9893" y="7392"/>
                  </a:cubicBezTo>
                  <a:cubicBezTo>
                    <a:pt x="9918" y="5965"/>
                    <a:pt x="9679" y="3296"/>
                    <a:pt x="9416" y="2006"/>
                  </a:cubicBezTo>
                  <a:cubicBezTo>
                    <a:pt x="9153" y="717"/>
                    <a:pt x="9022" y="1"/>
                    <a:pt x="90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4"/>
            <p:cNvSpPr/>
            <p:nvPr/>
          </p:nvSpPr>
          <p:spPr>
            <a:xfrm>
              <a:off x="2554125" y="5097275"/>
              <a:ext cx="276650" cy="378550"/>
            </a:xfrm>
            <a:custGeom>
              <a:avLst/>
              <a:gdLst/>
              <a:ahLst/>
              <a:cxnLst/>
              <a:rect l="l" t="t" r="r" b="b"/>
              <a:pathLst>
                <a:path w="11066" h="15142" extrusionOk="0">
                  <a:moveTo>
                    <a:pt x="8610" y="595"/>
                  </a:moveTo>
                  <a:cubicBezTo>
                    <a:pt x="8669" y="911"/>
                    <a:pt x="8785" y="1508"/>
                    <a:pt x="8956" y="2347"/>
                  </a:cubicBezTo>
                  <a:cubicBezTo>
                    <a:pt x="9218" y="3635"/>
                    <a:pt x="9452" y="6273"/>
                    <a:pt x="9427" y="7671"/>
                  </a:cubicBezTo>
                  <a:cubicBezTo>
                    <a:pt x="9421" y="8061"/>
                    <a:pt x="9523" y="8636"/>
                    <a:pt x="9641" y="9301"/>
                  </a:cubicBezTo>
                  <a:cubicBezTo>
                    <a:pt x="9967" y="11126"/>
                    <a:pt x="10413" y="13622"/>
                    <a:pt x="8945" y="14052"/>
                  </a:cubicBezTo>
                  <a:cubicBezTo>
                    <a:pt x="7823" y="14381"/>
                    <a:pt x="6377" y="14565"/>
                    <a:pt x="5029" y="14565"/>
                  </a:cubicBezTo>
                  <a:cubicBezTo>
                    <a:pt x="3482" y="14565"/>
                    <a:pt x="2064" y="14323"/>
                    <a:pt x="1409" y="13781"/>
                  </a:cubicBezTo>
                  <a:cubicBezTo>
                    <a:pt x="660" y="13160"/>
                    <a:pt x="1053" y="11915"/>
                    <a:pt x="1506" y="10473"/>
                  </a:cubicBezTo>
                  <a:cubicBezTo>
                    <a:pt x="1786" y="9584"/>
                    <a:pt x="2075" y="8664"/>
                    <a:pt x="2144" y="7751"/>
                  </a:cubicBezTo>
                  <a:cubicBezTo>
                    <a:pt x="2303" y="5674"/>
                    <a:pt x="2811" y="2077"/>
                    <a:pt x="2943" y="1153"/>
                  </a:cubicBezTo>
                  <a:lnTo>
                    <a:pt x="8610" y="595"/>
                  </a:lnTo>
                  <a:close/>
                  <a:moveTo>
                    <a:pt x="8833" y="0"/>
                  </a:moveTo>
                  <a:cubicBezTo>
                    <a:pt x="8826" y="0"/>
                    <a:pt x="8820" y="1"/>
                    <a:pt x="8814" y="1"/>
                  </a:cubicBezTo>
                  <a:lnTo>
                    <a:pt x="2665" y="608"/>
                  </a:lnTo>
                  <a:cubicBezTo>
                    <a:pt x="2535" y="621"/>
                    <a:pt x="2429" y="721"/>
                    <a:pt x="2411" y="850"/>
                  </a:cubicBezTo>
                  <a:cubicBezTo>
                    <a:pt x="2404" y="895"/>
                    <a:pt x="1758" y="5302"/>
                    <a:pt x="1575" y="7708"/>
                  </a:cubicBezTo>
                  <a:cubicBezTo>
                    <a:pt x="1511" y="8556"/>
                    <a:pt x="1231" y="9443"/>
                    <a:pt x="962" y="10302"/>
                  </a:cubicBezTo>
                  <a:cubicBezTo>
                    <a:pt x="467" y="11871"/>
                    <a:pt x="0" y="13354"/>
                    <a:pt x="1045" y="14220"/>
                  </a:cubicBezTo>
                  <a:cubicBezTo>
                    <a:pt x="1841" y="14880"/>
                    <a:pt x="3376" y="15142"/>
                    <a:pt x="4996" y="15142"/>
                  </a:cubicBezTo>
                  <a:cubicBezTo>
                    <a:pt x="6460" y="15142"/>
                    <a:pt x="7992" y="14927"/>
                    <a:pt x="9106" y="14600"/>
                  </a:cubicBezTo>
                  <a:cubicBezTo>
                    <a:pt x="11065" y="14026"/>
                    <a:pt x="10567" y="11238"/>
                    <a:pt x="10204" y="9201"/>
                  </a:cubicBezTo>
                  <a:cubicBezTo>
                    <a:pt x="10090" y="8565"/>
                    <a:pt x="9992" y="8015"/>
                    <a:pt x="9998" y="7682"/>
                  </a:cubicBezTo>
                  <a:cubicBezTo>
                    <a:pt x="10023" y="6251"/>
                    <a:pt x="9784" y="3552"/>
                    <a:pt x="9515" y="2234"/>
                  </a:cubicBezTo>
                  <a:cubicBezTo>
                    <a:pt x="9253" y="949"/>
                    <a:pt x="9123" y="236"/>
                    <a:pt x="9123" y="234"/>
                  </a:cubicBezTo>
                  <a:cubicBezTo>
                    <a:pt x="9098" y="94"/>
                    <a:pt x="8973" y="0"/>
                    <a:pt x="88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4"/>
            <p:cNvSpPr/>
            <p:nvPr/>
          </p:nvSpPr>
          <p:spPr>
            <a:xfrm>
              <a:off x="2640400" y="5148875"/>
              <a:ext cx="99200" cy="162575"/>
            </a:xfrm>
            <a:custGeom>
              <a:avLst/>
              <a:gdLst/>
              <a:ahLst/>
              <a:cxnLst/>
              <a:rect l="l" t="t" r="r" b="b"/>
              <a:pathLst>
                <a:path w="3968" h="6503" extrusionOk="0">
                  <a:moveTo>
                    <a:pt x="3521" y="0"/>
                  </a:moveTo>
                  <a:lnTo>
                    <a:pt x="1238" y="32"/>
                  </a:lnTo>
                  <a:cubicBezTo>
                    <a:pt x="1238" y="32"/>
                    <a:pt x="0" y="6503"/>
                    <a:pt x="1324" y="6503"/>
                  </a:cubicBezTo>
                  <a:cubicBezTo>
                    <a:pt x="1326" y="6503"/>
                    <a:pt x="1328" y="6503"/>
                    <a:pt x="1330" y="6503"/>
                  </a:cubicBezTo>
                  <a:cubicBezTo>
                    <a:pt x="2661" y="6484"/>
                    <a:pt x="3613" y="6470"/>
                    <a:pt x="3790" y="5517"/>
                  </a:cubicBezTo>
                  <a:cubicBezTo>
                    <a:pt x="3967" y="4562"/>
                    <a:pt x="3521" y="0"/>
                    <a:pt x="35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4"/>
            <p:cNvSpPr/>
            <p:nvPr/>
          </p:nvSpPr>
          <p:spPr>
            <a:xfrm>
              <a:off x="2639175" y="5141700"/>
              <a:ext cx="107525" cy="176900"/>
            </a:xfrm>
            <a:custGeom>
              <a:avLst/>
              <a:gdLst/>
              <a:ahLst/>
              <a:cxnLst/>
              <a:rect l="l" t="t" r="r" b="b"/>
              <a:pathLst>
                <a:path w="4301" h="7076" extrusionOk="0">
                  <a:moveTo>
                    <a:pt x="3312" y="577"/>
                  </a:moveTo>
                  <a:cubicBezTo>
                    <a:pt x="3444" y="1993"/>
                    <a:pt x="3689" y="5048"/>
                    <a:pt x="3558" y="5751"/>
                  </a:cubicBezTo>
                  <a:cubicBezTo>
                    <a:pt x="3430" y="6445"/>
                    <a:pt x="2758" y="6485"/>
                    <a:pt x="1374" y="6505"/>
                  </a:cubicBezTo>
                  <a:cubicBezTo>
                    <a:pt x="1360" y="6505"/>
                    <a:pt x="1332" y="6505"/>
                    <a:pt x="1293" y="6457"/>
                  </a:cubicBezTo>
                  <a:cubicBezTo>
                    <a:pt x="785" y="5852"/>
                    <a:pt x="1153" y="2641"/>
                    <a:pt x="1525" y="602"/>
                  </a:cubicBezTo>
                  <a:lnTo>
                    <a:pt x="3312" y="577"/>
                  </a:lnTo>
                  <a:close/>
                  <a:moveTo>
                    <a:pt x="3584" y="1"/>
                  </a:moveTo>
                  <a:cubicBezTo>
                    <a:pt x="3578" y="1"/>
                    <a:pt x="3572" y="1"/>
                    <a:pt x="3566" y="1"/>
                  </a:cubicBezTo>
                  <a:lnTo>
                    <a:pt x="1283" y="34"/>
                  </a:lnTo>
                  <a:cubicBezTo>
                    <a:pt x="1147" y="36"/>
                    <a:pt x="1032" y="133"/>
                    <a:pt x="1007" y="266"/>
                  </a:cubicBezTo>
                  <a:cubicBezTo>
                    <a:pt x="832" y="1182"/>
                    <a:pt x="0" y="5806"/>
                    <a:pt x="856" y="6824"/>
                  </a:cubicBezTo>
                  <a:cubicBezTo>
                    <a:pt x="993" y="6989"/>
                    <a:pt x="1172" y="7075"/>
                    <a:pt x="1373" y="7075"/>
                  </a:cubicBezTo>
                  <a:lnTo>
                    <a:pt x="1382" y="7075"/>
                  </a:lnTo>
                  <a:cubicBezTo>
                    <a:pt x="2733" y="7056"/>
                    <a:pt x="3900" y="7040"/>
                    <a:pt x="4119" y="5856"/>
                  </a:cubicBezTo>
                  <a:cubicBezTo>
                    <a:pt x="4301" y="4872"/>
                    <a:pt x="3873" y="447"/>
                    <a:pt x="3854" y="259"/>
                  </a:cubicBezTo>
                  <a:cubicBezTo>
                    <a:pt x="3841" y="118"/>
                    <a:pt x="3709" y="1"/>
                    <a:pt x="3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4"/>
            <p:cNvSpPr/>
            <p:nvPr/>
          </p:nvSpPr>
          <p:spPr>
            <a:xfrm>
              <a:off x="2572100" y="5408600"/>
              <a:ext cx="237800" cy="60050"/>
            </a:xfrm>
            <a:custGeom>
              <a:avLst/>
              <a:gdLst/>
              <a:ahLst/>
              <a:cxnLst/>
              <a:rect l="l" t="t" r="r" b="b"/>
              <a:pathLst>
                <a:path w="9512" h="2402" extrusionOk="0">
                  <a:moveTo>
                    <a:pt x="9511" y="0"/>
                  </a:moveTo>
                  <a:lnTo>
                    <a:pt x="9511" y="0"/>
                  </a:lnTo>
                  <a:cubicBezTo>
                    <a:pt x="8468" y="545"/>
                    <a:pt x="6728" y="835"/>
                    <a:pt x="3747" y="876"/>
                  </a:cubicBezTo>
                  <a:cubicBezTo>
                    <a:pt x="3609" y="878"/>
                    <a:pt x="3474" y="879"/>
                    <a:pt x="3344" y="879"/>
                  </a:cubicBezTo>
                  <a:cubicBezTo>
                    <a:pt x="1606" y="879"/>
                    <a:pt x="594" y="710"/>
                    <a:pt x="0" y="519"/>
                  </a:cubicBezTo>
                  <a:lnTo>
                    <a:pt x="0" y="519"/>
                  </a:lnTo>
                  <a:cubicBezTo>
                    <a:pt x="38" y="926"/>
                    <a:pt x="184" y="1279"/>
                    <a:pt x="508" y="1547"/>
                  </a:cubicBezTo>
                  <a:cubicBezTo>
                    <a:pt x="1243" y="2156"/>
                    <a:pt x="2709" y="2402"/>
                    <a:pt x="4270" y="2402"/>
                  </a:cubicBezTo>
                  <a:cubicBezTo>
                    <a:pt x="5700" y="2402"/>
                    <a:pt x="7209" y="2195"/>
                    <a:pt x="8307" y="1873"/>
                  </a:cubicBezTo>
                  <a:cubicBezTo>
                    <a:pt x="9122" y="1634"/>
                    <a:pt x="9436" y="904"/>
                    <a:pt x="95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4"/>
            <p:cNvSpPr/>
            <p:nvPr/>
          </p:nvSpPr>
          <p:spPr>
            <a:xfrm>
              <a:off x="2564750" y="5401425"/>
              <a:ext cx="252625" cy="74400"/>
            </a:xfrm>
            <a:custGeom>
              <a:avLst/>
              <a:gdLst/>
              <a:ahLst/>
              <a:cxnLst/>
              <a:rect l="l" t="t" r="r" b="b"/>
              <a:pathLst>
                <a:path w="10105" h="2976" extrusionOk="0">
                  <a:moveTo>
                    <a:pt x="9448" y="759"/>
                  </a:moveTo>
                  <a:cubicBezTo>
                    <a:pt x="9310" y="1381"/>
                    <a:pt x="9009" y="1743"/>
                    <a:pt x="8520" y="1886"/>
                  </a:cubicBezTo>
                  <a:cubicBezTo>
                    <a:pt x="7398" y="2215"/>
                    <a:pt x="5952" y="2399"/>
                    <a:pt x="4604" y="2399"/>
                  </a:cubicBezTo>
                  <a:cubicBezTo>
                    <a:pt x="3057" y="2399"/>
                    <a:pt x="1639" y="2157"/>
                    <a:pt x="984" y="1615"/>
                  </a:cubicBezTo>
                  <a:cubicBezTo>
                    <a:pt x="850" y="1505"/>
                    <a:pt x="744" y="1364"/>
                    <a:pt x="678" y="1204"/>
                  </a:cubicBezTo>
                  <a:lnTo>
                    <a:pt x="678" y="1204"/>
                  </a:lnTo>
                  <a:cubicBezTo>
                    <a:pt x="1427" y="1371"/>
                    <a:pt x="2430" y="1451"/>
                    <a:pt x="3669" y="1451"/>
                  </a:cubicBezTo>
                  <a:cubicBezTo>
                    <a:pt x="3792" y="1451"/>
                    <a:pt x="3918" y="1450"/>
                    <a:pt x="4046" y="1448"/>
                  </a:cubicBezTo>
                  <a:cubicBezTo>
                    <a:pt x="6602" y="1413"/>
                    <a:pt x="8306" y="1198"/>
                    <a:pt x="9448" y="759"/>
                  </a:cubicBezTo>
                  <a:close/>
                  <a:moveTo>
                    <a:pt x="9805" y="1"/>
                  </a:moveTo>
                  <a:cubicBezTo>
                    <a:pt x="9762" y="1"/>
                    <a:pt x="9716" y="11"/>
                    <a:pt x="9673" y="34"/>
                  </a:cubicBezTo>
                  <a:cubicBezTo>
                    <a:pt x="8647" y="571"/>
                    <a:pt x="6855" y="838"/>
                    <a:pt x="4038" y="879"/>
                  </a:cubicBezTo>
                  <a:cubicBezTo>
                    <a:pt x="3917" y="880"/>
                    <a:pt x="3798" y="881"/>
                    <a:pt x="3681" y="881"/>
                  </a:cubicBezTo>
                  <a:cubicBezTo>
                    <a:pt x="2212" y="881"/>
                    <a:pt x="1106" y="767"/>
                    <a:pt x="381" y="534"/>
                  </a:cubicBezTo>
                  <a:cubicBezTo>
                    <a:pt x="352" y="525"/>
                    <a:pt x="323" y="520"/>
                    <a:pt x="294" y="520"/>
                  </a:cubicBezTo>
                  <a:cubicBezTo>
                    <a:pt x="230" y="520"/>
                    <a:pt x="167" y="542"/>
                    <a:pt x="116" y="583"/>
                  </a:cubicBezTo>
                  <a:cubicBezTo>
                    <a:pt x="41" y="644"/>
                    <a:pt x="1" y="737"/>
                    <a:pt x="9" y="833"/>
                  </a:cubicBezTo>
                  <a:cubicBezTo>
                    <a:pt x="58" y="1355"/>
                    <a:pt x="258" y="1755"/>
                    <a:pt x="620" y="2054"/>
                  </a:cubicBezTo>
                  <a:cubicBezTo>
                    <a:pt x="1416" y="2714"/>
                    <a:pt x="2951" y="2976"/>
                    <a:pt x="4571" y="2976"/>
                  </a:cubicBezTo>
                  <a:cubicBezTo>
                    <a:pt x="6035" y="2976"/>
                    <a:pt x="7567" y="2761"/>
                    <a:pt x="8681" y="2434"/>
                  </a:cubicBezTo>
                  <a:cubicBezTo>
                    <a:pt x="9520" y="2189"/>
                    <a:pt x="9994" y="1473"/>
                    <a:pt x="10090" y="310"/>
                  </a:cubicBezTo>
                  <a:cubicBezTo>
                    <a:pt x="10105" y="135"/>
                    <a:pt x="9963" y="1"/>
                    <a:pt x="98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4"/>
            <p:cNvSpPr/>
            <p:nvPr/>
          </p:nvSpPr>
          <p:spPr>
            <a:xfrm>
              <a:off x="2580050" y="5015300"/>
              <a:ext cx="223700" cy="149975"/>
            </a:xfrm>
            <a:custGeom>
              <a:avLst/>
              <a:gdLst/>
              <a:ahLst/>
              <a:cxnLst/>
              <a:rect l="l" t="t" r="r" b="b"/>
              <a:pathLst>
                <a:path w="8948" h="5999" extrusionOk="0">
                  <a:moveTo>
                    <a:pt x="8285" y="0"/>
                  </a:moveTo>
                  <a:cubicBezTo>
                    <a:pt x="8261" y="0"/>
                    <a:pt x="8237" y="2"/>
                    <a:pt x="8212" y="4"/>
                  </a:cubicBezTo>
                  <a:lnTo>
                    <a:pt x="620" y="835"/>
                  </a:lnTo>
                  <a:cubicBezTo>
                    <a:pt x="262" y="875"/>
                    <a:pt x="1" y="1196"/>
                    <a:pt x="35" y="1556"/>
                  </a:cubicBezTo>
                  <a:lnTo>
                    <a:pt x="412" y="5403"/>
                  </a:lnTo>
                  <a:cubicBezTo>
                    <a:pt x="444" y="5743"/>
                    <a:pt x="729" y="5998"/>
                    <a:pt x="1066" y="5998"/>
                  </a:cubicBezTo>
                  <a:cubicBezTo>
                    <a:pt x="1081" y="5998"/>
                    <a:pt x="1096" y="5998"/>
                    <a:pt x="1111" y="5997"/>
                  </a:cubicBezTo>
                  <a:lnTo>
                    <a:pt x="8278" y="5531"/>
                  </a:lnTo>
                  <a:cubicBezTo>
                    <a:pt x="8623" y="5509"/>
                    <a:pt x="8891" y="5225"/>
                    <a:pt x="8896" y="4880"/>
                  </a:cubicBezTo>
                  <a:lnTo>
                    <a:pt x="8943" y="668"/>
                  </a:lnTo>
                  <a:cubicBezTo>
                    <a:pt x="8948" y="297"/>
                    <a:pt x="8647" y="0"/>
                    <a:pt x="8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4"/>
            <p:cNvSpPr/>
            <p:nvPr/>
          </p:nvSpPr>
          <p:spPr>
            <a:xfrm>
              <a:off x="2572625" y="5008125"/>
              <a:ext cx="238350" cy="164275"/>
            </a:xfrm>
            <a:custGeom>
              <a:avLst/>
              <a:gdLst/>
              <a:ahLst/>
              <a:cxnLst/>
              <a:rect l="l" t="t" r="r" b="b"/>
              <a:pathLst>
                <a:path w="9534" h="6571" extrusionOk="0">
                  <a:moveTo>
                    <a:pt x="8582" y="572"/>
                  </a:moveTo>
                  <a:lnTo>
                    <a:pt x="8583" y="573"/>
                  </a:lnTo>
                  <a:cubicBezTo>
                    <a:pt x="8790" y="573"/>
                    <a:pt x="8958" y="743"/>
                    <a:pt x="8956" y="951"/>
                  </a:cubicBezTo>
                  <a:lnTo>
                    <a:pt x="8907" y="5164"/>
                  </a:lnTo>
                  <a:cubicBezTo>
                    <a:pt x="8903" y="5360"/>
                    <a:pt x="8752" y="5521"/>
                    <a:pt x="8557" y="5534"/>
                  </a:cubicBezTo>
                  <a:lnTo>
                    <a:pt x="1389" y="5999"/>
                  </a:lnTo>
                  <a:cubicBezTo>
                    <a:pt x="1380" y="6000"/>
                    <a:pt x="1370" y="6000"/>
                    <a:pt x="1361" y="6000"/>
                  </a:cubicBezTo>
                  <a:cubicBezTo>
                    <a:pt x="1171" y="6000"/>
                    <a:pt x="1009" y="5855"/>
                    <a:pt x="992" y="5662"/>
                  </a:cubicBezTo>
                  <a:lnTo>
                    <a:pt x="617" y="1815"/>
                  </a:lnTo>
                  <a:cubicBezTo>
                    <a:pt x="598" y="1611"/>
                    <a:pt x="746" y="1430"/>
                    <a:pt x="949" y="1407"/>
                  </a:cubicBezTo>
                  <a:lnTo>
                    <a:pt x="8540" y="574"/>
                  </a:lnTo>
                  <a:cubicBezTo>
                    <a:pt x="8553" y="573"/>
                    <a:pt x="8567" y="572"/>
                    <a:pt x="8582" y="572"/>
                  </a:cubicBezTo>
                  <a:close/>
                  <a:moveTo>
                    <a:pt x="8583" y="1"/>
                  </a:moveTo>
                  <a:cubicBezTo>
                    <a:pt x="8549" y="1"/>
                    <a:pt x="8514" y="3"/>
                    <a:pt x="8478" y="7"/>
                  </a:cubicBezTo>
                  <a:lnTo>
                    <a:pt x="887" y="838"/>
                  </a:lnTo>
                  <a:cubicBezTo>
                    <a:pt x="374" y="896"/>
                    <a:pt x="1" y="1355"/>
                    <a:pt x="50" y="1870"/>
                  </a:cubicBezTo>
                  <a:lnTo>
                    <a:pt x="425" y="5717"/>
                  </a:lnTo>
                  <a:cubicBezTo>
                    <a:pt x="469" y="6201"/>
                    <a:pt x="876" y="6571"/>
                    <a:pt x="1362" y="6571"/>
                  </a:cubicBezTo>
                  <a:cubicBezTo>
                    <a:pt x="1384" y="6571"/>
                    <a:pt x="1404" y="6571"/>
                    <a:pt x="1426" y="6570"/>
                  </a:cubicBezTo>
                  <a:lnTo>
                    <a:pt x="8594" y="6103"/>
                  </a:lnTo>
                  <a:cubicBezTo>
                    <a:pt x="9086" y="6070"/>
                    <a:pt x="9471" y="5664"/>
                    <a:pt x="9479" y="5171"/>
                  </a:cubicBezTo>
                  <a:lnTo>
                    <a:pt x="9526" y="958"/>
                  </a:lnTo>
                  <a:cubicBezTo>
                    <a:pt x="9533" y="426"/>
                    <a:pt x="9102" y="1"/>
                    <a:pt x="85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4"/>
            <p:cNvSpPr/>
            <p:nvPr/>
          </p:nvSpPr>
          <p:spPr>
            <a:xfrm>
              <a:off x="2884175" y="4954900"/>
              <a:ext cx="277600" cy="192850"/>
            </a:xfrm>
            <a:custGeom>
              <a:avLst/>
              <a:gdLst/>
              <a:ahLst/>
              <a:cxnLst/>
              <a:rect l="l" t="t" r="r" b="b"/>
              <a:pathLst>
                <a:path w="11104" h="7714" extrusionOk="0">
                  <a:moveTo>
                    <a:pt x="10095" y="1"/>
                  </a:moveTo>
                  <a:cubicBezTo>
                    <a:pt x="10009" y="1"/>
                    <a:pt x="9922" y="15"/>
                    <a:pt x="9835" y="45"/>
                  </a:cubicBezTo>
                  <a:lnTo>
                    <a:pt x="602" y="3237"/>
                  </a:lnTo>
                  <a:cubicBezTo>
                    <a:pt x="206" y="3374"/>
                    <a:pt x="1" y="3793"/>
                    <a:pt x="140" y="4183"/>
                  </a:cubicBezTo>
                  <a:lnTo>
                    <a:pt x="1210" y="7194"/>
                  </a:lnTo>
                  <a:cubicBezTo>
                    <a:pt x="1323" y="7511"/>
                    <a:pt x="1630" y="7714"/>
                    <a:pt x="1958" y="7714"/>
                  </a:cubicBezTo>
                  <a:cubicBezTo>
                    <a:pt x="2033" y="7714"/>
                    <a:pt x="2108" y="7703"/>
                    <a:pt x="2183" y="7681"/>
                  </a:cubicBezTo>
                  <a:lnTo>
                    <a:pt x="10546" y="5222"/>
                  </a:lnTo>
                  <a:cubicBezTo>
                    <a:pt x="10882" y="5123"/>
                    <a:pt x="11104" y="4816"/>
                    <a:pt x="11085" y="4474"/>
                  </a:cubicBezTo>
                  <a:lnTo>
                    <a:pt x="10885" y="730"/>
                  </a:lnTo>
                  <a:cubicBezTo>
                    <a:pt x="10863" y="310"/>
                    <a:pt x="10498" y="1"/>
                    <a:pt x="10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4"/>
            <p:cNvSpPr/>
            <p:nvPr/>
          </p:nvSpPr>
          <p:spPr>
            <a:xfrm>
              <a:off x="2878600" y="4947775"/>
              <a:ext cx="290500" cy="207150"/>
            </a:xfrm>
            <a:custGeom>
              <a:avLst/>
              <a:gdLst/>
              <a:ahLst/>
              <a:cxnLst/>
              <a:rect l="l" t="t" r="r" b="b"/>
              <a:pathLst>
                <a:path w="11620" h="8286" extrusionOk="0">
                  <a:moveTo>
                    <a:pt x="10320" y="571"/>
                  </a:moveTo>
                  <a:cubicBezTo>
                    <a:pt x="10422" y="572"/>
                    <a:pt x="10522" y="603"/>
                    <a:pt x="10607" y="660"/>
                  </a:cubicBezTo>
                  <a:cubicBezTo>
                    <a:pt x="10733" y="743"/>
                    <a:pt x="10814" y="880"/>
                    <a:pt x="10822" y="1030"/>
                  </a:cubicBezTo>
                  <a:lnTo>
                    <a:pt x="11023" y="4775"/>
                  </a:lnTo>
                  <a:cubicBezTo>
                    <a:pt x="11034" y="4984"/>
                    <a:pt x="10896" y="5172"/>
                    <a:pt x="10689" y="5234"/>
                  </a:cubicBezTo>
                  <a:lnTo>
                    <a:pt x="2325" y="7693"/>
                  </a:lnTo>
                  <a:cubicBezTo>
                    <a:pt x="2277" y="7707"/>
                    <a:pt x="2229" y="7714"/>
                    <a:pt x="2181" y="7714"/>
                  </a:cubicBezTo>
                  <a:cubicBezTo>
                    <a:pt x="1971" y="7714"/>
                    <a:pt x="1773" y="7584"/>
                    <a:pt x="1701" y="7383"/>
                  </a:cubicBezTo>
                  <a:lnTo>
                    <a:pt x="631" y="4372"/>
                  </a:lnTo>
                  <a:cubicBezTo>
                    <a:pt x="591" y="4260"/>
                    <a:pt x="597" y="4136"/>
                    <a:pt x="649" y="4028"/>
                  </a:cubicBezTo>
                  <a:cubicBezTo>
                    <a:pt x="703" y="3916"/>
                    <a:pt x="801" y="3832"/>
                    <a:pt x="918" y="3793"/>
                  </a:cubicBezTo>
                  <a:lnTo>
                    <a:pt x="10151" y="601"/>
                  </a:lnTo>
                  <a:cubicBezTo>
                    <a:pt x="10206" y="581"/>
                    <a:pt x="10262" y="571"/>
                    <a:pt x="10320" y="571"/>
                  </a:cubicBezTo>
                  <a:close/>
                  <a:moveTo>
                    <a:pt x="10320" y="1"/>
                  </a:moveTo>
                  <a:cubicBezTo>
                    <a:pt x="10200" y="1"/>
                    <a:pt x="10080" y="20"/>
                    <a:pt x="9964" y="60"/>
                  </a:cubicBezTo>
                  <a:lnTo>
                    <a:pt x="732" y="3252"/>
                  </a:lnTo>
                  <a:cubicBezTo>
                    <a:pt x="469" y="3341"/>
                    <a:pt x="254" y="3532"/>
                    <a:pt x="135" y="3782"/>
                  </a:cubicBezTo>
                  <a:cubicBezTo>
                    <a:pt x="16" y="4025"/>
                    <a:pt x="1" y="4308"/>
                    <a:pt x="93" y="4563"/>
                  </a:cubicBezTo>
                  <a:lnTo>
                    <a:pt x="1163" y="7575"/>
                  </a:lnTo>
                  <a:cubicBezTo>
                    <a:pt x="1318" y="8011"/>
                    <a:pt x="1732" y="8286"/>
                    <a:pt x="2177" y="8286"/>
                  </a:cubicBezTo>
                  <a:cubicBezTo>
                    <a:pt x="2282" y="8286"/>
                    <a:pt x="2386" y="8270"/>
                    <a:pt x="2486" y="8241"/>
                  </a:cubicBezTo>
                  <a:lnTo>
                    <a:pt x="10849" y="5781"/>
                  </a:lnTo>
                  <a:cubicBezTo>
                    <a:pt x="11313" y="5645"/>
                    <a:pt x="11619" y="5219"/>
                    <a:pt x="11593" y="4745"/>
                  </a:cubicBezTo>
                  <a:lnTo>
                    <a:pt x="11393" y="1000"/>
                  </a:lnTo>
                  <a:cubicBezTo>
                    <a:pt x="11375" y="671"/>
                    <a:pt x="11205" y="375"/>
                    <a:pt x="10927" y="187"/>
                  </a:cubicBezTo>
                  <a:cubicBezTo>
                    <a:pt x="10745" y="64"/>
                    <a:pt x="10534" y="1"/>
                    <a:pt x="10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4"/>
            <p:cNvSpPr/>
            <p:nvPr/>
          </p:nvSpPr>
          <p:spPr>
            <a:xfrm>
              <a:off x="3282275" y="238275"/>
              <a:ext cx="1976825" cy="1150375"/>
            </a:xfrm>
            <a:custGeom>
              <a:avLst/>
              <a:gdLst/>
              <a:ahLst/>
              <a:cxnLst/>
              <a:rect l="l" t="t" r="r" b="b"/>
              <a:pathLst>
                <a:path w="79073" h="46015" extrusionOk="0">
                  <a:moveTo>
                    <a:pt x="29262" y="1"/>
                  </a:moveTo>
                  <a:cubicBezTo>
                    <a:pt x="18282" y="1"/>
                    <a:pt x="9382" y="8902"/>
                    <a:pt x="9382" y="19881"/>
                  </a:cubicBezTo>
                  <a:cubicBezTo>
                    <a:pt x="9382" y="20126"/>
                    <a:pt x="9392" y="20367"/>
                    <a:pt x="9401" y="20611"/>
                  </a:cubicBezTo>
                  <a:cubicBezTo>
                    <a:pt x="3976" y="22156"/>
                    <a:pt x="0" y="27139"/>
                    <a:pt x="0" y="33059"/>
                  </a:cubicBezTo>
                  <a:cubicBezTo>
                    <a:pt x="0" y="39606"/>
                    <a:pt x="4862" y="45004"/>
                    <a:pt x="11168" y="45877"/>
                  </a:cubicBezTo>
                  <a:lnTo>
                    <a:pt x="11168" y="46015"/>
                  </a:lnTo>
                  <a:lnTo>
                    <a:pt x="69691" y="46015"/>
                  </a:lnTo>
                  <a:cubicBezTo>
                    <a:pt x="74872" y="46015"/>
                    <a:pt x="79072" y="41814"/>
                    <a:pt x="79072" y="36633"/>
                  </a:cubicBezTo>
                  <a:cubicBezTo>
                    <a:pt x="79072" y="31666"/>
                    <a:pt x="75209" y="27611"/>
                    <a:pt x="70325" y="27283"/>
                  </a:cubicBezTo>
                  <a:cubicBezTo>
                    <a:pt x="70488" y="26404"/>
                    <a:pt x="70585" y="25499"/>
                    <a:pt x="70585" y="24571"/>
                  </a:cubicBezTo>
                  <a:cubicBezTo>
                    <a:pt x="70585" y="16429"/>
                    <a:pt x="63985" y="9829"/>
                    <a:pt x="55842" y="9829"/>
                  </a:cubicBezTo>
                  <a:cubicBezTo>
                    <a:pt x="55835" y="9829"/>
                    <a:pt x="55828" y="9829"/>
                    <a:pt x="55820" y="9829"/>
                  </a:cubicBezTo>
                  <a:cubicBezTo>
                    <a:pt x="52910" y="9829"/>
                    <a:pt x="50065" y="10696"/>
                    <a:pt x="47648" y="12318"/>
                  </a:cubicBezTo>
                  <a:cubicBezTo>
                    <a:pt x="44672" y="5091"/>
                    <a:pt x="37563" y="1"/>
                    <a:pt x="2926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4"/>
            <p:cNvSpPr/>
            <p:nvPr/>
          </p:nvSpPr>
          <p:spPr>
            <a:xfrm>
              <a:off x="3754725" y="412400"/>
              <a:ext cx="283825" cy="91575"/>
            </a:xfrm>
            <a:custGeom>
              <a:avLst/>
              <a:gdLst/>
              <a:ahLst/>
              <a:cxnLst/>
              <a:rect l="l" t="t" r="r" b="b"/>
              <a:pathLst>
                <a:path w="11353" h="3663" extrusionOk="0">
                  <a:moveTo>
                    <a:pt x="1" y="1"/>
                  </a:moveTo>
                  <a:lnTo>
                    <a:pt x="5494" y="3662"/>
                  </a:lnTo>
                  <a:lnTo>
                    <a:pt x="1135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4"/>
            <p:cNvSpPr/>
            <p:nvPr/>
          </p:nvSpPr>
          <p:spPr>
            <a:xfrm>
              <a:off x="3736475" y="421350"/>
              <a:ext cx="310900" cy="195075"/>
            </a:xfrm>
            <a:custGeom>
              <a:avLst/>
              <a:gdLst/>
              <a:ahLst/>
              <a:cxnLst/>
              <a:rect l="l" t="t" r="r" b="b"/>
              <a:pathLst>
                <a:path w="12436" h="7803" extrusionOk="0">
                  <a:moveTo>
                    <a:pt x="0" y="1"/>
                  </a:moveTo>
                  <a:lnTo>
                    <a:pt x="0" y="7803"/>
                  </a:lnTo>
                  <a:lnTo>
                    <a:pt x="12435" y="7803"/>
                  </a:lnTo>
                  <a:lnTo>
                    <a:pt x="12435" y="252"/>
                  </a:lnTo>
                  <a:lnTo>
                    <a:pt x="6212" y="4140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4"/>
            <p:cNvSpPr/>
            <p:nvPr/>
          </p:nvSpPr>
          <p:spPr>
            <a:xfrm>
              <a:off x="4494975" y="587100"/>
              <a:ext cx="244700" cy="297225"/>
            </a:xfrm>
            <a:custGeom>
              <a:avLst/>
              <a:gdLst/>
              <a:ahLst/>
              <a:cxnLst/>
              <a:rect l="l" t="t" r="r" b="b"/>
              <a:pathLst>
                <a:path w="9788" h="11889" extrusionOk="0">
                  <a:moveTo>
                    <a:pt x="9788" y="1"/>
                  </a:moveTo>
                  <a:lnTo>
                    <a:pt x="3024" y="964"/>
                  </a:lnTo>
                  <a:lnTo>
                    <a:pt x="3024" y="9182"/>
                  </a:lnTo>
                  <a:cubicBezTo>
                    <a:pt x="2712" y="9013"/>
                    <a:pt x="2334" y="8913"/>
                    <a:pt x="1924" y="8913"/>
                  </a:cubicBezTo>
                  <a:cubicBezTo>
                    <a:pt x="861" y="8913"/>
                    <a:pt x="0" y="9580"/>
                    <a:pt x="0" y="10401"/>
                  </a:cubicBezTo>
                  <a:cubicBezTo>
                    <a:pt x="0" y="11222"/>
                    <a:pt x="861" y="11889"/>
                    <a:pt x="1924" y="11889"/>
                  </a:cubicBezTo>
                  <a:cubicBezTo>
                    <a:pt x="3719" y="11889"/>
                    <a:pt x="3850" y="10664"/>
                    <a:pt x="3850" y="10664"/>
                  </a:cubicBezTo>
                  <a:lnTo>
                    <a:pt x="3850" y="3424"/>
                  </a:lnTo>
                  <a:lnTo>
                    <a:pt x="8962" y="2697"/>
                  </a:lnTo>
                  <a:lnTo>
                    <a:pt x="8962" y="8219"/>
                  </a:lnTo>
                  <a:cubicBezTo>
                    <a:pt x="8650" y="8050"/>
                    <a:pt x="8272" y="7950"/>
                    <a:pt x="7864" y="7950"/>
                  </a:cubicBezTo>
                  <a:cubicBezTo>
                    <a:pt x="6800" y="7950"/>
                    <a:pt x="5938" y="8617"/>
                    <a:pt x="5938" y="9438"/>
                  </a:cubicBezTo>
                  <a:cubicBezTo>
                    <a:pt x="5938" y="10259"/>
                    <a:pt x="6800" y="10926"/>
                    <a:pt x="7864" y="10926"/>
                  </a:cubicBezTo>
                  <a:cubicBezTo>
                    <a:pt x="8810" y="10926"/>
                    <a:pt x="9593" y="10396"/>
                    <a:pt x="9754" y="9700"/>
                  </a:cubicBezTo>
                  <a:lnTo>
                    <a:pt x="9788" y="2580"/>
                  </a:lnTo>
                  <a:lnTo>
                    <a:pt x="978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4"/>
            <p:cNvSpPr/>
            <p:nvPr/>
          </p:nvSpPr>
          <p:spPr>
            <a:xfrm>
              <a:off x="3789725" y="672825"/>
              <a:ext cx="120550" cy="116025"/>
            </a:xfrm>
            <a:custGeom>
              <a:avLst/>
              <a:gdLst/>
              <a:ahLst/>
              <a:cxnLst/>
              <a:rect l="l" t="t" r="r" b="b"/>
              <a:pathLst>
                <a:path w="4822" h="4641" extrusionOk="0">
                  <a:moveTo>
                    <a:pt x="2320" y="1"/>
                  </a:moveTo>
                  <a:cubicBezTo>
                    <a:pt x="2021" y="1"/>
                    <a:pt x="1719" y="59"/>
                    <a:pt x="1432" y="178"/>
                  </a:cubicBezTo>
                  <a:cubicBezTo>
                    <a:pt x="565" y="537"/>
                    <a:pt x="0" y="1383"/>
                    <a:pt x="0" y="2321"/>
                  </a:cubicBezTo>
                  <a:cubicBezTo>
                    <a:pt x="0" y="3601"/>
                    <a:pt x="1038" y="4641"/>
                    <a:pt x="2320" y="4641"/>
                  </a:cubicBezTo>
                  <a:cubicBezTo>
                    <a:pt x="3258" y="4640"/>
                    <a:pt x="4104" y="4075"/>
                    <a:pt x="4463" y="3208"/>
                  </a:cubicBezTo>
                  <a:cubicBezTo>
                    <a:pt x="4822" y="2341"/>
                    <a:pt x="4624" y="1345"/>
                    <a:pt x="3959" y="680"/>
                  </a:cubicBezTo>
                  <a:cubicBezTo>
                    <a:pt x="3516" y="237"/>
                    <a:pt x="2923" y="1"/>
                    <a:pt x="232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4"/>
            <p:cNvSpPr/>
            <p:nvPr/>
          </p:nvSpPr>
          <p:spPr>
            <a:xfrm>
              <a:off x="3739350" y="801050"/>
              <a:ext cx="216725" cy="112975"/>
            </a:xfrm>
            <a:custGeom>
              <a:avLst/>
              <a:gdLst/>
              <a:ahLst/>
              <a:cxnLst/>
              <a:rect l="l" t="t" r="r" b="b"/>
              <a:pathLst>
                <a:path w="8669" h="4519" extrusionOk="0">
                  <a:moveTo>
                    <a:pt x="2930" y="1"/>
                  </a:moveTo>
                  <a:cubicBezTo>
                    <a:pt x="1313" y="1"/>
                    <a:pt x="1" y="1312"/>
                    <a:pt x="1" y="2931"/>
                  </a:cubicBezTo>
                  <a:lnTo>
                    <a:pt x="1" y="4518"/>
                  </a:lnTo>
                  <a:lnTo>
                    <a:pt x="8668" y="4518"/>
                  </a:lnTo>
                  <a:lnTo>
                    <a:pt x="8668" y="2930"/>
                  </a:lnTo>
                  <a:cubicBezTo>
                    <a:pt x="8668" y="1312"/>
                    <a:pt x="7357" y="1"/>
                    <a:pt x="573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4"/>
            <p:cNvSpPr/>
            <p:nvPr/>
          </p:nvSpPr>
          <p:spPr>
            <a:xfrm>
              <a:off x="4584750" y="965200"/>
              <a:ext cx="388850" cy="321450"/>
            </a:xfrm>
            <a:custGeom>
              <a:avLst/>
              <a:gdLst/>
              <a:ahLst/>
              <a:cxnLst/>
              <a:rect l="l" t="t" r="r" b="b"/>
              <a:pathLst>
                <a:path w="15554" h="12858" extrusionOk="0">
                  <a:moveTo>
                    <a:pt x="11406" y="3629"/>
                  </a:moveTo>
                  <a:lnTo>
                    <a:pt x="11406" y="4252"/>
                  </a:lnTo>
                  <a:lnTo>
                    <a:pt x="3733" y="4252"/>
                  </a:lnTo>
                  <a:lnTo>
                    <a:pt x="3733" y="3629"/>
                  </a:lnTo>
                  <a:close/>
                  <a:moveTo>
                    <a:pt x="11406" y="5288"/>
                  </a:moveTo>
                  <a:lnTo>
                    <a:pt x="11406" y="5911"/>
                  </a:lnTo>
                  <a:lnTo>
                    <a:pt x="3733" y="5911"/>
                  </a:lnTo>
                  <a:lnTo>
                    <a:pt x="3733" y="5288"/>
                  </a:lnTo>
                  <a:close/>
                  <a:moveTo>
                    <a:pt x="11406" y="7012"/>
                  </a:moveTo>
                  <a:lnTo>
                    <a:pt x="11406" y="7634"/>
                  </a:lnTo>
                  <a:lnTo>
                    <a:pt x="3733" y="7634"/>
                  </a:lnTo>
                  <a:lnTo>
                    <a:pt x="3733" y="7012"/>
                  </a:lnTo>
                  <a:close/>
                  <a:moveTo>
                    <a:pt x="7777" y="0"/>
                  </a:moveTo>
                  <a:cubicBezTo>
                    <a:pt x="3482" y="0"/>
                    <a:pt x="0" y="2414"/>
                    <a:pt x="0" y="5392"/>
                  </a:cubicBezTo>
                  <a:cubicBezTo>
                    <a:pt x="0" y="8183"/>
                    <a:pt x="3058" y="10479"/>
                    <a:pt x="6977" y="10756"/>
                  </a:cubicBezTo>
                  <a:lnTo>
                    <a:pt x="6844" y="10785"/>
                  </a:lnTo>
                  <a:lnTo>
                    <a:pt x="10991" y="12858"/>
                  </a:lnTo>
                  <a:lnTo>
                    <a:pt x="10813" y="10357"/>
                  </a:lnTo>
                  <a:cubicBezTo>
                    <a:pt x="13599" y="9538"/>
                    <a:pt x="15554" y="7623"/>
                    <a:pt x="15554" y="5392"/>
                  </a:cubicBezTo>
                  <a:cubicBezTo>
                    <a:pt x="15554" y="2414"/>
                    <a:pt x="12072" y="0"/>
                    <a:pt x="777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4"/>
            <p:cNvSpPr/>
            <p:nvPr/>
          </p:nvSpPr>
          <p:spPr>
            <a:xfrm>
              <a:off x="4089300" y="960425"/>
              <a:ext cx="226975" cy="299800"/>
            </a:xfrm>
            <a:custGeom>
              <a:avLst/>
              <a:gdLst/>
              <a:ahLst/>
              <a:cxnLst/>
              <a:rect l="l" t="t" r="r" b="b"/>
              <a:pathLst>
                <a:path w="9079" h="11992" extrusionOk="0">
                  <a:moveTo>
                    <a:pt x="4540" y="2228"/>
                  </a:moveTo>
                  <a:cubicBezTo>
                    <a:pt x="4838" y="2228"/>
                    <a:pt x="5138" y="2285"/>
                    <a:pt x="5424" y="2404"/>
                  </a:cubicBezTo>
                  <a:cubicBezTo>
                    <a:pt x="6289" y="2761"/>
                    <a:pt x="6852" y="3605"/>
                    <a:pt x="6852" y="4540"/>
                  </a:cubicBezTo>
                  <a:cubicBezTo>
                    <a:pt x="6852" y="5817"/>
                    <a:pt x="5817" y="6852"/>
                    <a:pt x="4539" y="6852"/>
                  </a:cubicBezTo>
                  <a:cubicBezTo>
                    <a:pt x="3604" y="6852"/>
                    <a:pt x="2761" y="6289"/>
                    <a:pt x="2403" y="5425"/>
                  </a:cubicBezTo>
                  <a:cubicBezTo>
                    <a:pt x="2045" y="4560"/>
                    <a:pt x="2243" y="3566"/>
                    <a:pt x="2904" y="2905"/>
                  </a:cubicBezTo>
                  <a:cubicBezTo>
                    <a:pt x="3347" y="2463"/>
                    <a:pt x="3938" y="2228"/>
                    <a:pt x="4540" y="2228"/>
                  </a:cubicBezTo>
                  <a:close/>
                  <a:moveTo>
                    <a:pt x="4539" y="1"/>
                  </a:moveTo>
                  <a:cubicBezTo>
                    <a:pt x="2032" y="1"/>
                    <a:pt x="1" y="2033"/>
                    <a:pt x="1" y="4540"/>
                  </a:cubicBezTo>
                  <a:cubicBezTo>
                    <a:pt x="1" y="7046"/>
                    <a:pt x="4539" y="11991"/>
                    <a:pt x="4539" y="11991"/>
                  </a:cubicBezTo>
                  <a:cubicBezTo>
                    <a:pt x="4539" y="11991"/>
                    <a:pt x="9078" y="7047"/>
                    <a:pt x="9078" y="4540"/>
                  </a:cubicBezTo>
                  <a:cubicBezTo>
                    <a:pt x="9078" y="2033"/>
                    <a:pt x="7046" y="1"/>
                    <a:pt x="453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4"/>
            <p:cNvSpPr/>
            <p:nvPr/>
          </p:nvSpPr>
          <p:spPr>
            <a:xfrm>
              <a:off x="4174025" y="513925"/>
              <a:ext cx="224600" cy="311900"/>
            </a:xfrm>
            <a:custGeom>
              <a:avLst/>
              <a:gdLst/>
              <a:ahLst/>
              <a:cxnLst/>
              <a:rect l="l" t="t" r="r" b="b"/>
              <a:pathLst>
                <a:path w="8984" h="12476" extrusionOk="0">
                  <a:moveTo>
                    <a:pt x="6947" y="4061"/>
                  </a:moveTo>
                  <a:cubicBezTo>
                    <a:pt x="7101" y="4061"/>
                    <a:pt x="7226" y="4187"/>
                    <a:pt x="7226" y="4341"/>
                  </a:cubicBezTo>
                  <a:cubicBezTo>
                    <a:pt x="7226" y="4496"/>
                    <a:pt x="7101" y="4622"/>
                    <a:pt x="6947" y="4622"/>
                  </a:cubicBezTo>
                  <a:lnTo>
                    <a:pt x="1927" y="4622"/>
                  </a:lnTo>
                  <a:cubicBezTo>
                    <a:pt x="1772" y="4622"/>
                    <a:pt x="1646" y="4496"/>
                    <a:pt x="1646" y="4341"/>
                  </a:cubicBezTo>
                  <a:cubicBezTo>
                    <a:pt x="1646" y="4187"/>
                    <a:pt x="1772" y="4061"/>
                    <a:pt x="1927" y="4061"/>
                  </a:cubicBezTo>
                  <a:close/>
                  <a:moveTo>
                    <a:pt x="6947" y="5768"/>
                  </a:moveTo>
                  <a:cubicBezTo>
                    <a:pt x="7099" y="5771"/>
                    <a:pt x="7221" y="5896"/>
                    <a:pt x="7221" y="6048"/>
                  </a:cubicBezTo>
                  <a:cubicBezTo>
                    <a:pt x="7221" y="6200"/>
                    <a:pt x="7099" y="6325"/>
                    <a:pt x="6947" y="6329"/>
                  </a:cubicBezTo>
                  <a:lnTo>
                    <a:pt x="1927" y="6329"/>
                  </a:lnTo>
                  <a:cubicBezTo>
                    <a:pt x="1774" y="6325"/>
                    <a:pt x="1653" y="6200"/>
                    <a:pt x="1653" y="6048"/>
                  </a:cubicBezTo>
                  <a:cubicBezTo>
                    <a:pt x="1653" y="5896"/>
                    <a:pt x="1774" y="5771"/>
                    <a:pt x="1927" y="5768"/>
                  </a:cubicBezTo>
                  <a:close/>
                  <a:moveTo>
                    <a:pt x="6947" y="7474"/>
                  </a:moveTo>
                  <a:cubicBezTo>
                    <a:pt x="7101" y="7474"/>
                    <a:pt x="7226" y="7599"/>
                    <a:pt x="7226" y="7755"/>
                  </a:cubicBezTo>
                  <a:cubicBezTo>
                    <a:pt x="7226" y="7909"/>
                    <a:pt x="7101" y="8034"/>
                    <a:pt x="6947" y="8034"/>
                  </a:cubicBezTo>
                  <a:lnTo>
                    <a:pt x="1927" y="8034"/>
                  </a:lnTo>
                  <a:cubicBezTo>
                    <a:pt x="1772" y="8034"/>
                    <a:pt x="1646" y="7909"/>
                    <a:pt x="1646" y="7755"/>
                  </a:cubicBezTo>
                  <a:cubicBezTo>
                    <a:pt x="1646" y="7599"/>
                    <a:pt x="1772" y="7474"/>
                    <a:pt x="1927" y="7474"/>
                  </a:cubicBezTo>
                  <a:close/>
                  <a:moveTo>
                    <a:pt x="6947" y="9181"/>
                  </a:moveTo>
                  <a:cubicBezTo>
                    <a:pt x="7101" y="9181"/>
                    <a:pt x="7226" y="9306"/>
                    <a:pt x="7226" y="9462"/>
                  </a:cubicBezTo>
                  <a:cubicBezTo>
                    <a:pt x="7226" y="9616"/>
                    <a:pt x="7101" y="9742"/>
                    <a:pt x="6947" y="9742"/>
                  </a:cubicBezTo>
                  <a:lnTo>
                    <a:pt x="1927" y="9742"/>
                  </a:lnTo>
                  <a:cubicBezTo>
                    <a:pt x="1772" y="9741"/>
                    <a:pt x="1646" y="9616"/>
                    <a:pt x="1646" y="9462"/>
                  </a:cubicBezTo>
                  <a:cubicBezTo>
                    <a:pt x="1646" y="9306"/>
                    <a:pt x="1772" y="9181"/>
                    <a:pt x="1927" y="9181"/>
                  </a:cubicBezTo>
                  <a:close/>
                  <a:moveTo>
                    <a:pt x="0" y="0"/>
                  </a:moveTo>
                  <a:lnTo>
                    <a:pt x="0" y="12475"/>
                  </a:lnTo>
                  <a:lnTo>
                    <a:pt x="8983" y="12475"/>
                  </a:lnTo>
                  <a:lnTo>
                    <a:pt x="8983" y="2594"/>
                  </a:lnTo>
                  <a:lnTo>
                    <a:pt x="5982" y="2594"/>
                  </a:lnTo>
                  <a:lnTo>
                    <a:pt x="598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4"/>
            <p:cNvSpPr/>
            <p:nvPr/>
          </p:nvSpPr>
          <p:spPr>
            <a:xfrm>
              <a:off x="3909925" y="2333750"/>
              <a:ext cx="14325" cy="21425"/>
            </a:xfrm>
            <a:custGeom>
              <a:avLst/>
              <a:gdLst/>
              <a:ahLst/>
              <a:cxnLst/>
              <a:rect l="l" t="t" r="r" b="b"/>
              <a:pathLst>
                <a:path w="573" h="857" extrusionOk="0">
                  <a:moveTo>
                    <a:pt x="0" y="0"/>
                  </a:moveTo>
                  <a:lnTo>
                    <a:pt x="0" y="857"/>
                  </a:lnTo>
                  <a:lnTo>
                    <a:pt x="572" y="857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4"/>
            <p:cNvSpPr/>
            <p:nvPr/>
          </p:nvSpPr>
          <p:spPr>
            <a:xfrm>
              <a:off x="3909925" y="1502050"/>
              <a:ext cx="14300" cy="790125"/>
            </a:xfrm>
            <a:custGeom>
              <a:avLst/>
              <a:gdLst/>
              <a:ahLst/>
              <a:cxnLst/>
              <a:rect l="l" t="t" r="r" b="b"/>
              <a:pathLst>
                <a:path w="572" h="31605" extrusionOk="0">
                  <a:moveTo>
                    <a:pt x="0" y="1"/>
                  </a:moveTo>
                  <a:lnTo>
                    <a:pt x="0" y="1665"/>
                  </a:lnTo>
                  <a:lnTo>
                    <a:pt x="571" y="1665"/>
                  </a:lnTo>
                  <a:lnTo>
                    <a:pt x="571" y="1"/>
                  </a:lnTo>
                  <a:close/>
                  <a:moveTo>
                    <a:pt x="0" y="3328"/>
                  </a:moveTo>
                  <a:lnTo>
                    <a:pt x="0" y="4991"/>
                  </a:lnTo>
                  <a:lnTo>
                    <a:pt x="571" y="4991"/>
                  </a:lnTo>
                  <a:lnTo>
                    <a:pt x="571" y="3328"/>
                  </a:lnTo>
                  <a:close/>
                  <a:moveTo>
                    <a:pt x="0" y="6654"/>
                  </a:moveTo>
                  <a:lnTo>
                    <a:pt x="0" y="8317"/>
                  </a:lnTo>
                  <a:lnTo>
                    <a:pt x="571" y="8317"/>
                  </a:lnTo>
                  <a:lnTo>
                    <a:pt x="571" y="6654"/>
                  </a:lnTo>
                  <a:close/>
                  <a:moveTo>
                    <a:pt x="0" y="9981"/>
                  </a:moveTo>
                  <a:lnTo>
                    <a:pt x="0" y="11645"/>
                  </a:lnTo>
                  <a:lnTo>
                    <a:pt x="571" y="11645"/>
                  </a:lnTo>
                  <a:lnTo>
                    <a:pt x="571" y="9981"/>
                  </a:lnTo>
                  <a:close/>
                  <a:moveTo>
                    <a:pt x="0" y="13308"/>
                  </a:moveTo>
                  <a:lnTo>
                    <a:pt x="0" y="14972"/>
                  </a:lnTo>
                  <a:lnTo>
                    <a:pt x="571" y="14972"/>
                  </a:lnTo>
                  <a:lnTo>
                    <a:pt x="571" y="13308"/>
                  </a:lnTo>
                  <a:close/>
                  <a:moveTo>
                    <a:pt x="0" y="16635"/>
                  </a:moveTo>
                  <a:lnTo>
                    <a:pt x="0" y="18298"/>
                  </a:lnTo>
                  <a:lnTo>
                    <a:pt x="571" y="18298"/>
                  </a:lnTo>
                  <a:lnTo>
                    <a:pt x="571" y="16635"/>
                  </a:lnTo>
                  <a:close/>
                  <a:moveTo>
                    <a:pt x="0" y="19962"/>
                  </a:moveTo>
                  <a:lnTo>
                    <a:pt x="0" y="21625"/>
                  </a:lnTo>
                  <a:lnTo>
                    <a:pt x="571" y="21625"/>
                  </a:lnTo>
                  <a:lnTo>
                    <a:pt x="571" y="19962"/>
                  </a:lnTo>
                  <a:close/>
                  <a:moveTo>
                    <a:pt x="0" y="23288"/>
                  </a:moveTo>
                  <a:lnTo>
                    <a:pt x="0" y="24952"/>
                  </a:lnTo>
                  <a:lnTo>
                    <a:pt x="571" y="24952"/>
                  </a:lnTo>
                  <a:lnTo>
                    <a:pt x="571" y="23288"/>
                  </a:lnTo>
                  <a:close/>
                  <a:moveTo>
                    <a:pt x="0" y="26615"/>
                  </a:moveTo>
                  <a:lnTo>
                    <a:pt x="0" y="28278"/>
                  </a:lnTo>
                  <a:lnTo>
                    <a:pt x="571" y="28278"/>
                  </a:lnTo>
                  <a:lnTo>
                    <a:pt x="571" y="26615"/>
                  </a:lnTo>
                  <a:close/>
                  <a:moveTo>
                    <a:pt x="0" y="29942"/>
                  </a:moveTo>
                  <a:lnTo>
                    <a:pt x="0" y="31605"/>
                  </a:lnTo>
                  <a:lnTo>
                    <a:pt x="571" y="31605"/>
                  </a:lnTo>
                  <a:lnTo>
                    <a:pt x="571" y="299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4"/>
            <p:cNvSpPr/>
            <p:nvPr/>
          </p:nvSpPr>
          <p:spPr>
            <a:xfrm>
              <a:off x="3909925" y="1439075"/>
              <a:ext cx="14325" cy="21425"/>
            </a:xfrm>
            <a:custGeom>
              <a:avLst/>
              <a:gdLst/>
              <a:ahLst/>
              <a:cxnLst/>
              <a:rect l="l" t="t" r="r" b="b"/>
              <a:pathLst>
                <a:path w="573" h="857" extrusionOk="0">
                  <a:moveTo>
                    <a:pt x="0" y="1"/>
                  </a:moveTo>
                  <a:lnTo>
                    <a:pt x="0" y="856"/>
                  </a:lnTo>
                  <a:lnTo>
                    <a:pt x="572" y="856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4"/>
            <p:cNvSpPr/>
            <p:nvPr/>
          </p:nvSpPr>
          <p:spPr>
            <a:xfrm>
              <a:off x="3866075" y="1395725"/>
              <a:ext cx="102000" cy="88350"/>
            </a:xfrm>
            <a:custGeom>
              <a:avLst/>
              <a:gdLst/>
              <a:ahLst/>
              <a:cxnLst/>
              <a:rect l="l" t="t" r="r" b="b"/>
              <a:pathLst>
                <a:path w="4080" h="3534" extrusionOk="0">
                  <a:moveTo>
                    <a:pt x="2040" y="1"/>
                  </a:moveTo>
                  <a:lnTo>
                    <a:pt x="1" y="3534"/>
                  </a:lnTo>
                  <a:lnTo>
                    <a:pt x="4080" y="3534"/>
                  </a:lnTo>
                  <a:lnTo>
                    <a:pt x="20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4"/>
            <p:cNvSpPr/>
            <p:nvPr/>
          </p:nvSpPr>
          <p:spPr>
            <a:xfrm>
              <a:off x="4504075" y="1439075"/>
              <a:ext cx="14300" cy="21425"/>
            </a:xfrm>
            <a:custGeom>
              <a:avLst/>
              <a:gdLst/>
              <a:ahLst/>
              <a:cxnLst/>
              <a:rect l="l" t="t" r="r" b="b"/>
              <a:pathLst>
                <a:path w="572" h="857" extrusionOk="0">
                  <a:moveTo>
                    <a:pt x="0" y="1"/>
                  </a:moveTo>
                  <a:lnTo>
                    <a:pt x="0" y="856"/>
                  </a:lnTo>
                  <a:lnTo>
                    <a:pt x="571" y="856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4"/>
            <p:cNvSpPr/>
            <p:nvPr/>
          </p:nvSpPr>
          <p:spPr>
            <a:xfrm>
              <a:off x="4504075" y="1503275"/>
              <a:ext cx="14300" cy="1070100"/>
            </a:xfrm>
            <a:custGeom>
              <a:avLst/>
              <a:gdLst/>
              <a:ahLst/>
              <a:cxnLst/>
              <a:rect l="l" t="t" r="r" b="b"/>
              <a:pathLst>
                <a:path w="572" h="42804" extrusionOk="0">
                  <a:moveTo>
                    <a:pt x="0" y="0"/>
                  </a:moveTo>
                  <a:lnTo>
                    <a:pt x="0" y="1709"/>
                  </a:lnTo>
                  <a:lnTo>
                    <a:pt x="571" y="1709"/>
                  </a:lnTo>
                  <a:lnTo>
                    <a:pt x="571" y="0"/>
                  </a:lnTo>
                  <a:close/>
                  <a:moveTo>
                    <a:pt x="0" y="3425"/>
                  </a:moveTo>
                  <a:lnTo>
                    <a:pt x="0" y="5134"/>
                  </a:lnTo>
                  <a:lnTo>
                    <a:pt x="571" y="5134"/>
                  </a:lnTo>
                  <a:lnTo>
                    <a:pt x="571" y="3425"/>
                  </a:lnTo>
                  <a:close/>
                  <a:moveTo>
                    <a:pt x="0" y="6849"/>
                  </a:moveTo>
                  <a:lnTo>
                    <a:pt x="0" y="8558"/>
                  </a:lnTo>
                  <a:lnTo>
                    <a:pt x="571" y="8558"/>
                  </a:lnTo>
                  <a:lnTo>
                    <a:pt x="571" y="6849"/>
                  </a:lnTo>
                  <a:close/>
                  <a:moveTo>
                    <a:pt x="0" y="10271"/>
                  </a:moveTo>
                  <a:lnTo>
                    <a:pt x="0" y="11983"/>
                  </a:lnTo>
                  <a:lnTo>
                    <a:pt x="571" y="11983"/>
                  </a:lnTo>
                  <a:lnTo>
                    <a:pt x="571" y="10271"/>
                  </a:lnTo>
                  <a:close/>
                  <a:moveTo>
                    <a:pt x="0" y="13695"/>
                  </a:moveTo>
                  <a:lnTo>
                    <a:pt x="0" y="15407"/>
                  </a:lnTo>
                  <a:lnTo>
                    <a:pt x="571" y="15407"/>
                  </a:lnTo>
                  <a:lnTo>
                    <a:pt x="571" y="13695"/>
                  </a:lnTo>
                  <a:close/>
                  <a:moveTo>
                    <a:pt x="0" y="17120"/>
                  </a:moveTo>
                  <a:lnTo>
                    <a:pt x="0" y="18832"/>
                  </a:lnTo>
                  <a:lnTo>
                    <a:pt x="571" y="18832"/>
                  </a:lnTo>
                  <a:lnTo>
                    <a:pt x="571" y="17120"/>
                  </a:lnTo>
                  <a:close/>
                  <a:moveTo>
                    <a:pt x="0" y="20544"/>
                  </a:moveTo>
                  <a:lnTo>
                    <a:pt x="0" y="22256"/>
                  </a:lnTo>
                  <a:lnTo>
                    <a:pt x="571" y="22256"/>
                  </a:lnTo>
                  <a:lnTo>
                    <a:pt x="571" y="20544"/>
                  </a:lnTo>
                  <a:close/>
                  <a:moveTo>
                    <a:pt x="0" y="23969"/>
                  </a:moveTo>
                  <a:lnTo>
                    <a:pt x="0" y="25681"/>
                  </a:lnTo>
                  <a:lnTo>
                    <a:pt x="571" y="25681"/>
                  </a:lnTo>
                  <a:lnTo>
                    <a:pt x="571" y="23969"/>
                  </a:lnTo>
                  <a:close/>
                  <a:moveTo>
                    <a:pt x="0" y="27393"/>
                  </a:moveTo>
                  <a:lnTo>
                    <a:pt x="0" y="29105"/>
                  </a:lnTo>
                  <a:lnTo>
                    <a:pt x="571" y="29105"/>
                  </a:lnTo>
                  <a:lnTo>
                    <a:pt x="571" y="27393"/>
                  </a:lnTo>
                  <a:close/>
                  <a:moveTo>
                    <a:pt x="0" y="30818"/>
                  </a:moveTo>
                  <a:lnTo>
                    <a:pt x="0" y="32530"/>
                  </a:lnTo>
                  <a:lnTo>
                    <a:pt x="571" y="32530"/>
                  </a:lnTo>
                  <a:lnTo>
                    <a:pt x="571" y="30818"/>
                  </a:lnTo>
                  <a:close/>
                  <a:moveTo>
                    <a:pt x="0" y="34242"/>
                  </a:moveTo>
                  <a:lnTo>
                    <a:pt x="0" y="35954"/>
                  </a:lnTo>
                  <a:lnTo>
                    <a:pt x="571" y="35954"/>
                  </a:lnTo>
                  <a:lnTo>
                    <a:pt x="571" y="34242"/>
                  </a:lnTo>
                  <a:close/>
                  <a:moveTo>
                    <a:pt x="0" y="37667"/>
                  </a:moveTo>
                  <a:lnTo>
                    <a:pt x="0" y="39379"/>
                  </a:lnTo>
                  <a:lnTo>
                    <a:pt x="571" y="39379"/>
                  </a:lnTo>
                  <a:lnTo>
                    <a:pt x="571" y="37667"/>
                  </a:lnTo>
                  <a:close/>
                  <a:moveTo>
                    <a:pt x="0" y="41091"/>
                  </a:moveTo>
                  <a:lnTo>
                    <a:pt x="0" y="42803"/>
                  </a:lnTo>
                  <a:lnTo>
                    <a:pt x="571" y="42803"/>
                  </a:lnTo>
                  <a:lnTo>
                    <a:pt x="571" y="410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4"/>
            <p:cNvSpPr/>
            <p:nvPr/>
          </p:nvSpPr>
          <p:spPr>
            <a:xfrm>
              <a:off x="4489800" y="2616125"/>
              <a:ext cx="28575" cy="28600"/>
            </a:xfrm>
            <a:custGeom>
              <a:avLst/>
              <a:gdLst/>
              <a:ahLst/>
              <a:cxnLst/>
              <a:rect l="l" t="t" r="r" b="b"/>
              <a:pathLst>
                <a:path w="1143" h="1144" extrusionOk="0">
                  <a:moveTo>
                    <a:pt x="571" y="1"/>
                  </a:moveTo>
                  <a:lnTo>
                    <a:pt x="571" y="572"/>
                  </a:lnTo>
                  <a:lnTo>
                    <a:pt x="1" y="572"/>
                  </a:lnTo>
                  <a:lnTo>
                    <a:pt x="1" y="1143"/>
                  </a:lnTo>
                  <a:lnTo>
                    <a:pt x="1142" y="1143"/>
                  </a:lnTo>
                  <a:lnTo>
                    <a:pt x="11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4"/>
            <p:cNvSpPr/>
            <p:nvPr/>
          </p:nvSpPr>
          <p:spPr>
            <a:xfrm>
              <a:off x="4325700" y="2630425"/>
              <a:ext cx="123100" cy="14300"/>
            </a:xfrm>
            <a:custGeom>
              <a:avLst/>
              <a:gdLst/>
              <a:ahLst/>
              <a:cxnLst/>
              <a:rect l="l" t="t" r="r" b="b"/>
              <a:pathLst>
                <a:path w="4924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642" y="571"/>
                  </a:lnTo>
                  <a:lnTo>
                    <a:pt x="1642" y="0"/>
                  </a:lnTo>
                  <a:close/>
                  <a:moveTo>
                    <a:pt x="3283" y="0"/>
                  </a:moveTo>
                  <a:lnTo>
                    <a:pt x="3283" y="571"/>
                  </a:lnTo>
                  <a:lnTo>
                    <a:pt x="4923" y="571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4"/>
            <p:cNvSpPr/>
            <p:nvPr/>
          </p:nvSpPr>
          <p:spPr>
            <a:xfrm>
              <a:off x="4263250" y="2630425"/>
              <a:ext cx="21425" cy="14300"/>
            </a:xfrm>
            <a:custGeom>
              <a:avLst/>
              <a:gdLst/>
              <a:ahLst/>
              <a:cxnLst/>
              <a:rect l="l" t="t" r="r" b="b"/>
              <a:pathLst>
                <a:path w="857" h="572" extrusionOk="0">
                  <a:moveTo>
                    <a:pt x="0" y="0"/>
                  </a:moveTo>
                  <a:lnTo>
                    <a:pt x="0" y="571"/>
                  </a:lnTo>
                  <a:lnTo>
                    <a:pt x="857" y="571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4"/>
            <p:cNvSpPr/>
            <p:nvPr/>
          </p:nvSpPr>
          <p:spPr>
            <a:xfrm>
              <a:off x="4215200" y="2585625"/>
              <a:ext cx="88350" cy="102000"/>
            </a:xfrm>
            <a:custGeom>
              <a:avLst/>
              <a:gdLst/>
              <a:ahLst/>
              <a:cxnLst/>
              <a:rect l="l" t="t" r="r" b="b"/>
              <a:pathLst>
                <a:path w="3534" h="4080" extrusionOk="0">
                  <a:moveTo>
                    <a:pt x="3533" y="1"/>
                  </a:moveTo>
                  <a:lnTo>
                    <a:pt x="0" y="2040"/>
                  </a:lnTo>
                  <a:lnTo>
                    <a:pt x="3533" y="4080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4"/>
            <p:cNvSpPr/>
            <p:nvPr/>
          </p:nvSpPr>
          <p:spPr>
            <a:xfrm>
              <a:off x="4354514" y="490059"/>
              <a:ext cx="65425" cy="57650"/>
            </a:xfrm>
            <a:custGeom>
              <a:avLst/>
              <a:gdLst/>
              <a:ahLst/>
              <a:cxnLst/>
              <a:rect l="l" t="t" r="r" b="b"/>
              <a:pathLst>
                <a:path w="2617" h="2306" extrusionOk="0">
                  <a:moveTo>
                    <a:pt x="1" y="1"/>
                  </a:moveTo>
                  <a:lnTo>
                    <a:pt x="1" y="2306"/>
                  </a:lnTo>
                  <a:lnTo>
                    <a:pt x="2616" y="2306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4"/>
            <p:cNvSpPr/>
            <p:nvPr/>
          </p:nvSpPr>
          <p:spPr>
            <a:xfrm>
              <a:off x="3567150" y="1027350"/>
              <a:ext cx="276825" cy="237300"/>
            </a:xfrm>
            <a:custGeom>
              <a:avLst/>
              <a:gdLst/>
              <a:ahLst/>
              <a:cxnLst/>
              <a:rect l="l" t="t" r="r" b="b"/>
              <a:pathLst>
                <a:path w="11073" h="9492" extrusionOk="0">
                  <a:moveTo>
                    <a:pt x="0" y="1"/>
                  </a:moveTo>
                  <a:lnTo>
                    <a:pt x="0" y="9491"/>
                  </a:lnTo>
                  <a:lnTo>
                    <a:pt x="11073" y="9491"/>
                  </a:lnTo>
                  <a:lnTo>
                    <a:pt x="1107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0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4"/>
            <p:cNvSpPr/>
            <p:nvPr/>
          </p:nvSpPr>
          <p:spPr>
            <a:xfrm>
              <a:off x="3616050" y="1055050"/>
              <a:ext cx="65800" cy="63300"/>
            </a:xfrm>
            <a:custGeom>
              <a:avLst/>
              <a:gdLst/>
              <a:ahLst/>
              <a:cxnLst/>
              <a:rect l="l" t="t" r="r" b="b"/>
              <a:pathLst>
                <a:path w="2632" h="2532" extrusionOk="0">
                  <a:moveTo>
                    <a:pt x="1366" y="0"/>
                  </a:moveTo>
                  <a:cubicBezTo>
                    <a:pt x="854" y="0"/>
                    <a:pt x="393" y="308"/>
                    <a:pt x="197" y="781"/>
                  </a:cubicBezTo>
                  <a:cubicBezTo>
                    <a:pt x="0" y="1254"/>
                    <a:pt x="109" y="1798"/>
                    <a:pt x="471" y="2160"/>
                  </a:cubicBezTo>
                  <a:cubicBezTo>
                    <a:pt x="713" y="2403"/>
                    <a:pt x="1037" y="2531"/>
                    <a:pt x="1366" y="2531"/>
                  </a:cubicBezTo>
                  <a:cubicBezTo>
                    <a:pt x="1529" y="2531"/>
                    <a:pt x="1694" y="2500"/>
                    <a:pt x="1851" y="2434"/>
                  </a:cubicBezTo>
                  <a:cubicBezTo>
                    <a:pt x="2323" y="2239"/>
                    <a:pt x="2631" y="1778"/>
                    <a:pt x="2631" y="1266"/>
                  </a:cubicBezTo>
                  <a:cubicBezTo>
                    <a:pt x="2631" y="567"/>
                    <a:pt x="2065" y="0"/>
                    <a:pt x="13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4"/>
            <p:cNvSpPr/>
            <p:nvPr/>
          </p:nvSpPr>
          <p:spPr>
            <a:xfrm>
              <a:off x="3567150" y="1098525"/>
              <a:ext cx="276825" cy="166150"/>
            </a:xfrm>
            <a:custGeom>
              <a:avLst/>
              <a:gdLst/>
              <a:ahLst/>
              <a:cxnLst/>
              <a:rect l="l" t="t" r="r" b="b"/>
              <a:pathLst>
                <a:path w="11073" h="6646" extrusionOk="0">
                  <a:moveTo>
                    <a:pt x="9175" y="1"/>
                  </a:moveTo>
                  <a:lnTo>
                    <a:pt x="6802" y="3482"/>
                  </a:lnTo>
                  <a:lnTo>
                    <a:pt x="4113" y="2532"/>
                  </a:lnTo>
                  <a:lnTo>
                    <a:pt x="0" y="6645"/>
                  </a:lnTo>
                  <a:lnTo>
                    <a:pt x="11073" y="6645"/>
                  </a:lnTo>
                  <a:lnTo>
                    <a:pt x="11073" y="1688"/>
                  </a:lnTo>
                  <a:lnTo>
                    <a:pt x="917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1" name="Google Shape;1761;p44"/>
          <p:cNvSpPr/>
          <p:nvPr/>
        </p:nvSpPr>
        <p:spPr>
          <a:xfrm rot="6517079">
            <a:off x="-2063315" y="808781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24262FA4-2C8B-9640-96A7-0A8505AA2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grpSp>
        <p:nvGrpSpPr>
          <p:cNvPr id="4" name="Google Shape;332;p32">
            <a:extLst>
              <a:ext uri="{FF2B5EF4-FFF2-40B4-BE49-F238E27FC236}">
                <a16:creationId xmlns:a16="http://schemas.microsoft.com/office/drawing/2014/main" id="{908E16DB-6EC7-F59E-81AE-BCFC828BBFC9}"/>
              </a:ext>
            </a:extLst>
          </p:cNvPr>
          <p:cNvGrpSpPr/>
          <p:nvPr/>
        </p:nvGrpSpPr>
        <p:grpSpPr>
          <a:xfrm>
            <a:off x="78414" y="945505"/>
            <a:ext cx="2431069" cy="3014037"/>
            <a:chOff x="4749388" y="610304"/>
            <a:chExt cx="3694120" cy="4125705"/>
          </a:xfrm>
        </p:grpSpPr>
        <p:grpSp>
          <p:nvGrpSpPr>
            <p:cNvPr id="5" name="Google Shape;333;p32">
              <a:extLst>
                <a:ext uri="{FF2B5EF4-FFF2-40B4-BE49-F238E27FC236}">
                  <a16:creationId xmlns:a16="http://schemas.microsoft.com/office/drawing/2014/main" id="{51903E4F-CBDE-7CC5-FC4C-70115DDEE343}"/>
                </a:ext>
              </a:extLst>
            </p:cNvPr>
            <p:cNvGrpSpPr/>
            <p:nvPr/>
          </p:nvGrpSpPr>
          <p:grpSpPr>
            <a:xfrm>
              <a:off x="4749388" y="610304"/>
              <a:ext cx="3414364" cy="4125705"/>
              <a:chOff x="4749388" y="610304"/>
              <a:chExt cx="3414364" cy="4125705"/>
            </a:xfrm>
          </p:grpSpPr>
          <p:sp>
            <p:nvSpPr>
              <p:cNvPr id="1627" name="Google Shape;334;p32">
                <a:extLst>
                  <a:ext uri="{FF2B5EF4-FFF2-40B4-BE49-F238E27FC236}">
                    <a16:creationId xmlns:a16="http://schemas.microsoft.com/office/drawing/2014/main" id="{CEE0F119-CF90-ECF4-D4CD-AC3017F229EA}"/>
                  </a:ext>
                </a:extLst>
              </p:cNvPr>
              <p:cNvSpPr/>
              <p:nvPr/>
            </p:nvSpPr>
            <p:spPr>
              <a:xfrm>
                <a:off x="7913197" y="4599163"/>
                <a:ext cx="177072" cy="63421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3221" extrusionOk="0">
                    <a:moveTo>
                      <a:pt x="337" y="0"/>
                    </a:moveTo>
                    <a:cubicBezTo>
                      <a:pt x="209" y="0"/>
                      <a:pt x="90" y="82"/>
                      <a:pt x="50" y="211"/>
                    </a:cubicBezTo>
                    <a:cubicBezTo>
                      <a:pt x="0" y="369"/>
                      <a:pt x="89" y="537"/>
                      <a:pt x="247" y="587"/>
                    </a:cubicBezTo>
                    <a:lnTo>
                      <a:pt x="8583" y="3205"/>
                    </a:lnTo>
                    <a:cubicBezTo>
                      <a:pt x="8612" y="3214"/>
                      <a:pt x="8643" y="3219"/>
                      <a:pt x="8673" y="3220"/>
                    </a:cubicBezTo>
                    <a:cubicBezTo>
                      <a:pt x="8822" y="3219"/>
                      <a:pt x="8947" y="3111"/>
                      <a:pt x="8970" y="2964"/>
                    </a:cubicBezTo>
                    <a:cubicBezTo>
                      <a:pt x="8992" y="2818"/>
                      <a:pt x="8905" y="2677"/>
                      <a:pt x="8763" y="2633"/>
                    </a:cubicBezTo>
                    <a:lnTo>
                      <a:pt x="427" y="14"/>
                    </a:lnTo>
                    <a:cubicBezTo>
                      <a:pt x="397" y="5"/>
                      <a:pt x="367" y="0"/>
                      <a:pt x="337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335;p32">
                <a:extLst>
                  <a:ext uri="{FF2B5EF4-FFF2-40B4-BE49-F238E27FC236}">
                    <a16:creationId xmlns:a16="http://schemas.microsoft.com/office/drawing/2014/main" id="{19AA87C7-3EF0-32EE-41F4-E95DE9E4388F}"/>
                  </a:ext>
                </a:extLst>
              </p:cNvPr>
              <p:cNvSpPr/>
              <p:nvPr/>
            </p:nvSpPr>
            <p:spPr>
              <a:xfrm>
                <a:off x="4749388" y="3605665"/>
                <a:ext cx="3058015" cy="968079"/>
              </a:xfrm>
              <a:custGeom>
                <a:avLst/>
                <a:gdLst/>
                <a:ahLst/>
                <a:cxnLst/>
                <a:rect l="l" t="t" r="r" b="b"/>
                <a:pathLst>
                  <a:path w="155308" h="49166" extrusionOk="0">
                    <a:moveTo>
                      <a:pt x="335" y="1"/>
                    </a:moveTo>
                    <a:cubicBezTo>
                      <a:pt x="207" y="1"/>
                      <a:pt x="89" y="84"/>
                      <a:pt x="51" y="213"/>
                    </a:cubicBezTo>
                    <a:cubicBezTo>
                      <a:pt x="1" y="370"/>
                      <a:pt x="89" y="539"/>
                      <a:pt x="247" y="589"/>
                    </a:cubicBezTo>
                    <a:lnTo>
                      <a:pt x="154899" y="49152"/>
                    </a:lnTo>
                    <a:cubicBezTo>
                      <a:pt x="154929" y="49161"/>
                      <a:pt x="154958" y="49166"/>
                      <a:pt x="154989" y="49166"/>
                    </a:cubicBezTo>
                    <a:cubicBezTo>
                      <a:pt x="155137" y="49165"/>
                      <a:pt x="155263" y="49057"/>
                      <a:pt x="155285" y="48911"/>
                    </a:cubicBezTo>
                    <a:cubicBezTo>
                      <a:pt x="155308" y="48764"/>
                      <a:pt x="155220" y="48623"/>
                      <a:pt x="155079" y="48579"/>
                    </a:cubicBezTo>
                    <a:lnTo>
                      <a:pt x="428" y="16"/>
                    </a:lnTo>
                    <a:cubicBezTo>
                      <a:pt x="397" y="6"/>
                      <a:pt x="366" y="1"/>
                      <a:pt x="335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336;p32">
                <a:extLst>
                  <a:ext uri="{FF2B5EF4-FFF2-40B4-BE49-F238E27FC236}">
                    <a16:creationId xmlns:a16="http://schemas.microsoft.com/office/drawing/2014/main" id="{CD38E2BB-0F95-0A52-BEE2-A2283E33C11D}"/>
                  </a:ext>
                </a:extLst>
              </p:cNvPr>
              <p:cNvSpPr/>
              <p:nvPr/>
            </p:nvSpPr>
            <p:spPr>
              <a:xfrm>
                <a:off x="5144546" y="3926553"/>
                <a:ext cx="1499787" cy="803529"/>
              </a:xfrm>
              <a:custGeom>
                <a:avLst/>
                <a:gdLst/>
                <a:ahLst/>
                <a:cxnLst/>
                <a:rect l="l" t="t" r="r" b="b"/>
                <a:pathLst>
                  <a:path w="76170" h="40809" extrusionOk="0">
                    <a:moveTo>
                      <a:pt x="16891" y="0"/>
                    </a:moveTo>
                    <a:lnTo>
                      <a:pt x="0" y="20778"/>
                    </a:lnTo>
                    <a:lnTo>
                      <a:pt x="57401" y="40808"/>
                    </a:lnTo>
                    <a:lnTo>
                      <a:pt x="76170" y="20029"/>
                    </a:lnTo>
                    <a:lnTo>
                      <a:pt x="168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337;p32">
                <a:extLst>
                  <a:ext uri="{FF2B5EF4-FFF2-40B4-BE49-F238E27FC236}">
                    <a16:creationId xmlns:a16="http://schemas.microsoft.com/office/drawing/2014/main" id="{3E18B99F-B64E-C0DA-19F1-FB007AD6DBD7}"/>
                  </a:ext>
                </a:extLst>
              </p:cNvPr>
              <p:cNvSpPr/>
              <p:nvPr/>
            </p:nvSpPr>
            <p:spPr>
              <a:xfrm>
                <a:off x="5137379" y="3920626"/>
                <a:ext cx="1514200" cy="815383"/>
              </a:xfrm>
              <a:custGeom>
                <a:avLst/>
                <a:gdLst/>
                <a:ahLst/>
                <a:cxnLst/>
                <a:rect l="l" t="t" r="r" b="b"/>
                <a:pathLst>
                  <a:path w="76902" h="41411" extrusionOk="0">
                    <a:moveTo>
                      <a:pt x="17357" y="653"/>
                    </a:moveTo>
                    <a:lnTo>
                      <a:pt x="76004" y="20468"/>
                    </a:lnTo>
                    <a:lnTo>
                      <a:pt x="57675" y="40760"/>
                    </a:lnTo>
                    <a:lnTo>
                      <a:pt x="867" y="20936"/>
                    </a:lnTo>
                    <a:lnTo>
                      <a:pt x="17357" y="653"/>
                    </a:lnTo>
                    <a:close/>
                    <a:moveTo>
                      <a:pt x="17258" y="0"/>
                    </a:moveTo>
                    <a:cubicBezTo>
                      <a:pt x="17168" y="0"/>
                      <a:pt x="17081" y="40"/>
                      <a:pt x="17023" y="112"/>
                    </a:cubicBezTo>
                    <a:lnTo>
                      <a:pt x="131" y="20890"/>
                    </a:lnTo>
                    <a:cubicBezTo>
                      <a:pt x="0" y="21051"/>
                      <a:pt x="69" y="21294"/>
                      <a:pt x="266" y="21362"/>
                    </a:cubicBezTo>
                    <a:lnTo>
                      <a:pt x="57665" y="41394"/>
                    </a:lnTo>
                    <a:cubicBezTo>
                      <a:pt x="57697" y="41404"/>
                      <a:pt x="57731" y="41410"/>
                      <a:pt x="57765" y="41410"/>
                    </a:cubicBezTo>
                    <a:cubicBezTo>
                      <a:pt x="57850" y="41410"/>
                      <a:pt x="57931" y="41373"/>
                      <a:pt x="57988" y="41309"/>
                    </a:cubicBezTo>
                    <a:lnTo>
                      <a:pt x="76757" y="20531"/>
                    </a:lnTo>
                    <a:cubicBezTo>
                      <a:pt x="76901" y="20371"/>
                      <a:pt x="76835" y="20115"/>
                      <a:pt x="76630" y="20045"/>
                    </a:cubicBezTo>
                    <a:lnTo>
                      <a:pt x="17352" y="16"/>
                    </a:lnTo>
                    <a:cubicBezTo>
                      <a:pt x="17321" y="5"/>
                      <a:pt x="17289" y="0"/>
                      <a:pt x="17258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338;p32">
                <a:extLst>
                  <a:ext uri="{FF2B5EF4-FFF2-40B4-BE49-F238E27FC236}">
                    <a16:creationId xmlns:a16="http://schemas.microsoft.com/office/drawing/2014/main" id="{A319019E-0B73-5B5D-C0FB-C7A1342D7B04}"/>
                  </a:ext>
                </a:extLst>
              </p:cNvPr>
              <p:cNvSpPr/>
              <p:nvPr/>
            </p:nvSpPr>
            <p:spPr>
              <a:xfrm>
                <a:off x="5351606" y="4040164"/>
                <a:ext cx="1136034" cy="581091"/>
              </a:xfrm>
              <a:custGeom>
                <a:avLst/>
                <a:gdLst/>
                <a:ahLst/>
                <a:cxnLst/>
                <a:rect l="l" t="t" r="r" b="b"/>
                <a:pathLst>
                  <a:path w="57696" h="29512" extrusionOk="0">
                    <a:moveTo>
                      <a:pt x="12601" y="1"/>
                    </a:moveTo>
                    <a:lnTo>
                      <a:pt x="1" y="14591"/>
                    </a:lnTo>
                    <a:lnTo>
                      <a:pt x="45096" y="29512"/>
                    </a:lnTo>
                    <a:lnTo>
                      <a:pt x="57696" y="15917"/>
                    </a:lnTo>
                    <a:lnTo>
                      <a:pt x="12601" y="1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339;p32">
                <a:extLst>
                  <a:ext uri="{FF2B5EF4-FFF2-40B4-BE49-F238E27FC236}">
                    <a16:creationId xmlns:a16="http://schemas.microsoft.com/office/drawing/2014/main" id="{9DA0BD6E-7C43-D24E-8E07-816F719F391C}"/>
                  </a:ext>
                </a:extLst>
              </p:cNvPr>
              <p:cNvSpPr/>
              <p:nvPr/>
            </p:nvSpPr>
            <p:spPr>
              <a:xfrm>
                <a:off x="5344380" y="4034257"/>
                <a:ext cx="1150506" cy="592925"/>
              </a:xfrm>
              <a:custGeom>
                <a:avLst/>
                <a:gdLst/>
                <a:ahLst/>
                <a:cxnLst/>
                <a:rect l="l" t="t" r="r" b="b"/>
                <a:pathLst>
                  <a:path w="58431" h="30113" extrusionOk="0">
                    <a:moveTo>
                      <a:pt x="13063" y="653"/>
                    </a:moveTo>
                    <a:lnTo>
                      <a:pt x="57533" y="16349"/>
                    </a:lnTo>
                    <a:lnTo>
                      <a:pt x="45374" y="29466"/>
                    </a:lnTo>
                    <a:lnTo>
                      <a:pt x="891" y="14747"/>
                    </a:lnTo>
                    <a:lnTo>
                      <a:pt x="13063" y="653"/>
                    </a:lnTo>
                    <a:close/>
                    <a:moveTo>
                      <a:pt x="12969" y="1"/>
                    </a:moveTo>
                    <a:cubicBezTo>
                      <a:pt x="12883" y="1"/>
                      <a:pt x="12799" y="37"/>
                      <a:pt x="12740" y="104"/>
                    </a:cubicBezTo>
                    <a:lnTo>
                      <a:pt x="140" y="14695"/>
                    </a:lnTo>
                    <a:cubicBezTo>
                      <a:pt x="0" y="14856"/>
                      <a:pt x="70" y="15108"/>
                      <a:pt x="274" y="15176"/>
                    </a:cubicBezTo>
                    <a:lnTo>
                      <a:pt x="45368" y="30097"/>
                    </a:lnTo>
                    <a:cubicBezTo>
                      <a:pt x="45399" y="30108"/>
                      <a:pt x="45431" y="30113"/>
                      <a:pt x="45463" y="30113"/>
                    </a:cubicBezTo>
                    <a:cubicBezTo>
                      <a:pt x="45546" y="30113"/>
                      <a:pt x="45625" y="30077"/>
                      <a:pt x="45682" y="30016"/>
                    </a:cubicBezTo>
                    <a:lnTo>
                      <a:pt x="58283" y="16421"/>
                    </a:lnTo>
                    <a:cubicBezTo>
                      <a:pt x="58430" y="16263"/>
                      <a:pt x="58366" y="16006"/>
                      <a:pt x="58162" y="15934"/>
                    </a:cubicBezTo>
                    <a:lnTo>
                      <a:pt x="13067" y="17"/>
                    </a:lnTo>
                    <a:cubicBezTo>
                      <a:pt x="13035" y="6"/>
                      <a:pt x="13002" y="1"/>
                      <a:pt x="12969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340;p32">
                <a:extLst>
                  <a:ext uri="{FF2B5EF4-FFF2-40B4-BE49-F238E27FC236}">
                    <a16:creationId xmlns:a16="http://schemas.microsoft.com/office/drawing/2014/main" id="{6548003A-2C2B-5D16-719E-F547F3ED9A07}"/>
                  </a:ext>
                </a:extLst>
              </p:cNvPr>
              <p:cNvSpPr/>
              <p:nvPr/>
            </p:nvSpPr>
            <p:spPr>
              <a:xfrm>
                <a:off x="5327762" y="1230441"/>
                <a:ext cx="2829965" cy="2851368"/>
              </a:xfrm>
              <a:custGeom>
                <a:avLst/>
                <a:gdLst/>
                <a:ahLst/>
                <a:cxnLst/>
                <a:rect l="l" t="t" r="r" b="b"/>
                <a:pathLst>
                  <a:path w="143726" h="144813" extrusionOk="0">
                    <a:moveTo>
                      <a:pt x="90746" y="0"/>
                    </a:moveTo>
                    <a:cubicBezTo>
                      <a:pt x="89662" y="0"/>
                      <a:pt x="88308" y="521"/>
                      <a:pt x="86998" y="974"/>
                    </a:cubicBezTo>
                    <a:cubicBezTo>
                      <a:pt x="84084" y="1983"/>
                      <a:pt x="76236" y="9607"/>
                      <a:pt x="74442" y="14428"/>
                    </a:cubicBezTo>
                    <a:cubicBezTo>
                      <a:pt x="72648" y="19249"/>
                      <a:pt x="74218" y="20818"/>
                      <a:pt x="77357" y="23733"/>
                    </a:cubicBezTo>
                    <a:cubicBezTo>
                      <a:pt x="80496" y="26647"/>
                      <a:pt x="84308" y="32590"/>
                      <a:pt x="86326" y="38195"/>
                    </a:cubicBezTo>
                    <a:cubicBezTo>
                      <a:pt x="88344" y="43801"/>
                      <a:pt x="90922" y="49182"/>
                      <a:pt x="95070" y="50640"/>
                    </a:cubicBezTo>
                    <a:cubicBezTo>
                      <a:pt x="95070" y="50640"/>
                      <a:pt x="88456" y="53778"/>
                      <a:pt x="84083" y="56918"/>
                    </a:cubicBezTo>
                    <a:cubicBezTo>
                      <a:pt x="79711" y="60056"/>
                      <a:pt x="77581" y="61515"/>
                      <a:pt x="77581" y="61515"/>
                    </a:cubicBezTo>
                    <a:cubicBezTo>
                      <a:pt x="77581" y="61515"/>
                      <a:pt x="71638" y="63196"/>
                      <a:pt x="69396" y="66110"/>
                    </a:cubicBezTo>
                    <a:cubicBezTo>
                      <a:pt x="67154" y="69026"/>
                      <a:pt x="66258" y="70931"/>
                      <a:pt x="66258" y="70931"/>
                    </a:cubicBezTo>
                    <a:cubicBezTo>
                      <a:pt x="66258" y="70931"/>
                      <a:pt x="45965" y="74408"/>
                      <a:pt x="39687" y="79788"/>
                    </a:cubicBezTo>
                    <a:cubicBezTo>
                      <a:pt x="39687" y="79788"/>
                      <a:pt x="30382" y="82255"/>
                      <a:pt x="26458" y="85955"/>
                    </a:cubicBezTo>
                    <a:cubicBezTo>
                      <a:pt x="22535" y="89654"/>
                      <a:pt x="20741" y="96493"/>
                      <a:pt x="20741" y="96493"/>
                    </a:cubicBezTo>
                    <a:cubicBezTo>
                      <a:pt x="20741" y="96493"/>
                      <a:pt x="15472" y="100978"/>
                      <a:pt x="13004" y="102323"/>
                    </a:cubicBezTo>
                    <a:cubicBezTo>
                      <a:pt x="10537" y="103668"/>
                      <a:pt x="6502" y="106247"/>
                      <a:pt x="4484" y="112301"/>
                    </a:cubicBezTo>
                    <a:cubicBezTo>
                      <a:pt x="2466" y="118355"/>
                      <a:pt x="0" y="132033"/>
                      <a:pt x="0" y="132033"/>
                    </a:cubicBezTo>
                    <a:lnTo>
                      <a:pt x="6278" y="134947"/>
                    </a:lnTo>
                    <a:cubicBezTo>
                      <a:pt x="6278" y="134947"/>
                      <a:pt x="6391" y="131359"/>
                      <a:pt x="11997" y="125866"/>
                    </a:cubicBezTo>
                    <a:cubicBezTo>
                      <a:pt x="17602" y="120373"/>
                      <a:pt x="21077" y="111068"/>
                      <a:pt x="21526" y="110844"/>
                    </a:cubicBezTo>
                    <a:cubicBezTo>
                      <a:pt x="21975" y="110619"/>
                      <a:pt x="31840" y="104116"/>
                      <a:pt x="31840" y="104116"/>
                    </a:cubicBezTo>
                    <a:cubicBezTo>
                      <a:pt x="31840" y="104116"/>
                      <a:pt x="39463" y="109386"/>
                      <a:pt x="48096" y="110843"/>
                    </a:cubicBezTo>
                    <a:cubicBezTo>
                      <a:pt x="50834" y="111305"/>
                      <a:pt x="53662" y="111463"/>
                      <a:pt x="56248" y="111463"/>
                    </a:cubicBezTo>
                    <a:cubicBezTo>
                      <a:pt x="61815" y="111463"/>
                      <a:pt x="66258" y="110731"/>
                      <a:pt x="66258" y="110731"/>
                    </a:cubicBezTo>
                    <a:lnTo>
                      <a:pt x="66258" y="110731"/>
                    </a:lnTo>
                    <a:lnTo>
                      <a:pt x="63568" y="119027"/>
                    </a:lnTo>
                    <a:cubicBezTo>
                      <a:pt x="63568" y="119027"/>
                      <a:pt x="57401" y="121718"/>
                      <a:pt x="55831" y="124969"/>
                    </a:cubicBezTo>
                    <a:cubicBezTo>
                      <a:pt x="54261" y="128220"/>
                      <a:pt x="46863" y="140553"/>
                      <a:pt x="46863" y="140553"/>
                    </a:cubicBezTo>
                    <a:lnTo>
                      <a:pt x="52132" y="144813"/>
                    </a:lnTo>
                    <a:cubicBezTo>
                      <a:pt x="52132" y="144813"/>
                      <a:pt x="57625" y="140553"/>
                      <a:pt x="65361" y="136629"/>
                    </a:cubicBezTo>
                    <a:cubicBezTo>
                      <a:pt x="73097" y="132705"/>
                      <a:pt x="75003" y="129902"/>
                      <a:pt x="77245" y="125306"/>
                    </a:cubicBezTo>
                    <a:cubicBezTo>
                      <a:pt x="79487" y="120710"/>
                      <a:pt x="82290" y="111964"/>
                      <a:pt x="82403" y="111179"/>
                    </a:cubicBezTo>
                    <a:cubicBezTo>
                      <a:pt x="82515" y="110395"/>
                      <a:pt x="84756" y="108378"/>
                      <a:pt x="85093" y="103557"/>
                    </a:cubicBezTo>
                    <a:lnTo>
                      <a:pt x="85430" y="98736"/>
                    </a:lnTo>
                    <a:lnTo>
                      <a:pt x="97200" y="88197"/>
                    </a:lnTo>
                    <a:cubicBezTo>
                      <a:pt x="97200" y="88197"/>
                      <a:pt x="106506" y="84497"/>
                      <a:pt x="114241" y="75976"/>
                    </a:cubicBezTo>
                    <a:cubicBezTo>
                      <a:pt x="121976" y="67456"/>
                      <a:pt x="123211" y="63309"/>
                      <a:pt x="123994" y="55685"/>
                    </a:cubicBezTo>
                    <a:cubicBezTo>
                      <a:pt x="124779" y="48061"/>
                      <a:pt x="127919" y="17903"/>
                      <a:pt x="128030" y="17455"/>
                    </a:cubicBezTo>
                    <a:cubicBezTo>
                      <a:pt x="128143" y="17007"/>
                      <a:pt x="129152" y="14764"/>
                      <a:pt x="130498" y="14540"/>
                    </a:cubicBezTo>
                    <a:cubicBezTo>
                      <a:pt x="130520" y="14537"/>
                      <a:pt x="130545" y="14535"/>
                      <a:pt x="130571" y="14535"/>
                    </a:cubicBezTo>
                    <a:cubicBezTo>
                      <a:pt x="132093" y="14535"/>
                      <a:pt x="139259" y="20830"/>
                      <a:pt x="140251" y="21491"/>
                    </a:cubicBezTo>
                    <a:cubicBezTo>
                      <a:pt x="140681" y="21777"/>
                      <a:pt x="141293" y="22002"/>
                      <a:pt x="141873" y="22002"/>
                    </a:cubicBezTo>
                    <a:cubicBezTo>
                      <a:pt x="142653" y="22002"/>
                      <a:pt x="143373" y="21592"/>
                      <a:pt x="143502" y="20369"/>
                    </a:cubicBezTo>
                    <a:cubicBezTo>
                      <a:pt x="143726" y="18240"/>
                      <a:pt x="141933" y="12971"/>
                      <a:pt x="136215" y="7252"/>
                    </a:cubicBezTo>
                    <a:cubicBezTo>
                      <a:pt x="132047" y="3084"/>
                      <a:pt x="128712" y="1478"/>
                      <a:pt x="126690" y="1478"/>
                    </a:cubicBezTo>
                    <a:cubicBezTo>
                      <a:pt x="125938" y="1478"/>
                      <a:pt x="125368" y="1700"/>
                      <a:pt x="125003" y="2095"/>
                    </a:cubicBezTo>
                    <a:cubicBezTo>
                      <a:pt x="123659" y="3552"/>
                      <a:pt x="124555" y="6691"/>
                      <a:pt x="123659" y="11288"/>
                    </a:cubicBezTo>
                    <a:cubicBezTo>
                      <a:pt x="122761" y="15885"/>
                      <a:pt x="117157" y="32478"/>
                      <a:pt x="114354" y="40326"/>
                    </a:cubicBezTo>
                    <a:cubicBezTo>
                      <a:pt x="111550" y="48174"/>
                      <a:pt x="112447" y="58825"/>
                      <a:pt x="112447" y="58825"/>
                    </a:cubicBezTo>
                    <a:cubicBezTo>
                      <a:pt x="112447" y="58825"/>
                      <a:pt x="108635" y="60169"/>
                      <a:pt x="105945" y="62187"/>
                    </a:cubicBezTo>
                    <a:cubicBezTo>
                      <a:pt x="103254" y="64204"/>
                      <a:pt x="99106" y="67008"/>
                      <a:pt x="99106" y="67008"/>
                    </a:cubicBezTo>
                    <a:lnTo>
                      <a:pt x="97985" y="66447"/>
                    </a:lnTo>
                    <a:cubicBezTo>
                      <a:pt x="97985" y="66447"/>
                      <a:pt x="104263" y="60169"/>
                      <a:pt x="106169" y="56581"/>
                    </a:cubicBezTo>
                    <a:cubicBezTo>
                      <a:pt x="108075" y="52993"/>
                      <a:pt x="108635" y="52769"/>
                      <a:pt x="107626" y="50640"/>
                    </a:cubicBezTo>
                    <a:cubicBezTo>
                      <a:pt x="106617" y="48509"/>
                      <a:pt x="98433" y="38195"/>
                      <a:pt x="94845" y="33599"/>
                    </a:cubicBezTo>
                    <a:cubicBezTo>
                      <a:pt x="91258" y="29002"/>
                      <a:pt x="86886" y="21267"/>
                      <a:pt x="85989" y="19025"/>
                    </a:cubicBezTo>
                    <a:cubicBezTo>
                      <a:pt x="85093" y="16782"/>
                      <a:pt x="85205" y="14540"/>
                      <a:pt x="85878" y="12971"/>
                    </a:cubicBezTo>
                    <a:cubicBezTo>
                      <a:pt x="86550" y="11401"/>
                      <a:pt x="92828" y="8261"/>
                      <a:pt x="92941" y="3440"/>
                    </a:cubicBezTo>
                    <a:cubicBezTo>
                      <a:pt x="93002" y="784"/>
                      <a:pt x="92077" y="0"/>
                      <a:pt x="907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341;p32">
                <a:extLst>
                  <a:ext uri="{FF2B5EF4-FFF2-40B4-BE49-F238E27FC236}">
                    <a16:creationId xmlns:a16="http://schemas.microsoft.com/office/drawing/2014/main" id="{FEB83A33-7058-A014-A3E6-3D98DE3CA475}"/>
                  </a:ext>
                </a:extLst>
              </p:cNvPr>
              <p:cNvSpPr/>
              <p:nvPr/>
            </p:nvSpPr>
            <p:spPr>
              <a:xfrm>
                <a:off x="5321461" y="1224534"/>
                <a:ext cx="2842291" cy="2863221"/>
              </a:xfrm>
              <a:custGeom>
                <a:avLst/>
                <a:gdLst/>
                <a:ahLst/>
                <a:cxnLst/>
                <a:rect l="l" t="t" r="r" b="b"/>
                <a:pathLst>
                  <a:path w="144352" h="145415" extrusionOk="0">
                    <a:moveTo>
                      <a:pt x="91065" y="603"/>
                    </a:moveTo>
                    <a:cubicBezTo>
                      <a:pt x="91483" y="603"/>
                      <a:pt x="91848" y="687"/>
                      <a:pt x="92136" y="896"/>
                    </a:cubicBezTo>
                    <a:cubicBezTo>
                      <a:pt x="92717" y="1318"/>
                      <a:pt x="92993" y="2272"/>
                      <a:pt x="92959" y="3734"/>
                    </a:cubicBezTo>
                    <a:cubicBezTo>
                      <a:pt x="92886" y="6901"/>
                      <a:pt x="90026" y="9320"/>
                      <a:pt x="87940" y="11087"/>
                    </a:cubicBezTo>
                    <a:cubicBezTo>
                      <a:pt x="86946" y="11928"/>
                      <a:pt x="86160" y="12592"/>
                      <a:pt x="85921" y="13152"/>
                    </a:cubicBezTo>
                    <a:cubicBezTo>
                      <a:pt x="85142" y="14970"/>
                      <a:pt x="85182" y="17318"/>
                      <a:pt x="86030" y="19436"/>
                    </a:cubicBezTo>
                    <a:cubicBezTo>
                      <a:pt x="86941" y="21716"/>
                      <a:pt x="91326" y="29468"/>
                      <a:pt x="94929" y="34085"/>
                    </a:cubicBezTo>
                    <a:lnTo>
                      <a:pt x="96559" y="36168"/>
                    </a:lnTo>
                    <a:cubicBezTo>
                      <a:pt x="100394" y="41060"/>
                      <a:pt x="106812" y="49249"/>
                      <a:pt x="107674" y="51069"/>
                    </a:cubicBezTo>
                    <a:cubicBezTo>
                      <a:pt x="108449" y="52705"/>
                      <a:pt x="108264" y="53039"/>
                      <a:pt x="107063" y="55204"/>
                    </a:cubicBezTo>
                    <a:cubicBezTo>
                      <a:pt x="106820" y="55639"/>
                      <a:pt x="106540" y="56144"/>
                      <a:pt x="106222" y="56741"/>
                    </a:cubicBezTo>
                    <a:cubicBezTo>
                      <a:pt x="104361" y="60247"/>
                      <a:pt x="98154" y="66473"/>
                      <a:pt x="98091" y="66536"/>
                    </a:cubicBezTo>
                    <a:cubicBezTo>
                      <a:pt x="97947" y="66681"/>
                      <a:pt x="97987" y="66925"/>
                      <a:pt x="98169" y="67016"/>
                    </a:cubicBezTo>
                    <a:lnTo>
                      <a:pt x="99291" y="67577"/>
                    </a:lnTo>
                    <a:cubicBezTo>
                      <a:pt x="99334" y="67598"/>
                      <a:pt x="99380" y="67609"/>
                      <a:pt x="99426" y="67609"/>
                    </a:cubicBezTo>
                    <a:cubicBezTo>
                      <a:pt x="99484" y="67609"/>
                      <a:pt x="99543" y="67592"/>
                      <a:pt x="99593" y="67557"/>
                    </a:cubicBezTo>
                    <a:cubicBezTo>
                      <a:pt x="99635" y="67530"/>
                      <a:pt x="103779" y="64728"/>
                      <a:pt x="106444" y="62728"/>
                    </a:cubicBezTo>
                    <a:cubicBezTo>
                      <a:pt x="109066" y="60762"/>
                      <a:pt x="112829" y="59421"/>
                      <a:pt x="112866" y="59408"/>
                    </a:cubicBezTo>
                    <a:cubicBezTo>
                      <a:pt x="112995" y="59363"/>
                      <a:pt x="113077" y="59236"/>
                      <a:pt x="113066" y="59100"/>
                    </a:cubicBezTo>
                    <a:cubicBezTo>
                      <a:pt x="113057" y="58994"/>
                      <a:pt x="112206" y="48425"/>
                      <a:pt x="114955" y="40727"/>
                    </a:cubicBezTo>
                    <a:cubicBezTo>
                      <a:pt x="117754" y="32890"/>
                      <a:pt x="123361" y="16314"/>
                      <a:pt x="124273" y="11647"/>
                    </a:cubicBezTo>
                    <a:cubicBezTo>
                      <a:pt x="124665" y="9634"/>
                      <a:pt x="124720" y="7878"/>
                      <a:pt x="124762" y="6468"/>
                    </a:cubicBezTo>
                    <a:cubicBezTo>
                      <a:pt x="124818" y="4654"/>
                      <a:pt x="124857" y="3344"/>
                      <a:pt x="125544" y="2600"/>
                    </a:cubicBezTo>
                    <a:cubicBezTo>
                      <a:pt x="125846" y="2272"/>
                      <a:pt x="126330" y="2092"/>
                      <a:pt x="126942" y="2080"/>
                    </a:cubicBezTo>
                    <a:cubicBezTo>
                      <a:pt x="126966" y="2080"/>
                      <a:pt x="126991" y="2080"/>
                      <a:pt x="127015" y="2080"/>
                    </a:cubicBezTo>
                    <a:cubicBezTo>
                      <a:pt x="129303" y="2080"/>
                      <a:pt x="132754" y="4198"/>
                      <a:pt x="136321" y="7766"/>
                    </a:cubicBezTo>
                    <a:cubicBezTo>
                      <a:pt x="142001" y="13445"/>
                      <a:pt x="143740" y="18576"/>
                      <a:pt x="143522" y="20638"/>
                    </a:cubicBezTo>
                    <a:cubicBezTo>
                      <a:pt x="143457" y="21270"/>
                      <a:pt x="143216" y="21688"/>
                      <a:pt x="142808" y="21878"/>
                    </a:cubicBezTo>
                    <a:cubicBezTo>
                      <a:pt x="142624" y="21965"/>
                      <a:pt x="142412" y="22003"/>
                      <a:pt x="142191" y="22003"/>
                    </a:cubicBezTo>
                    <a:cubicBezTo>
                      <a:pt x="141688" y="22003"/>
                      <a:pt x="141134" y="21807"/>
                      <a:pt x="140737" y="21542"/>
                    </a:cubicBezTo>
                    <a:cubicBezTo>
                      <a:pt x="140494" y="21379"/>
                      <a:pt x="139819" y="20828"/>
                      <a:pt x="138967" y="20130"/>
                    </a:cubicBezTo>
                    <a:cubicBezTo>
                      <a:pt x="134653" y="16602"/>
                      <a:pt x="131916" y="14535"/>
                      <a:pt x="130876" y="14535"/>
                    </a:cubicBezTo>
                    <a:cubicBezTo>
                      <a:pt x="130837" y="14535"/>
                      <a:pt x="130801" y="14538"/>
                      <a:pt x="130767" y="14544"/>
                    </a:cubicBezTo>
                    <a:cubicBezTo>
                      <a:pt x="129283" y="14792"/>
                      <a:pt x="128201" y="17112"/>
                      <a:pt x="128059" y="17682"/>
                    </a:cubicBezTo>
                    <a:cubicBezTo>
                      <a:pt x="127933" y="18184"/>
                      <a:pt x="124567" y="50600"/>
                      <a:pt x="124015" y="55954"/>
                    </a:cubicBezTo>
                    <a:cubicBezTo>
                      <a:pt x="123251" y="63375"/>
                      <a:pt x="122104" y="67520"/>
                      <a:pt x="114337" y="76076"/>
                    </a:cubicBezTo>
                    <a:cubicBezTo>
                      <a:pt x="106742" y="84442"/>
                      <a:pt x="97501" y="88181"/>
                      <a:pt x="97408" y="88218"/>
                    </a:cubicBezTo>
                    <a:cubicBezTo>
                      <a:pt x="97375" y="88231"/>
                      <a:pt x="97345" y="88250"/>
                      <a:pt x="97319" y="88274"/>
                    </a:cubicBezTo>
                    <a:lnTo>
                      <a:pt x="85547" y="98812"/>
                    </a:lnTo>
                    <a:cubicBezTo>
                      <a:pt x="85489" y="98864"/>
                      <a:pt x="85453" y="98936"/>
                      <a:pt x="85447" y="99013"/>
                    </a:cubicBezTo>
                    <a:lnTo>
                      <a:pt x="85112" y="103836"/>
                    </a:lnTo>
                    <a:cubicBezTo>
                      <a:pt x="84872" y="107266"/>
                      <a:pt x="83670" y="109209"/>
                      <a:pt x="82952" y="110371"/>
                    </a:cubicBezTo>
                    <a:cubicBezTo>
                      <a:pt x="82658" y="110847"/>
                      <a:pt x="82463" y="111162"/>
                      <a:pt x="82424" y="111438"/>
                    </a:cubicBezTo>
                    <a:cubicBezTo>
                      <a:pt x="82326" y="112124"/>
                      <a:pt x="79536" y="120879"/>
                      <a:pt x="77294" y="125475"/>
                    </a:cubicBezTo>
                    <a:cubicBezTo>
                      <a:pt x="74991" y="130196"/>
                      <a:pt x="73081" y="132838"/>
                      <a:pt x="65544" y="136662"/>
                    </a:cubicBezTo>
                    <a:cubicBezTo>
                      <a:pt x="58667" y="140150"/>
                      <a:pt x="53494" y="143952"/>
                      <a:pt x="52458" y="144732"/>
                    </a:cubicBezTo>
                    <a:lnTo>
                      <a:pt x="47574" y="140784"/>
                    </a:lnTo>
                    <a:cubicBezTo>
                      <a:pt x="48586" y="139094"/>
                      <a:pt x="54981" y="128383"/>
                      <a:pt x="56422" y="125400"/>
                    </a:cubicBezTo>
                    <a:cubicBezTo>
                      <a:pt x="57925" y="122287"/>
                      <a:pt x="63947" y="119628"/>
                      <a:pt x="64007" y="119602"/>
                    </a:cubicBezTo>
                    <a:cubicBezTo>
                      <a:pt x="64086" y="119568"/>
                      <a:pt x="64146" y="119502"/>
                      <a:pt x="64173" y="119420"/>
                    </a:cubicBezTo>
                    <a:lnTo>
                      <a:pt x="66864" y="111124"/>
                    </a:lnTo>
                    <a:cubicBezTo>
                      <a:pt x="66928" y="110926"/>
                      <a:pt x="66778" y="110731"/>
                      <a:pt x="66580" y="110731"/>
                    </a:cubicBezTo>
                    <a:cubicBezTo>
                      <a:pt x="66563" y="110731"/>
                      <a:pt x="66546" y="110732"/>
                      <a:pt x="66529" y="110735"/>
                    </a:cubicBezTo>
                    <a:cubicBezTo>
                      <a:pt x="66465" y="110745"/>
                      <a:pt x="62037" y="111458"/>
                      <a:pt x="56539" y="111458"/>
                    </a:cubicBezTo>
                    <a:cubicBezTo>
                      <a:pt x="53970" y="111458"/>
                      <a:pt x="51167" y="111302"/>
                      <a:pt x="48466" y="110846"/>
                    </a:cubicBezTo>
                    <a:cubicBezTo>
                      <a:pt x="40002" y="109419"/>
                      <a:pt x="32407" y="104222"/>
                      <a:pt x="32332" y="104169"/>
                    </a:cubicBezTo>
                    <a:cubicBezTo>
                      <a:pt x="32280" y="104133"/>
                      <a:pt x="32221" y="104115"/>
                      <a:pt x="32161" y="104115"/>
                    </a:cubicBezTo>
                    <a:cubicBezTo>
                      <a:pt x="32103" y="104115"/>
                      <a:pt x="32045" y="104132"/>
                      <a:pt x="31995" y="104165"/>
                    </a:cubicBezTo>
                    <a:cubicBezTo>
                      <a:pt x="28042" y="106771"/>
                      <a:pt x="22041" y="110708"/>
                      <a:pt x="21712" y="110874"/>
                    </a:cubicBezTo>
                    <a:cubicBezTo>
                      <a:pt x="21521" y="110970"/>
                      <a:pt x="21390" y="111219"/>
                      <a:pt x="20667" y="112721"/>
                    </a:cubicBezTo>
                    <a:cubicBezTo>
                      <a:pt x="19235" y="115696"/>
                      <a:pt x="16255" y="121886"/>
                      <a:pt x="12107" y="125952"/>
                    </a:cubicBezTo>
                    <a:cubicBezTo>
                      <a:pt x="7529" y="130438"/>
                      <a:pt x="6559" y="133671"/>
                      <a:pt x="6354" y="134801"/>
                    </a:cubicBezTo>
                    <a:lnTo>
                      <a:pt x="659" y="132157"/>
                    </a:lnTo>
                    <a:cubicBezTo>
                      <a:pt x="991" y="130343"/>
                      <a:pt x="3245" y="118233"/>
                      <a:pt x="5090" y="112695"/>
                    </a:cubicBezTo>
                    <a:cubicBezTo>
                      <a:pt x="7004" y="106956"/>
                      <a:pt x="10788" y="104349"/>
                      <a:pt x="13469" y="102886"/>
                    </a:cubicBezTo>
                    <a:cubicBezTo>
                      <a:pt x="15935" y="101541"/>
                      <a:pt x="21041" y="97205"/>
                      <a:pt x="21256" y="97022"/>
                    </a:cubicBezTo>
                    <a:cubicBezTo>
                      <a:pt x="21303" y="96981"/>
                      <a:pt x="21336" y="96928"/>
                      <a:pt x="21352" y="96869"/>
                    </a:cubicBezTo>
                    <a:cubicBezTo>
                      <a:pt x="21370" y="96801"/>
                      <a:pt x="23168" y="90071"/>
                      <a:pt x="26985" y="86473"/>
                    </a:cubicBezTo>
                    <a:cubicBezTo>
                      <a:pt x="30807" y="82868"/>
                      <a:pt x="39993" y="80403"/>
                      <a:pt x="40084" y="80379"/>
                    </a:cubicBezTo>
                    <a:cubicBezTo>
                      <a:pt x="40128" y="80367"/>
                      <a:pt x="40169" y="80345"/>
                      <a:pt x="40203" y="80317"/>
                    </a:cubicBezTo>
                    <a:cubicBezTo>
                      <a:pt x="46347" y="75051"/>
                      <a:pt x="66427" y="71562"/>
                      <a:pt x="66629" y="71528"/>
                    </a:cubicBezTo>
                    <a:cubicBezTo>
                      <a:pt x="66726" y="71511"/>
                      <a:pt x="66808" y="71448"/>
                      <a:pt x="66851" y="71359"/>
                    </a:cubicBezTo>
                    <a:cubicBezTo>
                      <a:pt x="66859" y="71341"/>
                      <a:pt x="67763" y="69444"/>
                      <a:pt x="69956" y="66594"/>
                    </a:cubicBezTo>
                    <a:cubicBezTo>
                      <a:pt x="72110" y="63792"/>
                      <a:pt x="77925" y="62121"/>
                      <a:pt x="77983" y="62104"/>
                    </a:cubicBezTo>
                    <a:cubicBezTo>
                      <a:pt x="78013" y="62095"/>
                      <a:pt x="78044" y="62082"/>
                      <a:pt x="78070" y="62063"/>
                    </a:cubicBezTo>
                    <a:cubicBezTo>
                      <a:pt x="78092" y="62048"/>
                      <a:pt x="80253" y="60567"/>
                      <a:pt x="84580" y="57462"/>
                    </a:cubicBezTo>
                    <a:cubicBezTo>
                      <a:pt x="88879" y="54375"/>
                      <a:pt x="95453" y="51242"/>
                      <a:pt x="95520" y="51211"/>
                    </a:cubicBezTo>
                    <a:cubicBezTo>
                      <a:pt x="95761" y="51095"/>
                      <a:pt x="95742" y="50746"/>
                      <a:pt x="95490" y="50657"/>
                    </a:cubicBezTo>
                    <a:cubicBezTo>
                      <a:pt x="91282" y="49178"/>
                      <a:pt x="88704" y="43326"/>
                      <a:pt x="86928" y="38393"/>
                    </a:cubicBezTo>
                    <a:cubicBezTo>
                      <a:pt x="84991" y="33014"/>
                      <a:pt x="81187" y="26882"/>
                      <a:pt x="77881" y="23813"/>
                    </a:cubicBezTo>
                    <a:cubicBezTo>
                      <a:pt x="74824" y="20974"/>
                      <a:pt x="73289" y="19549"/>
                      <a:pt x="75043" y="14833"/>
                    </a:cubicBezTo>
                    <a:cubicBezTo>
                      <a:pt x="76810" y="10084"/>
                      <a:pt x="84523" y="2561"/>
                      <a:pt x="87416" y="1559"/>
                    </a:cubicBezTo>
                    <a:lnTo>
                      <a:pt x="87845" y="1409"/>
                    </a:lnTo>
                    <a:cubicBezTo>
                      <a:pt x="88984" y="1010"/>
                      <a:pt x="90150" y="603"/>
                      <a:pt x="91065" y="603"/>
                    </a:cubicBezTo>
                    <a:close/>
                    <a:moveTo>
                      <a:pt x="91069" y="1"/>
                    </a:moveTo>
                    <a:cubicBezTo>
                      <a:pt x="90044" y="1"/>
                      <a:pt x="88832" y="425"/>
                      <a:pt x="87647" y="840"/>
                    </a:cubicBezTo>
                    <a:lnTo>
                      <a:pt x="87220" y="990"/>
                    </a:lnTo>
                    <a:cubicBezTo>
                      <a:pt x="84236" y="2022"/>
                      <a:pt x="76293" y="9750"/>
                      <a:pt x="74480" y="14622"/>
                    </a:cubicBezTo>
                    <a:cubicBezTo>
                      <a:pt x="72586" y="19715"/>
                      <a:pt x="74426" y="21422"/>
                      <a:pt x="77473" y="24252"/>
                    </a:cubicBezTo>
                    <a:cubicBezTo>
                      <a:pt x="80716" y="27264"/>
                      <a:pt x="84455" y="33296"/>
                      <a:pt x="86363" y="38596"/>
                    </a:cubicBezTo>
                    <a:cubicBezTo>
                      <a:pt x="88202" y="43704"/>
                      <a:pt x="90619" y="49109"/>
                      <a:pt x="94652" y="50964"/>
                    </a:cubicBezTo>
                    <a:cubicBezTo>
                      <a:pt x="92909" y="51822"/>
                      <a:pt x="87799" y="54409"/>
                      <a:pt x="84227" y="56973"/>
                    </a:cubicBezTo>
                    <a:cubicBezTo>
                      <a:pt x="80229" y="59844"/>
                      <a:pt x="78083" y="61323"/>
                      <a:pt x="77770" y="61539"/>
                    </a:cubicBezTo>
                    <a:cubicBezTo>
                      <a:pt x="77157" y="61716"/>
                      <a:pt x="71673" y="63374"/>
                      <a:pt x="69478" y="66227"/>
                    </a:cubicBezTo>
                    <a:cubicBezTo>
                      <a:pt x="67562" y="68720"/>
                      <a:pt x="66626" y="70464"/>
                      <a:pt x="66376" y="70961"/>
                    </a:cubicBezTo>
                    <a:cubicBezTo>
                      <a:pt x="64367" y="71313"/>
                      <a:pt x="45970" y="74652"/>
                      <a:pt x="39864" y="79814"/>
                    </a:cubicBezTo>
                    <a:cubicBezTo>
                      <a:pt x="38952" y="80061"/>
                      <a:pt x="30375" y="82449"/>
                      <a:pt x="26572" y="86035"/>
                    </a:cubicBezTo>
                    <a:cubicBezTo>
                      <a:pt x="22832" y="89560"/>
                      <a:pt x="21032" y="95756"/>
                      <a:pt x="20795" y="96623"/>
                    </a:cubicBezTo>
                    <a:cubicBezTo>
                      <a:pt x="20158" y="97161"/>
                      <a:pt x="15438" y="101127"/>
                      <a:pt x="13181" y="102359"/>
                    </a:cubicBezTo>
                    <a:cubicBezTo>
                      <a:pt x="10411" y="103870"/>
                      <a:pt x="6500" y="106565"/>
                      <a:pt x="4520" y="112505"/>
                    </a:cubicBezTo>
                    <a:cubicBezTo>
                      <a:pt x="2518" y="118510"/>
                      <a:pt x="49" y="132142"/>
                      <a:pt x="24" y="132278"/>
                    </a:cubicBezTo>
                    <a:cubicBezTo>
                      <a:pt x="0" y="132413"/>
                      <a:pt x="70" y="132547"/>
                      <a:pt x="193" y="132604"/>
                    </a:cubicBezTo>
                    <a:lnTo>
                      <a:pt x="6471" y="135520"/>
                    </a:lnTo>
                    <a:cubicBezTo>
                      <a:pt x="6513" y="135539"/>
                      <a:pt x="6556" y="135548"/>
                      <a:pt x="6598" y="135548"/>
                    </a:cubicBezTo>
                    <a:cubicBezTo>
                      <a:pt x="6753" y="135548"/>
                      <a:pt x="6893" y="135427"/>
                      <a:pt x="6898" y="135258"/>
                    </a:cubicBezTo>
                    <a:cubicBezTo>
                      <a:pt x="6901" y="135222"/>
                      <a:pt x="7099" y="131700"/>
                      <a:pt x="12526" y="126381"/>
                    </a:cubicBezTo>
                    <a:cubicBezTo>
                      <a:pt x="16750" y="122242"/>
                      <a:pt x="19761" y="115987"/>
                      <a:pt x="21208" y="112982"/>
                    </a:cubicBezTo>
                    <a:cubicBezTo>
                      <a:pt x="21565" y="112241"/>
                      <a:pt x="21901" y="111540"/>
                      <a:pt x="22019" y="111390"/>
                    </a:cubicBezTo>
                    <a:cubicBezTo>
                      <a:pt x="22763" y="110965"/>
                      <a:pt x="30619" y="105791"/>
                      <a:pt x="32158" y="104778"/>
                    </a:cubicBezTo>
                    <a:cubicBezTo>
                      <a:pt x="33336" y="105556"/>
                      <a:pt x="40472" y="110108"/>
                      <a:pt x="48366" y="111440"/>
                    </a:cubicBezTo>
                    <a:cubicBezTo>
                      <a:pt x="51101" y="111902"/>
                      <a:pt x="53937" y="112060"/>
                      <a:pt x="56536" y="112060"/>
                    </a:cubicBezTo>
                    <a:cubicBezTo>
                      <a:pt x="61045" y="112060"/>
                      <a:pt x="64838" y="111585"/>
                      <a:pt x="66143" y="111400"/>
                    </a:cubicBezTo>
                    <a:lnTo>
                      <a:pt x="66143" y="111400"/>
                    </a:lnTo>
                    <a:lnTo>
                      <a:pt x="63642" y="119107"/>
                    </a:lnTo>
                    <a:cubicBezTo>
                      <a:pt x="62729" y="119519"/>
                      <a:pt x="57374" y="122046"/>
                      <a:pt x="55881" y="125138"/>
                    </a:cubicBezTo>
                    <a:cubicBezTo>
                      <a:pt x="54335" y="128341"/>
                      <a:pt x="46999" y="140575"/>
                      <a:pt x="46925" y="140699"/>
                    </a:cubicBezTo>
                    <a:cubicBezTo>
                      <a:pt x="46847" y="140827"/>
                      <a:pt x="46877" y="140993"/>
                      <a:pt x="46993" y="141086"/>
                    </a:cubicBezTo>
                    <a:lnTo>
                      <a:pt x="52262" y="145346"/>
                    </a:lnTo>
                    <a:cubicBezTo>
                      <a:pt x="52316" y="145390"/>
                      <a:pt x="52383" y="145414"/>
                      <a:pt x="52452" y="145414"/>
                    </a:cubicBezTo>
                    <a:cubicBezTo>
                      <a:pt x="52518" y="145414"/>
                      <a:pt x="52582" y="145391"/>
                      <a:pt x="52636" y="145351"/>
                    </a:cubicBezTo>
                    <a:cubicBezTo>
                      <a:pt x="52690" y="145308"/>
                      <a:pt x="58194" y="141063"/>
                      <a:pt x="65817" y="137197"/>
                    </a:cubicBezTo>
                    <a:cubicBezTo>
                      <a:pt x="73783" y="133156"/>
                      <a:pt x="75672" y="130172"/>
                      <a:pt x="77834" y="125738"/>
                    </a:cubicBezTo>
                    <a:cubicBezTo>
                      <a:pt x="80067" y="121160"/>
                      <a:pt x="82892" y="112403"/>
                      <a:pt x="83019" y="111522"/>
                    </a:cubicBezTo>
                    <a:cubicBezTo>
                      <a:pt x="83041" y="111369"/>
                      <a:pt x="83236" y="111054"/>
                      <a:pt x="83464" y="110687"/>
                    </a:cubicBezTo>
                    <a:cubicBezTo>
                      <a:pt x="84162" y="109557"/>
                      <a:pt x="85462" y="107455"/>
                      <a:pt x="85712" y="103877"/>
                    </a:cubicBezTo>
                    <a:lnTo>
                      <a:pt x="86039" y="99178"/>
                    </a:lnTo>
                    <a:lnTo>
                      <a:pt x="97682" y="88755"/>
                    </a:lnTo>
                    <a:cubicBezTo>
                      <a:pt x="98439" y="88443"/>
                      <a:pt x="107384" y="84629"/>
                      <a:pt x="114785" y="76479"/>
                    </a:cubicBezTo>
                    <a:cubicBezTo>
                      <a:pt x="122672" y="67792"/>
                      <a:pt x="123838" y="63573"/>
                      <a:pt x="124615" y="56016"/>
                    </a:cubicBezTo>
                    <a:cubicBezTo>
                      <a:pt x="125434" y="48068"/>
                      <a:pt x="128513" y="18505"/>
                      <a:pt x="128644" y="17828"/>
                    </a:cubicBezTo>
                    <a:cubicBezTo>
                      <a:pt x="128768" y="17331"/>
                      <a:pt x="129750" y="15323"/>
                      <a:pt x="130867" y="15137"/>
                    </a:cubicBezTo>
                    <a:cubicBezTo>
                      <a:pt x="130883" y="15134"/>
                      <a:pt x="130899" y="15133"/>
                      <a:pt x="130917" y="15133"/>
                    </a:cubicBezTo>
                    <a:cubicBezTo>
                      <a:pt x="131917" y="15133"/>
                      <a:pt x="136575" y="18947"/>
                      <a:pt x="138588" y="20594"/>
                    </a:cubicBezTo>
                    <a:cubicBezTo>
                      <a:pt x="139488" y="21331"/>
                      <a:pt x="140138" y="21863"/>
                      <a:pt x="140406" y="22041"/>
                    </a:cubicBezTo>
                    <a:cubicBezTo>
                      <a:pt x="140877" y="22355"/>
                      <a:pt x="141550" y="22602"/>
                      <a:pt x="142198" y="22602"/>
                    </a:cubicBezTo>
                    <a:cubicBezTo>
                      <a:pt x="142500" y="22602"/>
                      <a:pt x="142797" y="22548"/>
                      <a:pt x="143065" y="22421"/>
                    </a:cubicBezTo>
                    <a:cubicBezTo>
                      <a:pt x="143485" y="22225"/>
                      <a:pt x="144010" y="21766"/>
                      <a:pt x="144122" y="20701"/>
                    </a:cubicBezTo>
                    <a:cubicBezTo>
                      <a:pt x="144352" y="18524"/>
                      <a:pt x="142577" y="13169"/>
                      <a:pt x="136748" y="7340"/>
                    </a:cubicBezTo>
                    <a:cubicBezTo>
                      <a:pt x="133014" y="3607"/>
                      <a:pt x="129473" y="1479"/>
                      <a:pt x="127011" y="1479"/>
                    </a:cubicBezTo>
                    <a:cubicBezTo>
                      <a:pt x="126985" y="1479"/>
                      <a:pt x="126958" y="1479"/>
                      <a:pt x="126932" y="1479"/>
                    </a:cubicBezTo>
                    <a:cubicBezTo>
                      <a:pt x="126152" y="1495"/>
                      <a:pt x="125521" y="1741"/>
                      <a:pt x="125105" y="2192"/>
                    </a:cubicBezTo>
                    <a:cubicBezTo>
                      <a:pt x="124266" y="3101"/>
                      <a:pt x="124223" y="4506"/>
                      <a:pt x="124164" y="6449"/>
                    </a:cubicBezTo>
                    <a:cubicBezTo>
                      <a:pt x="124121" y="7838"/>
                      <a:pt x="124069" y="9567"/>
                      <a:pt x="123685" y="11531"/>
                    </a:cubicBezTo>
                    <a:cubicBezTo>
                      <a:pt x="122791" y="16110"/>
                      <a:pt x="117098" y="32946"/>
                      <a:pt x="114392" y="40525"/>
                    </a:cubicBezTo>
                    <a:cubicBezTo>
                      <a:pt x="111827" y="47707"/>
                      <a:pt x="112344" y="57319"/>
                      <a:pt x="112452" y="58919"/>
                    </a:cubicBezTo>
                    <a:cubicBezTo>
                      <a:pt x="111598" y="59238"/>
                      <a:pt x="108447" y="60476"/>
                      <a:pt x="106086" y="62248"/>
                    </a:cubicBezTo>
                    <a:cubicBezTo>
                      <a:pt x="103715" y="64026"/>
                      <a:pt x="100163" y="66445"/>
                      <a:pt x="99405" y="66961"/>
                    </a:cubicBezTo>
                    <a:lnTo>
                      <a:pt x="98812" y="66664"/>
                    </a:lnTo>
                    <a:cubicBezTo>
                      <a:pt x="100088" y="65365"/>
                      <a:pt x="105065" y="60206"/>
                      <a:pt x="106756" y="57022"/>
                    </a:cubicBezTo>
                    <a:cubicBezTo>
                      <a:pt x="107071" y="56428"/>
                      <a:pt x="107350" y="55927"/>
                      <a:pt x="107589" y="55494"/>
                    </a:cubicBezTo>
                    <a:cubicBezTo>
                      <a:pt x="108801" y="53312"/>
                      <a:pt x="109127" y="52727"/>
                      <a:pt x="108219" y="50811"/>
                    </a:cubicBezTo>
                    <a:cubicBezTo>
                      <a:pt x="107329" y="48930"/>
                      <a:pt x="101134" y="41026"/>
                      <a:pt x="97035" y="35796"/>
                    </a:cubicBezTo>
                    <a:lnTo>
                      <a:pt x="95405" y="33714"/>
                    </a:lnTo>
                    <a:cubicBezTo>
                      <a:pt x="91831" y="29137"/>
                      <a:pt x="87489" y="21465"/>
                      <a:pt x="86588" y="19212"/>
                    </a:cubicBezTo>
                    <a:cubicBezTo>
                      <a:pt x="85800" y="17239"/>
                      <a:pt x="85757" y="15061"/>
                      <a:pt x="86474" y="13388"/>
                    </a:cubicBezTo>
                    <a:cubicBezTo>
                      <a:pt x="86658" y="12959"/>
                      <a:pt x="87432" y="12303"/>
                      <a:pt x="88329" y="11544"/>
                    </a:cubicBezTo>
                    <a:cubicBezTo>
                      <a:pt x="90380" y="9808"/>
                      <a:pt x="93480" y="7183"/>
                      <a:pt x="93561" y="3747"/>
                    </a:cubicBezTo>
                    <a:cubicBezTo>
                      <a:pt x="93600" y="2053"/>
                      <a:pt x="93249" y="961"/>
                      <a:pt x="92490" y="409"/>
                    </a:cubicBezTo>
                    <a:cubicBezTo>
                      <a:pt x="92087" y="116"/>
                      <a:pt x="91603" y="1"/>
                      <a:pt x="91069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342;p32">
                <a:extLst>
                  <a:ext uri="{FF2B5EF4-FFF2-40B4-BE49-F238E27FC236}">
                    <a16:creationId xmlns:a16="http://schemas.microsoft.com/office/drawing/2014/main" id="{4D117910-3338-5AE1-CFC9-011106DBDDC7}"/>
                  </a:ext>
                </a:extLst>
              </p:cNvPr>
              <p:cNvSpPr/>
              <p:nvPr/>
            </p:nvSpPr>
            <p:spPr>
              <a:xfrm>
                <a:off x="6330180" y="3010870"/>
                <a:ext cx="849171" cy="1070939"/>
              </a:xfrm>
              <a:custGeom>
                <a:avLst/>
                <a:gdLst/>
                <a:ahLst/>
                <a:cxnLst/>
                <a:rect l="l" t="t" r="r" b="b"/>
                <a:pathLst>
                  <a:path w="43127" h="54390" extrusionOk="0">
                    <a:moveTo>
                      <a:pt x="42419" y="0"/>
                    </a:moveTo>
                    <a:lnTo>
                      <a:pt x="32841" y="4439"/>
                    </a:lnTo>
                    <a:cubicBezTo>
                      <a:pt x="32841" y="4439"/>
                      <a:pt x="33308" y="11681"/>
                      <a:pt x="30738" y="15419"/>
                    </a:cubicBezTo>
                    <a:cubicBezTo>
                      <a:pt x="28168" y="19157"/>
                      <a:pt x="27234" y="20325"/>
                      <a:pt x="27234" y="20325"/>
                    </a:cubicBezTo>
                    <a:cubicBezTo>
                      <a:pt x="27234" y="20325"/>
                      <a:pt x="27000" y="25931"/>
                      <a:pt x="25364" y="29435"/>
                    </a:cubicBezTo>
                    <a:cubicBezTo>
                      <a:pt x="23729" y="32939"/>
                      <a:pt x="21160" y="34108"/>
                      <a:pt x="21160" y="34108"/>
                    </a:cubicBezTo>
                    <a:cubicBezTo>
                      <a:pt x="21160" y="34108"/>
                      <a:pt x="21393" y="38080"/>
                      <a:pt x="18122" y="41115"/>
                    </a:cubicBezTo>
                    <a:cubicBezTo>
                      <a:pt x="14852" y="44152"/>
                      <a:pt x="6676" y="49058"/>
                      <a:pt x="1536" y="52329"/>
                    </a:cubicBezTo>
                    <a:cubicBezTo>
                      <a:pt x="999" y="52671"/>
                      <a:pt x="492" y="53033"/>
                      <a:pt x="1" y="53403"/>
                    </a:cubicBezTo>
                    <a:lnTo>
                      <a:pt x="1222" y="54390"/>
                    </a:lnTo>
                    <a:cubicBezTo>
                      <a:pt x="1222" y="54390"/>
                      <a:pt x="6715" y="50130"/>
                      <a:pt x="14450" y="46205"/>
                    </a:cubicBezTo>
                    <a:cubicBezTo>
                      <a:pt x="22187" y="42282"/>
                      <a:pt x="24092" y="39479"/>
                      <a:pt x="26334" y="34882"/>
                    </a:cubicBezTo>
                    <a:cubicBezTo>
                      <a:pt x="28576" y="30287"/>
                      <a:pt x="31379" y="21541"/>
                      <a:pt x="31492" y="20756"/>
                    </a:cubicBezTo>
                    <a:cubicBezTo>
                      <a:pt x="31604" y="19972"/>
                      <a:pt x="33846" y="17954"/>
                      <a:pt x="34183" y="13134"/>
                    </a:cubicBezTo>
                    <a:lnTo>
                      <a:pt x="34519" y="8313"/>
                    </a:lnTo>
                    <a:lnTo>
                      <a:pt x="43126" y="606"/>
                    </a:lnTo>
                    <a:lnTo>
                      <a:pt x="4241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343;p32">
                <a:extLst>
                  <a:ext uri="{FF2B5EF4-FFF2-40B4-BE49-F238E27FC236}">
                    <a16:creationId xmlns:a16="http://schemas.microsoft.com/office/drawing/2014/main" id="{3023186D-D865-CC0A-7A6E-BAB2AAE6F3E2}"/>
                  </a:ext>
                </a:extLst>
              </p:cNvPr>
              <p:cNvSpPr/>
              <p:nvPr/>
            </p:nvSpPr>
            <p:spPr>
              <a:xfrm>
                <a:off x="5401225" y="3171855"/>
                <a:ext cx="1242341" cy="715712"/>
              </a:xfrm>
              <a:custGeom>
                <a:avLst/>
                <a:gdLst/>
                <a:ahLst/>
                <a:cxnLst/>
                <a:rect l="l" t="t" r="r" b="b"/>
                <a:pathLst>
                  <a:path w="63095" h="36349" extrusionOk="0">
                    <a:moveTo>
                      <a:pt x="28859" y="1"/>
                    </a:moveTo>
                    <a:cubicBezTo>
                      <a:pt x="28859" y="1"/>
                      <a:pt x="27925" y="2804"/>
                      <a:pt x="25354" y="3739"/>
                    </a:cubicBezTo>
                    <a:cubicBezTo>
                      <a:pt x="22785" y="4673"/>
                      <a:pt x="15777" y="8644"/>
                      <a:pt x="15777" y="8644"/>
                    </a:cubicBezTo>
                    <a:cubicBezTo>
                      <a:pt x="15777" y="8644"/>
                      <a:pt x="15543" y="15185"/>
                      <a:pt x="10872" y="19156"/>
                    </a:cubicBezTo>
                    <a:cubicBezTo>
                      <a:pt x="6199" y="23128"/>
                      <a:pt x="816" y="32397"/>
                      <a:pt x="816" y="32397"/>
                    </a:cubicBezTo>
                    <a:lnTo>
                      <a:pt x="0" y="35165"/>
                    </a:lnTo>
                    <a:lnTo>
                      <a:pt x="2547" y="36348"/>
                    </a:lnTo>
                    <a:cubicBezTo>
                      <a:pt x="2547" y="36348"/>
                      <a:pt x="2660" y="32760"/>
                      <a:pt x="8266" y="27267"/>
                    </a:cubicBezTo>
                    <a:cubicBezTo>
                      <a:pt x="13871" y="21774"/>
                      <a:pt x="17346" y="12468"/>
                      <a:pt x="17795" y="12244"/>
                    </a:cubicBezTo>
                    <a:cubicBezTo>
                      <a:pt x="18244" y="12020"/>
                      <a:pt x="28109" y="5517"/>
                      <a:pt x="28109" y="5517"/>
                    </a:cubicBezTo>
                    <a:cubicBezTo>
                      <a:pt x="28109" y="5517"/>
                      <a:pt x="35732" y="10787"/>
                      <a:pt x="44365" y="12244"/>
                    </a:cubicBezTo>
                    <a:cubicBezTo>
                      <a:pt x="47103" y="12706"/>
                      <a:pt x="49930" y="12864"/>
                      <a:pt x="52516" y="12864"/>
                    </a:cubicBezTo>
                    <a:cubicBezTo>
                      <a:pt x="57320" y="12864"/>
                      <a:pt x="61287" y="12319"/>
                      <a:pt x="62285" y="12170"/>
                    </a:cubicBezTo>
                    <a:cubicBezTo>
                      <a:pt x="62777" y="10883"/>
                      <a:pt x="63095" y="9431"/>
                      <a:pt x="62265" y="8878"/>
                    </a:cubicBezTo>
                    <a:cubicBezTo>
                      <a:pt x="60863" y="7943"/>
                      <a:pt x="61330" y="5374"/>
                      <a:pt x="61331" y="5374"/>
                    </a:cubicBezTo>
                    <a:lnTo>
                      <a:pt x="61331" y="5374"/>
                    </a:lnTo>
                    <a:cubicBezTo>
                      <a:pt x="61330" y="5374"/>
                      <a:pt x="60162" y="7943"/>
                      <a:pt x="50819" y="7943"/>
                    </a:cubicBezTo>
                    <a:cubicBezTo>
                      <a:pt x="41473" y="7943"/>
                      <a:pt x="28859" y="1"/>
                      <a:pt x="288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344;p32">
                <a:extLst>
                  <a:ext uri="{FF2B5EF4-FFF2-40B4-BE49-F238E27FC236}">
                    <a16:creationId xmlns:a16="http://schemas.microsoft.com/office/drawing/2014/main" id="{87F69638-BDC8-E10B-37C7-D90077B3171D}"/>
                  </a:ext>
                </a:extLst>
              </p:cNvPr>
              <p:cNvSpPr/>
              <p:nvPr/>
            </p:nvSpPr>
            <p:spPr>
              <a:xfrm>
                <a:off x="5632504" y="2549808"/>
                <a:ext cx="1576815" cy="967015"/>
              </a:xfrm>
              <a:custGeom>
                <a:avLst/>
                <a:gdLst/>
                <a:ahLst/>
                <a:cxnLst/>
                <a:rect l="l" t="t" r="r" b="b"/>
                <a:pathLst>
                  <a:path w="80082" h="49112" extrusionOk="0">
                    <a:moveTo>
                      <a:pt x="57844" y="1"/>
                    </a:moveTo>
                    <a:cubicBezTo>
                      <a:pt x="56428" y="1"/>
                      <a:pt x="54679" y="131"/>
                      <a:pt x="53034" y="301"/>
                    </a:cubicBezTo>
                    <a:cubicBezTo>
                      <a:pt x="51444" y="2525"/>
                      <a:pt x="50781" y="3924"/>
                      <a:pt x="50781" y="3924"/>
                    </a:cubicBezTo>
                    <a:cubicBezTo>
                      <a:pt x="50781" y="3924"/>
                      <a:pt x="30488" y="7401"/>
                      <a:pt x="24210" y="12781"/>
                    </a:cubicBezTo>
                    <a:cubicBezTo>
                      <a:pt x="24210" y="12781"/>
                      <a:pt x="14905" y="15248"/>
                      <a:pt x="10982" y="18948"/>
                    </a:cubicBezTo>
                    <a:cubicBezTo>
                      <a:pt x="7058" y="22647"/>
                      <a:pt x="5264" y="29486"/>
                      <a:pt x="5264" y="29486"/>
                    </a:cubicBezTo>
                    <a:cubicBezTo>
                      <a:pt x="5264" y="29486"/>
                      <a:pt x="2472" y="31861"/>
                      <a:pt x="1" y="33673"/>
                    </a:cubicBezTo>
                    <a:cubicBezTo>
                      <a:pt x="373" y="33647"/>
                      <a:pt x="794" y="33628"/>
                      <a:pt x="1242" y="33628"/>
                    </a:cubicBezTo>
                    <a:cubicBezTo>
                      <a:pt x="3138" y="33628"/>
                      <a:pt x="5540" y="33961"/>
                      <a:pt x="6945" y="35428"/>
                    </a:cubicBezTo>
                    <a:cubicBezTo>
                      <a:pt x="8703" y="37262"/>
                      <a:pt x="8585" y="40499"/>
                      <a:pt x="8332" y="42377"/>
                    </a:cubicBezTo>
                    <a:cubicBezTo>
                      <a:pt x="11376" y="40396"/>
                      <a:pt x="16363" y="37109"/>
                      <a:pt x="16363" y="37109"/>
                    </a:cubicBezTo>
                    <a:cubicBezTo>
                      <a:pt x="16363" y="37109"/>
                      <a:pt x="23986" y="42379"/>
                      <a:pt x="32619" y="43836"/>
                    </a:cubicBezTo>
                    <a:cubicBezTo>
                      <a:pt x="35357" y="44298"/>
                      <a:pt x="38185" y="44456"/>
                      <a:pt x="40771" y="44456"/>
                    </a:cubicBezTo>
                    <a:cubicBezTo>
                      <a:pt x="46338" y="44456"/>
                      <a:pt x="50781" y="43724"/>
                      <a:pt x="50781" y="43724"/>
                    </a:cubicBezTo>
                    <a:lnTo>
                      <a:pt x="50781" y="43724"/>
                    </a:lnTo>
                    <a:lnTo>
                      <a:pt x="50348" y="45059"/>
                    </a:lnTo>
                    <a:cubicBezTo>
                      <a:pt x="51440" y="44242"/>
                      <a:pt x="53389" y="43169"/>
                      <a:pt x="56103" y="43169"/>
                    </a:cubicBezTo>
                    <a:cubicBezTo>
                      <a:pt x="57407" y="43169"/>
                      <a:pt x="58887" y="43416"/>
                      <a:pt x="60534" y="44060"/>
                    </a:cubicBezTo>
                    <a:cubicBezTo>
                      <a:pt x="63325" y="45151"/>
                      <a:pt x="64722" y="47073"/>
                      <a:pt x="65384" y="49112"/>
                    </a:cubicBezTo>
                    <a:cubicBezTo>
                      <a:pt x="66254" y="46572"/>
                      <a:pt x="66874" y="44533"/>
                      <a:pt x="66926" y="44172"/>
                    </a:cubicBezTo>
                    <a:cubicBezTo>
                      <a:pt x="67038" y="43388"/>
                      <a:pt x="69281" y="41371"/>
                      <a:pt x="69616" y="36550"/>
                    </a:cubicBezTo>
                    <a:lnTo>
                      <a:pt x="69953" y="31729"/>
                    </a:lnTo>
                    <a:lnTo>
                      <a:pt x="79872" y="22850"/>
                    </a:lnTo>
                    <a:cubicBezTo>
                      <a:pt x="80082" y="20694"/>
                      <a:pt x="79809" y="17374"/>
                      <a:pt x="77801" y="12782"/>
                    </a:cubicBezTo>
                    <a:cubicBezTo>
                      <a:pt x="73876" y="3813"/>
                      <a:pt x="61319" y="1"/>
                      <a:pt x="578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345;p32">
                <a:extLst>
                  <a:ext uri="{FF2B5EF4-FFF2-40B4-BE49-F238E27FC236}">
                    <a16:creationId xmlns:a16="http://schemas.microsoft.com/office/drawing/2014/main" id="{841B5FD8-E616-A6C0-8CF0-E3485B5ED7B7}"/>
                  </a:ext>
                </a:extLst>
              </p:cNvPr>
              <p:cNvSpPr/>
              <p:nvPr/>
            </p:nvSpPr>
            <p:spPr>
              <a:xfrm>
                <a:off x="5626046" y="2543901"/>
                <a:ext cx="1588885" cy="978829"/>
              </a:xfrm>
              <a:custGeom>
                <a:avLst/>
                <a:gdLst/>
                <a:ahLst/>
                <a:cxnLst/>
                <a:rect l="l" t="t" r="r" b="b"/>
                <a:pathLst>
                  <a:path w="80695" h="49712" extrusionOk="0">
                    <a:moveTo>
                      <a:pt x="58173" y="601"/>
                    </a:moveTo>
                    <a:cubicBezTo>
                      <a:pt x="61588" y="601"/>
                      <a:pt x="73999" y="4393"/>
                      <a:pt x="77852" y="13202"/>
                    </a:cubicBezTo>
                    <a:cubicBezTo>
                      <a:pt x="79850" y="17768"/>
                      <a:pt x="80081" y="21037"/>
                      <a:pt x="79911" y="23004"/>
                    </a:cubicBezTo>
                    <a:lnTo>
                      <a:pt x="70079" y="31805"/>
                    </a:lnTo>
                    <a:cubicBezTo>
                      <a:pt x="70021" y="31857"/>
                      <a:pt x="69986" y="31929"/>
                      <a:pt x="69980" y="32006"/>
                    </a:cubicBezTo>
                    <a:lnTo>
                      <a:pt x="69643" y="36829"/>
                    </a:lnTo>
                    <a:cubicBezTo>
                      <a:pt x="69405" y="40259"/>
                      <a:pt x="68201" y="42202"/>
                      <a:pt x="67484" y="43364"/>
                    </a:cubicBezTo>
                    <a:cubicBezTo>
                      <a:pt x="67190" y="43839"/>
                      <a:pt x="66994" y="44153"/>
                      <a:pt x="66955" y="44430"/>
                    </a:cubicBezTo>
                    <a:cubicBezTo>
                      <a:pt x="66917" y="44697"/>
                      <a:pt x="66455" y="46264"/>
                      <a:pt x="65697" y="48519"/>
                    </a:cubicBezTo>
                    <a:cubicBezTo>
                      <a:pt x="64805" y="46449"/>
                      <a:pt x="63219" y="44959"/>
                      <a:pt x="60971" y="44081"/>
                    </a:cubicBezTo>
                    <a:cubicBezTo>
                      <a:pt x="59285" y="43422"/>
                      <a:pt x="57767" y="43168"/>
                      <a:pt x="56429" y="43168"/>
                    </a:cubicBezTo>
                    <a:cubicBezTo>
                      <a:pt x="54169" y="43168"/>
                      <a:pt x="52419" y="43893"/>
                      <a:pt x="51232" y="44619"/>
                    </a:cubicBezTo>
                    <a:lnTo>
                      <a:pt x="51395" y="44117"/>
                    </a:lnTo>
                    <a:cubicBezTo>
                      <a:pt x="51459" y="43919"/>
                      <a:pt x="51309" y="43724"/>
                      <a:pt x="51111" y="43724"/>
                    </a:cubicBezTo>
                    <a:cubicBezTo>
                      <a:pt x="51094" y="43724"/>
                      <a:pt x="51077" y="43725"/>
                      <a:pt x="51060" y="43728"/>
                    </a:cubicBezTo>
                    <a:cubicBezTo>
                      <a:pt x="50996" y="43738"/>
                      <a:pt x="46568" y="44451"/>
                      <a:pt x="41070" y="44451"/>
                    </a:cubicBezTo>
                    <a:cubicBezTo>
                      <a:pt x="38501" y="44451"/>
                      <a:pt x="35698" y="44295"/>
                      <a:pt x="32997" y="43839"/>
                    </a:cubicBezTo>
                    <a:cubicBezTo>
                      <a:pt x="24533" y="42412"/>
                      <a:pt x="16938" y="37215"/>
                      <a:pt x="16861" y="37163"/>
                    </a:cubicBezTo>
                    <a:cubicBezTo>
                      <a:pt x="16810" y="37127"/>
                      <a:pt x="16751" y="37109"/>
                      <a:pt x="16691" y="37109"/>
                    </a:cubicBezTo>
                    <a:cubicBezTo>
                      <a:pt x="16633" y="37109"/>
                      <a:pt x="16576" y="37126"/>
                      <a:pt x="16526" y="37159"/>
                    </a:cubicBezTo>
                    <a:cubicBezTo>
                      <a:pt x="16526" y="37159"/>
                      <a:pt x="12089" y="40083"/>
                      <a:pt x="9032" y="42076"/>
                    </a:cubicBezTo>
                    <a:cubicBezTo>
                      <a:pt x="9216" y="40155"/>
                      <a:pt x="9152" y="37254"/>
                      <a:pt x="7491" y="35521"/>
                    </a:cubicBezTo>
                    <a:cubicBezTo>
                      <a:pt x="5997" y="33961"/>
                      <a:pt x="3443" y="33629"/>
                      <a:pt x="1527" y="33629"/>
                    </a:cubicBezTo>
                    <a:cubicBezTo>
                      <a:pt x="1447" y="33629"/>
                      <a:pt x="1368" y="33630"/>
                      <a:pt x="1290" y="33631"/>
                    </a:cubicBezTo>
                    <a:cubicBezTo>
                      <a:pt x="3518" y="31941"/>
                      <a:pt x="5762" y="30036"/>
                      <a:pt x="5787" y="30015"/>
                    </a:cubicBezTo>
                    <a:cubicBezTo>
                      <a:pt x="5834" y="29974"/>
                      <a:pt x="5867" y="29921"/>
                      <a:pt x="5883" y="29862"/>
                    </a:cubicBezTo>
                    <a:cubicBezTo>
                      <a:pt x="5901" y="29794"/>
                      <a:pt x="7699" y="23064"/>
                      <a:pt x="11516" y="19466"/>
                    </a:cubicBezTo>
                    <a:cubicBezTo>
                      <a:pt x="15339" y="15861"/>
                      <a:pt x="24524" y="13396"/>
                      <a:pt x="24617" y="13372"/>
                    </a:cubicBezTo>
                    <a:cubicBezTo>
                      <a:pt x="24659" y="13360"/>
                      <a:pt x="24700" y="13338"/>
                      <a:pt x="24735" y="13310"/>
                    </a:cubicBezTo>
                    <a:cubicBezTo>
                      <a:pt x="30878" y="8044"/>
                      <a:pt x="50958" y="4555"/>
                      <a:pt x="51160" y="4521"/>
                    </a:cubicBezTo>
                    <a:cubicBezTo>
                      <a:pt x="51256" y="4504"/>
                      <a:pt x="51339" y="4442"/>
                      <a:pt x="51382" y="4353"/>
                    </a:cubicBezTo>
                    <a:cubicBezTo>
                      <a:pt x="51387" y="4340"/>
                      <a:pt x="52032" y="2995"/>
                      <a:pt x="53528" y="887"/>
                    </a:cubicBezTo>
                    <a:cubicBezTo>
                      <a:pt x="55394" y="697"/>
                      <a:pt x="56955" y="601"/>
                      <a:pt x="58173" y="601"/>
                    </a:cubicBezTo>
                    <a:close/>
                    <a:moveTo>
                      <a:pt x="58172" y="1"/>
                    </a:moveTo>
                    <a:cubicBezTo>
                      <a:pt x="56905" y="1"/>
                      <a:pt x="55276" y="102"/>
                      <a:pt x="53331" y="303"/>
                    </a:cubicBezTo>
                    <a:cubicBezTo>
                      <a:pt x="53245" y="312"/>
                      <a:pt x="53167" y="357"/>
                      <a:pt x="53117" y="427"/>
                    </a:cubicBezTo>
                    <a:cubicBezTo>
                      <a:pt x="51799" y="2271"/>
                      <a:pt x="51116" y="3544"/>
                      <a:pt x="50907" y="3954"/>
                    </a:cubicBezTo>
                    <a:cubicBezTo>
                      <a:pt x="48902" y="4306"/>
                      <a:pt x="30502" y="7645"/>
                      <a:pt x="24395" y="12808"/>
                    </a:cubicBezTo>
                    <a:cubicBezTo>
                      <a:pt x="23484" y="13055"/>
                      <a:pt x="14906" y="15442"/>
                      <a:pt x="11104" y="19028"/>
                    </a:cubicBezTo>
                    <a:cubicBezTo>
                      <a:pt x="7364" y="22554"/>
                      <a:pt x="5564" y="28751"/>
                      <a:pt x="5326" y="29616"/>
                    </a:cubicBezTo>
                    <a:cubicBezTo>
                      <a:pt x="4876" y="29998"/>
                      <a:pt x="2368" y="32105"/>
                      <a:pt x="151" y="33730"/>
                    </a:cubicBezTo>
                    <a:cubicBezTo>
                      <a:pt x="43" y="33810"/>
                      <a:pt x="0" y="33951"/>
                      <a:pt x="46" y="34077"/>
                    </a:cubicBezTo>
                    <a:cubicBezTo>
                      <a:pt x="90" y="34195"/>
                      <a:pt x="203" y="34273"/>
                      <a:pt x="328" y="34273"/>
                    </a:cubicBezTo>
                    <a:cubicBezTo>
                      <a:pt x="336" y="34273"/>
                      <a:pt x="343" y="34273"/>
                      <a:pt x="350" y="34272"/>
                    </a:cubicBezTo>
                    <a:cubicBezTo>
                      <a:pt x="704" y="34246"/>
                      <a:pt x="1116" y="34227"/>
                      <a:pt x="1561" y="34227"/>
                    </a:cubicBezTo>
                    <a:cubicBezTo>
                      <a:pt x="3362" y="34227"/>
                      <a:pt x="5715" y="34536"/>
                      <a:pt x="7056" y="35936"/>
                    </a:cubicBezTo>
                    <a:cubicBezTo>
                      <a:pt x="8742" y="37695"/>
                      <a:pt x="8599" y="40889"/>
                      <a:pt x="8363" y="42637"/>
                    </a:cubicBezTo>
                    <a:cubicBezTo>
                      <a:pt x="8337" y="42830"/>
                      <a:pt x="8490" y="42978"/>
                      <a:pt x="8660" y="42978"/>
                    </a:cubicBezTo>
                    <a:cubicBezTo>
                      <a:pt x="8715" y="42978"/>
                      <a:pt x="8771" y="42963"/>
                      <a:pt x="8824" y="42929"/>
                    </a:cubicBezTo>
                    <a:cubicBezTo>
                      <a:pt x="11539" y="41162"/>
                      <a:pt x="15798" y="38357"/>
                      <a:pt x="16689" y="37770"/>
                    </a:cubicBezTo>
                    <a:cubicBezTo>
                      <a:pt x="17867" y="38549"/>
                      <a:pt x="25003" y="43101"/>
                      <a:pt x="32897" y="44432"/>
                    </a:cubicBezTo>
                    <a:cubicBezTo>
                      <a:pt x="35633" y="44894"/>
                      <a:pt x="38471" y="45052"/>
                      <a:pt x="41071" y="45052"/>
                    </a:cubicBezTo>
                    <a:cubicBezTo>
                      <a:pt x="45578" y="45052"/>
                      <a:pt x="49369" y="44578"/>
                      <a:pt x="50674" y="44393"/>
                    </a:cubicBezTo>
                    <a:lnTo>
                      <a:pt x="50674" y="44393"/>
                    </a:lnTo>
                    <a:lnTo>
                      <a:pt x="50390" y="45267"/>
                    </a:lnTo>
                    <a:cubicBezTo>
                      <a:pt x="50350" y="45391"/>
                      <a:pt x="50394" y="45528"/>
                      <a:pt x="50501" y="45604"/>
                    </a:cubicBezTo>
                    <a:cubicBezTo>
                      <a:pt x="50553" y="45641"/>
                      <a:pt x="50614" y="45660"/>
                      <a:pt x="50675" y="45660"/>
                    </a:cubicBezTo>
                    <a:cubicBezTo>
                      <a:pt x="50739" y="45660"/>
                      <a:pt x="50803" y="45640"/>
                      <a:pt x="50856" y="45600"/>
                    </a:cubicBezTo>
                    <a:cubicBezTo>
                      <a:pt x="51923" y="44803"/>
                      <a:pt x="53809" y="43771"/>
                      <a:pt x="56432" y="43771"/>
                    </a:cubicBezTo>
                    <a:cubicBezTo>
                      <a:pt x="57703" y="43771"/>
                      <a:pt x="59146" y="44013"/>
                      <a:pt x="60753" y="44641"/>
                    </a:cubicBezTo>
                    <a:cubicBezTo>
                      <a:pt x="63104" y="45560"/>
                      <a:pt x="64676" y="47196"/>
                      <a:pt x="65426" y="49504"/>
                    </a:cubicBezTo>
                    <a:cubicBezTo>
                      <a:pt x="65466" y="49628"/>
                      <a:pt x="65580" y="49711"/>
                      <a:pt x="65709" y="49712"/>
                    </a:cubicBezTo>
                    <a:lnTo>
                      <a:pt x="65711" y="49712"/>
                    </a:lnTo>
                    <a:cubicBezTo>
                      <a:pt x="65839" y="49712"/>
                      <a:pt x="65954" y="49631"/>
                      <a:pt x="65996" y="49509"/>
                    </a:cubicBezTo>
                    <a:cubicBezTo>
                      <a:pt x="66791" y="47188"/>
                      <a:pt x="67489" y="44948"/>
                      <a:pt x="67550" y="44515"/>
                    </a:cubicBezTo>
                    <a:cubicBezTo>
                      <a:pt x="67573" y="44362"/>
                      <a:pt x="67768" y="44047"/>
                      <a:pt x="67995" y="43680"/>
                    </a:cubicBezTo>
                    <a:cubicBezTo>
                      <a:pt x="68693" y="42550"/>
                      <a:pt x="69994" y="40448"/>
                      <a:pt x="70244" y="36870"/>
                    </a:cubicBezTo>
                    <a:lnTo>
                      <a:pt x="70571" y="32170"/>
                    </a:lnTo>
                    <a:lnTo>
                      <a:pt x="80400" y="23373"/>
                    </a:lnTo>
                    <a:cubicBezTo>
                      <a:pt x="80455" y="23322"/>
                      <a:pt x="80489" y="23253"/>
                      <a:pt x="80498" y="23178"/>
                    </a:cubicBezTo>
                    <a:cubicBezTo>
                      <a:pt x="80694" y="21153"/>
                      <a:pt x="80492" y="17737"/>
                      <a:pt x="78403" y="12961"/>
                    </a:cubicBezTo>
                    <a:cubicBezTo>
                      <a:pt x="74439" y="3901"/>
                      <a:pt x="61681" y="1"/>
                      <a:pt x="58172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346;p32">
                <a:extLst>
                  <a:ext uri="{FF2B5EF4-FFF2-40B4-BE49-F238E27FC236}">
                    <a16:creationId xmlns:a16="http://schemas.microsoft.com/office/drawing/2014/main" id="{F0F5FBEA-2A72-8460-1BED-E21D686E2EF3}"/>
                  </a:ext>
                </a:extLst>
              </p:cNvPr>
              <p:cNvSpPr/>
              <p:nvPr/>
            </p:nvSpPr>
            <p:spPr>
              <a:xfrm>
                <a:off x="5401225" y="3171855"/>
                <a:ext cx="1242341" cy="715712"/>
              </a:xfrm>
              <a:custGeom>
                <a:avLst/>
                <a:gdLst/>
                <a:ahLst/>
                <a:cxnLst/>
                <a:rect l="l" t="t" r="r" b="b"/>
                <a:pathLst>
                  <a:path w="63095" h="36349" extrusionOk="0">
                    <a:moveTo>
                      <a:pt x="28859" y="1"/>
                    </a:moveTo>
                    <a:cubicBezTo>
                      <a:pt x="28859" y="1"/>
                      <a:pt x="27925" y="2804"/>
                      <a:pt x="25354" y="3739"/>
                    </a:cubicBezTo>
                    <a:cubicBezTo>
                      <a:pt x="22785" y="4673"/>
                      <a:pt x="15777" y="8644"/>
                      <a:pt x="15777" y="8644"/>
                    </a:cubicBezTo>
                    <a:cubicBezTo>
                      <a:pt x="15777" y="8644"/>
                      <a:pt x="15543" y="15185"/>
                      <a:pt x="10872" y="19156"/>
                    </a:cubicBezTo>
                    <a:cubicBezTo>
                      <a:pt x="6199" y="23128"/>
                      <a:pt x="816" y="32397"/>
                      <a:pt x="816" y="32397"/>
                    </a:cubicBezTo>
                    <a:lnTo>
                      <a:pt x="0" y="35165"/>
                    </a:lnTo>
                    <a:lnTo>
                      <a:pt x="2547" y="36348"/>
                    </a:lnTo>
                    <a:cubicBezTo>
                      <a:pt x="2547" y="36348"/>
                      <a:pt x="2660" y="32760"/>
                      <a:pt x="8266" y="27267"/>
                    </a:cubicBezTo>
                    <a:cubicBezTo>
                      <a:pt x="13871" y="21774"/>
                      <a:pt x="17346" y="12468"/>
                      <a:pt x="17795" y="12244"/>
                    </a:cubicBezTo>
                    <a:cubicBezTo>
                      <a:pt x="18244" y="12020"/>
                      <a:pt x="28109" y="5517"/>
                      <a:pt x="28109" y="5517"/>
                    </a:cubicBezTo>
                    <a:cubicBezTo>
                      <a:pt x="28109" y="5517"/>
                      <a:pt x="35732" y="10787"/>
                      <a:pt x="44365" y="12244"/>
                    </a:cubicBezTo>
                    <a:cubicBezTo>
                      <a:pt x="47103" y="12706"/>
                      <a:pt x="49930" y="12864"/>
                      <a:pt x="52516" y="12864"/>
                    </a:cubicBezTo>
                    <a:cubicBezTo>
                      <a:pt x="57320" y="12864"/>
                      <a:pt x="61287" y="12319"/>
                      <a:pt x="62285" y="12170"/>
                    </a:cubicBezTo>
                    <a:cubicBezTo>
                      <a:pt x="62777" y="10883"/>
                      <a:pt x="63095" y="9431"/>
                      <a:pt x="62265" y="8878"/>
                    </a:cubicBezTo>
                    <a:cubicBezTo>
                      <a:pt x="60863" y="7943"/>
                      <a:pt x="61330" y="5374"/>
                      <a:pt x="61331" y="5374"/>
                    </a:cubicBezTo>
                    <a:lnTo>
                      <a:pt x="61331" y="5374"/>
                    </a:lnTo>
                    <a:cubicBezTo>
                      <a:pt x="61330" y="5374"/>
                      <a:pt x="60162" y="7943"/>
                      <a:pt x="50819" y="7943"/>
                    </a:cubicBezTo>
                    <a:cubicBezTo>
                      <a:pt x="41473" y="7943"/>
                      <a:pt x="28859" y="1"/>
                      <a:pt x="28859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347;p32">
                <a:extLst>
                  <a:ext uri="{FF2B5EF4-FFF2-40B4-BE49-F238E27FC236}">
                    <a16:creationId xmlns:a16="http://schemas.microsoft.com/office/drawing/2014/main" id="{C5E9D6AE-1EF0-5BD6-4A8E-46B408ACAFD3}"/>
                  </a:ext>
                </a:extLst>
              </p:cNvPr>
              <p:cNvSpPr/>
              <p:nvPr/>
            </p:nvSpPr>
            <p:spPr>
              <a:xfrm>
                <a:off x="6330180" y="3010870"/>
                <a:ext cx="849171" cy="1070939"/>
              </a:xfrm>
              <a:custGeom>
                <a:avLst/>
                <a:gdLst/>
                <a:ahLst/>
                <a:cxnLst/>
                <a:rect l="l" t="t" r="r" b="b"/>
                <a:pathLst>
                  <a:path w="43127" h="54390" extrusionOk="0">
                    <a:moveTo>
                      <a:pt x="42419" y="0"/>
                    </a:moveTo>
                    <a:lnTo>
                      <a:pt x="32841" y="4439"/>
                    </a:lnTo>
                    <a:cubicBezTo>
                      <a:pt x="32841" y="4439"/>
                      <a:pt x="33308" y="11681"/>
                      <a:pt x="30738" y="15419"/>
                    </a:cubicBezTo>
                    <a:cubicBezTo>
                      <a:pt x="28168" y="19157"/>
                      <a:pt x="27234" y="20325"/>
                      <a:pt x="27234" y="20325"/>
                    </a:cubicBezTo>
                    <a:cubicBezTo>
                      <a:pt x="27234" y="20325"/>
                      <a:pt x="27000" y="25931"/>
                      <a:pt x="25364" y="29435"/>
                    </a:cubicBezTo>
                    <a:cubicBezTo>
                      <a:pt x="23729" y="32939"/>
                      <a:pt x="21160" y="34108"/>
                      <a:pt x="21160" y="34108"/>
                    </a:cubicBezTo>
                    <a:cubicBezTo>
                      <a:pt x="21160" y="34108"/>
                      <a:pt x="21393" y="38080"/>
                      <a:pt x="18122" y="41115"/>
                    </a:cubicBezTo>
                    <a:cubicBezTo>
                      <a:pt x="14852" y="44152"/>
                      <a:pt x="6676" y="49058"/>
                      <a:pt x="1536" y="52329"/>
                    </a:cubicBezTo>
                    <a:cubicBezTo>
                      <a:pt x="999" y="52671"/>
                      <a:pt x="492" y="53033"/>
                      <a:pt x="1" y="53403"/>
                    </a:cubicBezTo>
                    <a:lnTo>
                      <a:pt x="1222" y="54390"/>
                    </a:lnTo>
                    <a:cubicBezTo>
                      <a:pt x="1222" y="54390"/>
                      <a:pt x="6715" y="50130"/>
                      <a:pt x="14450" y="46205"/>
                    </a:cubicBezTo>
                    <a:cubicBezTo>
                      <a:pt x="22187" y="42282"/>
                      <a:pt x="24092" y="39479"/>
                      <a:pt x="26334" y="34882"/>
                    </a:cubicBezTo>
                    <a:cubicBezTo>
                      <a:pt x="28576" y="30287"/>
                      <a:pt x="31379" y="21541"/>
                      <a:pt x="31492" y="20756"/>
                    </a:cubicBezTo>
                    <a:cubicBezTo>
                      <a:pt x="31604" y="19972"/>
                      <a:pt x="33846" y="17954"/>
                      <a:pt x="34183" y="13134"/>
                    </a:cubicBezTo>
                    <a:lnTo>
                      <a:pt x="34519" y="8313"/>
                    </a:lnTo>
                    <a:lnTo>
                      <a:pt x="43126" y="606"/>
                    </a:lnTo>
                    <a:lnTo>
                      <a:pt x="42419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348;p32">
                <a:extLst>
                  <a:ext uri="{FF2B5EF4-FFF2-40B4-BE49-F238E27FC236}">
                    <a16:creationId xmlns:a16="http://schemas.microsoft.com/office/drawing/2014/main" id="{536EEC53-5E2A-6BFD-0769-0A44E0D657FC}"/>
                  </a:ext>
                </a:extLst>
              </p:cNvPr>
              <p:cNvSpPr/>
              <p:nvPr/>
            </p:nvSpPr>
            <p:spPr>
              <a:xfrm>
                <a:off x="6591033" y="3117885"/>
                <a:ext cx="123043" cy="274498"/>
              </a:xfrm>
              <a:custGeom>
                <a:avLst/>
                <a:gdLst/>
                <a:ahLst/>
                <a:cxnLst/>
                <a:rect l="l" t="t" r="r" b="b"/>
                <a:pathLst>
                  <a:path w="6249" h="13941" extrusionOk="0">
                    <a:moveTo>
                      <a:pt x="5906" y="1"/>
                    </a:moveTo>
                    <a:cubicBezTo>
                      <a:pt x="5856" y="1"/>
                      <a:pt x="5804" y="14"/>
                      <a:pt x="5758" y="41"/>
                    </a:cubicBezTo>
                    <a:cubicBezTo>
                      <a:pt x="5615" y="126"/>
                      <a:pt x="2275" y="2174"/>
                      <a:pt x="1136" y="6614"/>
                    </a:cubicBezTo>
                    <a:cubicBezTo>
                      <a:pt x="0" y="11041"/>
                      <a:pt x="1217" y="13660"/>
                      <a:pt x="1269" y="13769"/>
                    </a:cubicBezTo>
                    <a:cubicBezTo>
                      <a:pt x="1319" y="13874"/>
                      <a:pt x="1424" y="13940"/>
                      <a:pt x="1539" y="13940"/>
                    </a:cubicBezTo>
                    <a:cubicBezTo>
                      <a:pt x="1761" y="13940"/>
                      <a:pt x="1905" y="13710"/>
                      <a:pt x="1811" y="13511"/>
                    </a:cubicBezTo>
                    <a:cubicBezTo>
                      <a:pt x="1799" y="13486"/>
                      <a:pt x="641" y="10963"/>
                      <a:pt x="1718" y="6763"/>
                    </a:cubicBezTo>
                    <a:cubicBezTo>
                      <a:pt x="2793" y="2570"/>
                      <a:pt x="6034" y="575"/>
                      <a:pt x="6066" y="556"/>
                    </a:cubicBezTo>
                    <a:cubicBezTo>
                      <a:pt x="6205" y="470"/>
                      <a:pt x="6248" y="287"/>
                      <a:pt x="6164" y="147"/>
                    </a:cubicBezTo>
                    <a:cubicBezTo>
                      <a:pt x="6108" y="53"/>
                      <a:pt x="6008" y="1"/>
                      <a:pt x="5906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349;p32">
                <a:extLst>
                  <a:ext uri="{FF2B5EF4-FFF2-40B4-BE49-F238E27FC236}">
                    <a16:creationId xmlns:a16="http://schemas.microsoft.com/office/drawing/2014/main" id="{4087649A-291A-38EC-29D9-E721CA586CB8}"/>
                  </a:ext>
                </a:extLst>
              </p:cNvPr>
              <p:cNvSpPr/>
              <p:nvPr/>
            </p:nvSpPr>
            <p:spPr>
              <a:xfrm>
                <a:off x="5854607" y="2454292"/>
                <a:ext cx="782796" cy="448558"/>
              </a:xfrm>
              <a:custGeom>
                <a:avLst/>
                <a:gdLst/>
                <a:ahLst/>
                <a:cxnLst/>
                <a:rect l="l" t="t" r="r" b="b"/>
                <a:pathLst>
                  <a:path w="39756" h="22781" extrusionOk="0">
                    <a:moveTo>
                      <a:pt x="18196" y="0"/>
                    </a:moveTo>
                    <a:cubicBezTo>
                      <a:pt x="13076" y="0"/>
                      <a:pt x="8222" y="1483"/>
                      <a:pt x="6165" y="3092"/>
                    </a:cubicBezTo>
                    <a:cubicBezTo>
                      <a:pt x="3272" y="5357"/>
                      <a:pt x="5914" y="6112"/>
                      <a:pt x="7297" y="6489"/>
                    </a:cubicBezTo>
                    <a:cubicBezTo>
                      <a:pt x="8682" y="6866"/>
                      <a:pt x="4530" y="7118"/>
                      <a:pt x="2391" y="9508"/>
                    </a:cubicBezTo>
                    <a:cubicBezTo>
                      <a:pt x="252" y="11898"/>
                      <a:pt x="1" y="16176"/>
                      <a:pt x="1763" y="17183"/>
                    </a:cubicBezTo>
                    <a:cubicBezTo>
                      <a:pt x="2083" y="17366"/>
                      <a:pt x="2511" y="17441"/>
                      <a:pt x="2998" y="17441"/>
                    </a:cubicBezTo>
                    <a:cubicBezTo>
                      <a:pt x="5187" y="17441"/>
                      <a:pt x="8555" y="15925"/>
                      <a:pt x="8555" y="15925"/>
                    </a:cubicBezTo>
                    <a:lnTo>
                      <a:pt x="9815" y="16804"/>
                    </a:lnTo>
                    <a:lnTo>
                      <a:pt x="22646" y="13534"/>
                    </a:lnTo>
                    <a:lnTo>
                      <a:pt x="22771" y="14415"/>
                    </a:lnTo>
                    <a:cubicBezTo>
                      <a:pt x="22851" y="14975"/>
                      <a:pt x="24812" y="15077"/>
                      <a:pt x="26521" y="15077"/>
                    </a:cubicBezTo>
                    <a:cubicBezTo>
                      <a:pt x="27501" y="15077"/>
                      <a:pt x="28398" y="15044"/>
                      <a:pt x="28811" y="15044"/>
                    </a:cubicBezTo>
                    <a:cubicBezTo>
                      <a:pt x="29942" y="15044"/>
                      <a:pt x="30949" y="20201"/>
                      <a:pt x="32711" y="21711"/>
                    </a:cubicBezTo>
                    <a:cubicBezTo>
                      <a:pt x="33591" y="22466"/>
                      <a:pt x="34408" y="22780"/>
                      <a:pt x="35132" y="22780"/>
                    </a:cubicBezTo>
                    <a:cubicBezTo>
                      <a:pt x="35855" y="22780"/>
                      <a:pt x="36484" y="22466"/>
                      <a:pt x="36987" y="21963"/>
                    </a:cubicBezTo>
                    <a:cubicBezTo>
                      <a:pt x="37995" y="20958"/>
                      <a:pt x="39756" y="18566"/>
                      <a:pt x="39503" y="15925"/>
                    </a:cubicBezTo>
                    <a:cubicBezTo>
                      <a:pt x="39252" y="13282"/>
                      <a:pt x="38120" y="12150"/>
                      <a:pt x="38120" y="12150"/>
                    </a:cubicBezTo>
                    <a:cubicBezTo>
                      <a:pt x="38120" y="12150"/>
                      <a:pt x="38875" y="11521"/>
                      <a:pt x="38372" y="10515"/>
                    </a:cubicBezTo>
                    <a:cubicBezTo>
                      <a:pt x="38228" y="10227"/>
                      <a:pt x="37879" y="10124"/>
                      <a:pt x="37454" y="10124"/>
                    </a:cubicBezTo>
                    <a:cubicBezTo>
                      <a:pt x="36390" y="10124"/>
                      <a:pt x="34850" y="10767"/>
                      <a:pt x="34850" y="10767"/>
                    </a:cubicBezTo>
                    <a:cubicBezTo>
                      <a:pt x="34850" y="10767"/>
                      <a:pt x="34850" y="10138"/>
                      <a:pt x="34346" y="8376"/>
                    </a:cubicBezTo>
                    <a:cubicBezTo>
                      <a:pt x="33843" y="6615"/>
                      <a:pt x="31326" y="2841"/>
                      <a:pt x="24408" y="828"/>
                    </a:cubicBezTo>
                    <a:cubicBezTo>
                      <a:pt x="22406" y="246"/>
                      <a:pt x="20279" y="0"/>
                      <a:pt x="18196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350;p32">
                <a:extLst>
                  <a:ext uri="{FF2B5EF4-FFF2-40B4-BE49-F238E27FC236}">
                    <a16:creationId xmlns:a16="http://schemas.microsoft.com/office/drawing/2014/main" id="{6997AE6C-5A73-FC90-0CD1-724CD7B14766}"/>
                  </a:ext>
                </a:extLst>
              </p:cNvPr>
              <p:cNvSpPr/>
              <p:nvPr/>
            </p:nvSpPr>
            <p:spPr>
              <a:xfrm>
                <a:off x="5855474" y="2448267"/>
                <a:ext cx="787521" cy="460608"/>
              </a:xfrm>
              <a:custGeom>
                <a:avLst/>
                <a:gdLst/>
                <a:ahLst/>
                <a:cxnLst/>
                <a:rect l="l" t="t" r="r" b="b"/>
                <a:pathLst>
                  <a:path w="39996" h="23393" extrusionOk="0">
                    <a:moveTo>
                      <a:pt x="18192" y="616"/>
                    </a:moveTo>
                    <a:cubicBezTo>
                      <a:pt x="20244" y="616"/>
                      <a:pt x="22331" y="855"/>
                      <a:pt x="24279" y="1422"/>
                    </a:cubicBezTo>
                    <a:cubicBezTo>
                      <a:pt x="30853" y="3334"/>
                      <a:pt x="33491" y="6938"/>
                      <a:pt x="34014" y="8765"/>
                    </a:cubicBezTo>
                    <a:cubicBezTo>
                      <a:pt x="34491" y="10440"/>
                      <a:pt x="34504" y="11067"/>
                      <a:pt x="34504" y="11072"/>
                    </a:cubicBezTo>
                    <a:cubicBezTo>
                      <a:pt x="34504" y="11173"/>
                      <a:pt x="34554" y="11266"/>
                      <a:pt x="34637" y="11322"/>
                    </a:cubicBezTo>
                    <a:cubicBezTo>
                      <a:pt x="34688" y="11356"/>
                      <a:pt x="34746" y="11373"/>
                      <a:pt x="34804" y="11373"/>
                    </a:cubicBezTo>
                    <a:cubicBezTo>
                      <a:pt x="34843" y="11373"/>
                      <a:pt x="34882" y="11365"/>
                      <a:pt x="34919" y="11349"/>
                    </a:cubicBezTo>
                    <a:cubicBezTo>
                      <a:pt x="35705" y="11022"/>
                      <a:pt x="36755" y="10730"/>
                      <a:pt x="37427" y="10730"/>
                    </a:cubicBezTo>
                    <a:cubicBezTo>
                      <a:pt x="37745" y="10730"/>
                      <a:pt x="37978" y="10796"/>
                      <a:pt x="38058" y="10955"/>
                    </a:cubicBezTo>
                    <a:cubicBezTo>
                      <a:pt x="38438" y="11715"/>
                      <a:pt x="37939" y="12177"/>
                      <a:pt x="37882" y="12224"/>
                    </a:cubicBezTo>
                    <a:cubicBezTo>
                      <a:pt x="37747" y="12338"/>
                      <a:pt x="37738" y="12542"/>
                      <a:pt x="37862" y="12668"/>
                    </a:cubicBezTo>
                    <a:cubicBezTo>
                      <a:pt x="37872" y="12678"/>
                      <a:pt x="38922" y="13774"/>
                      <a:pt x="39159" y="16259"/>
                    </a:cubicBezTo>
                    <a:cubicBezTo>
                      <a:pt x="39376" y="18529"/>
                      <a:pt x="37987" y="20800"/>
                      <a:pt x="36731" y="22056"/>
                    </a:cubicBezTo>
                    <a:cubicBezTo>
                      <a:pt x="36243" y="22544"/>
                      <a:pt x="35688" y="22787"/>
                      <a:pt x="35091" y="22787"/>
                    </a:cubicBezTo>
                    <a:cubicBezTo>
                      <a:pt x="34392" y="22787"/>
                      <a:pt x="33635" y="22454"/>
                      <a:pt x="32861" y="21789"/>
                    </a:cubicBezTo>
                    <a:cubicBezTo>
                      <a:pt x="32035" y="21081"/>
                      <a:pt x="31356" y="19444"/>
                      <a:pt x="30757" y="18000"/>
                    </a:cubicBezTo>
                    <a:cubicBezTo>
                      <a:pt x="30046" y="16288"/>
                      <a:pt x="29533" y="15049"/>
                      <a:pt x="28766" y="15049"/>
                    </a:cubicBezTo>
                    <a:lnTo>
                      <a:pt x="28767" y="15050"/>
                    </a:lnTo>
                    <a:cubicBezTo>
                      <a:pt x="28602" y="15050"/>
                      <a:pt x="28364" y="15055"/>
                      <a:pt x="28073" y="15060"/>
                    </a:cubicBezTo>
                    <a:cubicBezTo>
                      <a:pt x="27534" y="15072"/>
                      <a:pt x="27050" y="15078"/>
                      <a:pt x="26616" y="15078"/>
                    </a:cubicBezTo>
                    <a:cubicBezTo>
                      <a:pt x="23890" y="15078"/>
                      <a:pt x="23138" y="14863"/>
                      <a:pt x="23025" y="14679"/>
                    </a:cubicBezTo>
                    <a:lnTo>
                      <a:pt x="22899" y="13798"/>
                    </a:lnTo>
                    <a:cubicBezTo>
                      <a:pt x="22887" y="13714"/>
                      <a:pt x="22840" y="13638"/>
                      <a:pt x="22769" y="13590"/>
                    </a:cubicBezTo>
                    <a:cubicBezTo>
                      <a:pt x="22719" y="13556"/>
                      <a:pt x="22661" y="13539"/>
                      <a:pt x="22603" y="13539"/>
                    </a:cubicBezTo>
                    <a:cubicBezTo>
                      <a:pt x="22577" y="13539"/>
                      <a:pt x="22552" y="13542"/>
                      <a:pt x="22527" y="13549"/>
                    </a:cubicBezTo>
                    <a:lnTo>
                      <a:pt x="9829" y="16786"/>
                    </a:lnTo>
                    <a:lnTo>
                      <a:pt x="8683" y="15984"/>
                    </a:lnTo>
                    <a:cubicBezTo>
                      <a:pt x="8632" y="15948"/>
                      <a:pt x="8572" y="15930"/>
                      <a:pt x="8511" y="15930"/>
                    </a:cubicBezTo>
                    <a:cubicBezTo>
                      <a:pt x="8469" y="15930"/>
                      <a:pt x="8427" y="15938"/>
                      <a:pt x="8388" y="15956"/>
                    </a:cubicBezTo>
                    <a:cubicBezTo>
                      <a:pt x="7303" y="16444"/>
                      <a:pt x="4652" y="17447"/>
                      <a:pt x="2945" y="17447"/>
                    </a:cubicBezTo>
                    <a:cubicBezTo>
                      <a:pt x="2511" y="17447"/>
                      <a:pt x="2138" y="17382"/>
                      <a:pt x="1867" y="17227"/>
                    </a:cubicBezTo>
                    <a:cubicBezTo>
                      <a:pt x="1389" y="16954"/>
                      <a:pt x="1051" y="16347"/>
                      <a:pt x="917" y="15518"/>
                    </a:cubicBezTo>
                    <a:cubicBezTo>
                      <a:pt x="667" y="13980"/>
                      <a:pt x="1156" y="11596"/>
                      <a:pt x="2571" y="10014"/>
                    </a:cubicBezTo>
                    <a:cubicBezTo>
                      <a:pt x="3762" y="8684"/>
                      <a:pt x="5621" y="8039"/>
                      <a:pt x="6731" y="7654"/>
                    </a:cubicBezTo>
                    <a:cubicBezTo>
                      <a:pt x="7517" y="7381"/>
                      <a:pt x="7841" y="7268"/>
                      <a:pt x="7831" y="6938"/>
                    </a:cubicBezTo>
                    <a:cubicBezTo>
                      <a:pt x="7820" y="6638"/>
                      <a:pt x="7479" y="6545"/>
                      <a:pt x="7333" y="6505"/>
                    </a:cubicBezTo>
                    <a:cubicBezTo>
                      <a:pt x="6662" y="6321"/>
                      <a:pt x="5265" y="5940"/>
                      <a:pt x="5132" y="5284"/>
                    </a:cubicBezTo>
                    <a:cubicBezTo>
                      <a:pt x="5049" y="4871"/>
                      <a:pt x="5455" y="4302"/>
                      <a:pt x="6306" y="3634"/>
                    </a:cubicBezTo>
                    <a:cubicBezTo>
                      <a:pt x="8316" y="2062"/>
                      <a:pt x="13145" y="616"/>
                      <a:pt x="18192" y="616"/>
                    </a:cubicBezTo>
                    <a:close/>
                    <a:moveTo>
                      <a:pt x="18124" y="1"/>
                    </a:moveTo>
                    <a:cubicBezTo>
                      <a:pt x="12953" y="1"/>
                      <a:pt x="8061" y="1499"/>
                      <a:pt x="5936" y="3162"/>
                    </a:cubicBezTo>
                    <a:cubicBezTo>
                      <a:pt x="4864" y="4001"/>
                      <a:pt x="4408" y="4733"/>
                      <a:pt x="4543" y="5402"/>
                    </a:cubicBezTo>
                    <a:cubicBezTo>
                      <a:pt x="4723" y="6298"/>
                      <a:pt x="5916" y="6728"/>
                      <a:pt x="6819" y="6986"/>
                    </a:cubicBezTo>
                    <a:cubicBezTo>
                      <a:pt x="6727" y="7019"/>
                      <a:pt x="6629" y="7054"/>
                      <a:pt x="6534" y="7086"/>
                    </a:cubicBezTo>
                    <a:cubicBezTo>
                      <a:pt x="5368" y="7490"/>
                      <a:pt x="3418" y="8167"/>
                      <a:pt x="2123" y="9614"/>
                    </a:cubicBezTo>
                    <a:cubicBezTo>
                      <a:pt x="742" y="11158"/>
                      <a:pt x="1" y="13626"/>
                      <a:pt x="324" y="15614"/>
                    </a:cubicBezTo>
                    <a:cubicBezTo>
                      <a:pt x="490" y="16641"/>
                      <a:pt x="921" y="17380"/>
                      <a:pt x="1569" y="17750"/>
                    </a:cubicBezTo>
                    <a:cubicBezTo>
                      <a:pt x="1939" y="17961"/>
                      <a:pt x="2424" y="18046"/>
                      <a:pt x="2968" y="18046"/>
                    </a:cubicBezTo>
                    <a:cubicBezTo>
                      <a:pt x="4950" y="18046"/>
                      <a:pt x="7710" y="16908"/>
                      <a:pt x="8478" y="16573"/>
                    </a:cubicBezTo>
                    <a:lnTo>
                      <a:pt x="9597" y="17357"/>
                    </a:lnTo>
                    <a:cubicBezTo>
                      <a:pt x="9648" y="17392"/>
                      <a:pt x="9707" y="17411"/>
                      <a:pt x="9768" y="17411"/>
                    </a:cubicBezTo>
                    <a:cubicBezTo>
                      <a:pt x="9793" y="17411"/>
                      <a:pt x="9819" y="17408"/>
                      <a:pt x="9844" y="17401"/>
                    </a:cubicBezTo>
                    <a:lnTo>
                      <a:pt x="22351" y="14213"/>
                    </a:lnTo>
                    <a:lnTo>
                      <a:pt x="22430" y="14763"/>
                    </a:lnTo>
                    <a:cubicBezTo>
                      <a:pt x="22532" y="15479"/>
                      <a:pt x="23923" y="15681"/>
                      <a:pt x="26474" y="15681"/>
                    </a:cubicBezTo>
                    <a:cubicBezTo>
                      <a:pt x="26968" y="15681"/>
                      <a:pt x="27506" y="15673"/>
                      <a:pt x="28086" y="15660"/>
                    </a:cubicBezTo>
                    <a:cubicBezTo>
                      <a:pt x="28371" y="15654"/>
                      <a:pt x="28606" y="15650"/>
                      <a:pt x="28766" y="15650"/>
                    </a:cubicBezTo>
                    <a:cubicBezTo>
                      <a:pt x="29131" y="15650"/>
                      <a:pt x="29750" y="17141"/>
                      <a:pt x="30202" y="18230"/>
                    </a:cubicBezTo>
                    <a:cubicBezTo>
                      <a:pt x="30826" y="19737"/>
                      <a:pt x="31536" y="21444"/>
                      <a:pt x="32471" y="22246"/>
                    </a:cubicBezTo>
                    <a:cubicBezTo>
                      <a:pt x="33472" y="23104"/>
                      <a:pt x="34349" y="23392"/>
                      <a:pt x="35076" y="23392"/>
                    </a:cubicBezTo>
                    <a:cubicBezTo>
                      <a:pt x="36084" y="23392"/>
                      <a:pt x="36801" y="22837"/>
                      <a:pt x="37155" y="22481"/>
                    </a:cubicBezTo>
                    <a:cubicBezTo>
                      <a:pt x="38505" y="21133"/>
                      <a:pt x="39995" y="18681"/>
                      <a:pt x="39759" y="16202"/>
                    </a:cubicBezTo>
                    <a:cubicBezTo>
                      <a:pt x="39560" y="14111"/>
                      <a:pt x="38826" y="12924"/>
                      <a:pt x="38475" y="12465"/>
                    </a:cubicBezTo>
                    <a:cubicBezTo>
                      <a:pt x="38749" y="12099"/>
                      <a:pt x="38981" y="11456"/>
                      <a:pt x="38596" y="10687"/>
                    </a:cubicBezTo>
                    <a:cubicBezTo>
                      <a:pt x="38390" y="10274"/>
                      <a:pt x="37926" y="10131"/>
                      <a:pt x="37385" y="10131"/>
                    </a:cubicBezTo>
                    <a:cubicBezTo>
                      <a:pt x="36589" y="10131"/>
                      <a:pt x="35624" y="10440"/>
                      <a:pt x="35063" y="10649"/>
                    </a:cubicBezTo>
                    <a:cubicBezTo>
                      <a:pt x="35008" y="10270"/>
                      <a:pt x="34881" y="9617"/>
                      <a:pt x="34591" y="8600"/>
                    </a:cubicBezTo>
                    <a:cubicBezTo>
                      <a:pt x="34438" y="8063"/>
                      <a:pt x="32850" y="3289"/>
                      <a:pt x="24448" y="846"/>
                    </a:cubicBezTo>
                    <a:cubicBezTo>
                      <a:pt x="22407" y="252"/>
                      <a:pt x="20242" y="1"/>
                      <a:pt x="18124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351;p32">
                <a:extLst>
                  <a:ext uri="{FF2B5EF4-FFF2-40B4-BE49-F238E27FC236}">
                    <a16:creationId xmlns:a16="http://schemas.microsoft.com/office/drawing/2014/main" id="{5E39FACA-F2ED-64F0-6EA1-D3959A0F01E0}"/>
                  </a:ext>
                </a:extLst>
              </p:cNvPr>
              <p:cNvSpPr/>
              <p:nvPr/>
            </p:nvSpPr>
            <p:spPr>
              <a:xfrm>
                <a:off x="6281368" y="2972494"/>
                <a:ext cx="275955" cy="385215"/>
              </a:xfrm>
              <a:custGeom>
                <a:avLst/>
                <a:gdLst/>
                <a:ahLst/>
                <a:cxnLst/>
                <a:rect l="l" t="t" r="r" b="b"/>
                <a:pathLst>
                  <a:path w="14015" h="19564" extrusionOk="0">
                    <a:moveTo>
                      <a:pt x="12607" y="0"/>
                    </a:moveTo>
                    <a:cubicBezTo>
                      <a:pt x="11646" y="0"/>
                      <a:pt x="9790" y="3411"/>
                      <a:pt x="8522" y="6674"/>
                    </a:cubicBezTo>
                    <a:cubicBezTo>
                      <a:pt x="6952" y="10710"/>
                      <a:pt x="1" y="15867"/>
                      <a:pt x="1235" y="17100"/>
                    </a:cubicBezTo>
                    <a:cubicBezTo>
                      <a:pt x="1987" y="17852"/>
                      <a:pt x="4324" y="19564"/>
                      <a:pt x="6719" y="19564"/>
                    </a:cubicBezTo>
                    <a:cubicBezTo>
                      <a:pt x="8251" y="19564"/>
                      <a:pt x="9807" y="18863"/>
                      <a:pt x="10988" y="16764"/>
                    </a:cubicBezTo>
                    <a:cubicBezTo>
                      <a:pt x="14015" y="11382"/>
                      <a:pt x="13119" y="620"/>
                      <a:pt x="13119" y="620"/>
                    </a:cubicBezTo>
                    <a:cubicBezTo>
                      <a:pt x="13011" y="191"/>
                      <a:pt x="12834" y="0"/>
                      <a:pt x="126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352;p32">
                <a:extLst>
                  <a:ext uri="{FF2B5EF4-FFF2-40B4-BE49-F238E27FC236}">
                    <a16:creationId xmlns:a16="http://schemas.microsoft.com/office/drawing/2014/main" id="{68C7DD85-BD66-C12D-3129-329A917F7AB7}"/>
                  </a:ext>
                </a:extLst>
              </p:cNvPr>
              <p:cNvSpPr/>
              <p:nvPr/>
            </p:nvSpPr>
            <p:spPr>
              <a:xfrm>
                <a:off x="6285011" y="2966547"/>
                <a:ext cx="277688" cy="397069"/>
              </a:xfrm>
              <a:custGeom>
                <a:avLst/>
                <a:gdLst/>
                <a:ahLst/>
                <a:cxnLst/>
                <a:rect l="l" t="t" r="r" b="b"/>
                <a:pathLst>
                  <a:path w="14103" h="20166" extrusionOk="0">
                    <a:moveTo>
                      <a:pt x="12429" y="602"/>
                    </a:moveTo>
                    <a:cubicBezTo>
                      <a:pt x="12484" y="606"/>
                      <a:pt x="12570" y="722"/>
                      <a:pt x="12636" y="971"/>
                    </a:cubicBezTo>
                    <a:cubicBezTo>
                      <a:pt x="12680" y="1547"/>
                      <a:pt x="13420" y="11801"/>
                      <a:pt x="10541" y="16918"/>
                    </a:cubicBezTo>
                    <a:cubicBezTo>
                      <a:pt x="9675" y="18456"/>
                      <a:pt x="8531" y="19333"/>
                      <a:pt x="7138" y="19524"/>
                    </a:cubicBezTo>
                    <a:cubicBezTo>
                      <a:pt x="6933" y="19552"/>
                      <a:pt x="6728" y="19565"/>
                      <a:pt x="6523" y="19565"/>
                    </a:cubicBezTo>
                    <a:cubicBezTo>
                      <a:pt x="4188" y="19565"/>
                      <a:pt x="1922" y="17848"/>
                      <a:pt x="1262" y="17189"/>
                    </a:cubicBezTo>
                    <a:cubicBezTo>
                      <a:pt x="832" y="16759"/>
                      <a:pt x="2594" y="14832"/>
                      <a:pt x="4008" y="13284"/>
                    </a:cubicBezTo>
                    <a:cubicBezTo>
                      <a:pt x="5801" y="11324"/>
                      <a:pt x="7833" y="9101"/>
                      <a:pt x="8617" y="7085"/>
                    </a:cubicBezTo>
                    <a:cubicBezTo>
                      <a:pt x="10109" y="3245"/>
                      <a:pt x="11808" y="602"/>
                      <a:pt x="12414" y="602"/>
                    </a:cubicBezTo>
                    <a:lnTo>
                      <a:pt x="12415" y="602"/>
                    </a:lnTo>
                    <a:cubicBezTo>
                      <a:pt x="12418" y="602"/>
                      <a:pt x="12421" y="603"/>
                      <a:pt x="12424" y="603"/>
                    </a:cubicBezTo>
                    <a:cubicBezTo>
                      <a:pt x="12425" y="603"/>
                      <a:pt x="12427" y="603"/>
                      <a:pt x="12429" y="602"/>
                    </a:cubicBezTo>
                    <a:close/>
                    <a:moveTo>
                      <a:pt x="12425" y="1"/>
                    </a:moveTo>
                    <a:cubicBezTo>
                      <a:pt x="10746" y="1"/>
                      <a:pt x="8166" y="6585"/>
                      <a:pt x="8057" y="6867"/>
                    </a:cubicBezTo>
                    <a:cubicBezTo>
                      <a:pt x="7314" y="8778"/>
                      <a:pt x="5322" y="10956"/>
                      <a:pt x="3565" y="12880"/>
                    </a:cubicBezTo>
                    <a:cubicBezTo>
                      <a:pt x="1496" y="15142"/>
                      <a:pt x="1" y="16778"/>
                      <a:pt x="836" y="17614"/>
                    </a:cubicBezTo>
                    <a:cubicBezTo>
                      <a:pt x="1545" y="18323"/>
                      <a:pt x="3989" y="20165"/>
                      <a:pt x="6538" y="20165"/>
                    </a:cubicBezTo>
                    <a:cubicBezTo>
                      <a:pt x="6766" y="20165"/>
                      <a:pt x="6995" y="20150"/>
                      <a:pt x="7220" y="20119"/>
                    </a:cubicBezTo>
                    <a:cubicBezTo>
                      <a:pt x="8809" y="19902"/>
                      <a:pt x="10102" y="18923"/>
                      <a:pt x="11065" y="17213"/>
                    </a:cubicBezTo>
                    <a:cubicBezTo>
                      <a:pt x="14103" y="11814"/>
                      <a:pt x="13269" y="1340"/>
                      <a:pt x="13232" y="896"/>
                    </a:cubicBezTo>
                    <a:cubicBezTo>
                      <a:pt x="13231" y="881"/>
                      <a:pt x="13229" y="864"/>
                      <a:pt x="13225" y="849"/>
                    </a:cubicBezTo>
                    <a:cubicBezTo>
                      <a:pt x="13057" y="179"/>
                      <a:pt x="12719" y="19"/>
                      <a:pt x="12465" y="2"/>
                    </a:cubicBezTo>
                    <a:cubicBezTo>
                      <a:pt x="12452" y="1"/>
                      <a:pt x="12439" y="1"/>
                      <a:pt x="12425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353;p32">
                <a:extLst>
                  <a:ext uri="{FF2B5EF4-FFF2-40B4-BE49-F238E27FC236}">
                    <a16:creationId xmlns:a16="http://schemas.microsoft.com/office/drawing/2014/main" id="{973CACBF-36DE-BA1C-7C74-2D42ED608CB1}"/>
                  </a:ext>
                </a:extLst>
              </p:cNvPr>
              <p:cNvSpPr/>
              <p:nvPr/>
            </p:nvSpPr>
            <p:spPr>
              <a:xfrm>
                <a:off x="6281368" y="2972494"/>
                <a:ext cx="275955" cy="385215"/>
              </a:xfrm>
              <a:custGeom>
                <a:avLst/>
                <a:gdLst/>
                <a:ahLst/>
                <a:cxnLst/>
                <a:rect l="l" t="t" r="r" b="b"/>
                <a:pathLst>
                  <a:path w="14015" h="19564" extrusionOk="0">
                    <a:moveTo>
                      <a:pt x="12607" y="0"/>
                    </a:moveTo>
                    <a:cubicBezTo>
                      <a:pt x="11646" y="0"/>
                      <a:pt x="9790" y="3411"/>
                      <a:pt x="8522" y="6674"/>
                    </a:cubicBezTo>
                    <a:cubicBezTo>
                      <a:pt x="6952" y="10710"/>
                      <a:pt x="1" y="15867"/>
                      <a:pt x="1235" y="17100"/>
                    </a:cubicBezTo>
                    <a:cubicBezTo>
                      <a:pt x="1987" y="17852"/>
                      <a:pt x="4324" y="19564"/>
                      <a:pt x="6719" y="19564"/>
                    </a:cubicBezTo>
                    <a:cubicBezTo>
                      <a:pt x="8251" y="19564"/>
                      <a:pt x="9807" y="18863"/>
                      <a:pt x="10988" y="16764"/>
                    </a:cubicBezTo>
                    <a:cubicBezTo>
                      <a:pt x="14015" y="11382"/>
                      <a:pt x="13119" y="620"/>
                      <a:pt x="13119" y="620"/>
                    </a:cubicBezTo>
                    <a:cubicBezTo>
                      <a:pt x="13011" y="191"/>
                      <a:pt x="12834" y="0"/>
                      <a:pt x="12607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354;p32">
                <a:extLst>
                  <a:ext uri="{FF2B5EF4-FFF2-40B4-BE49-F238E27FC236}">
                    <a16:creationId xmlns:a16="http://schemas.microsoft.com/office/drawing/2014/main" id="{8FA5FD31-595B-2FF0-FB63-08EDF4FAEE7A}"/>
                  </a:ext>
                </a:extLst>
              </p:cNvPr>
              <p:cNvSpPr/>
              <p:nvPr/>
            </p:nvSpPr>
            <p:spPr>
              <a:xfrm>
                <a:off x="6023055" y="2656371"/>
                <a:ext cx="619310" cy="693659"/>
              </a:xfrm>
              <a:custGeom>
                <a:avLst/>
                <a:gdLst/>
                <a:ahLst/>
                <a:cxnLst/>
                <a:rect l="l" t="t" r="r" b="b"/>
                <a:pathLst>
                  <a:path w="31453" h="35229" extrusionOk="0">
                    <a:moveTo>
                      <a:pt x="19501" y="0"/>
                    </a:moveTo>
                    <a:cubicBezTo>
                      <a:pt x="19500" y="0"/>
                      <a:pt x="3146" y="4278"/>
                      <a:pt x="0" y="5662"/>
                    </a:cubicBezTo>
                    <a:cubicBezTo>
                      <a:pt x="0" y="5662"/>
                      <a:pt x="253" y="14216"/>
                      <a:pt x="3523" y="23149"/>
                    </a:cubicBezTo>
                    <a:cubicBezTo>
                      <a:pt x="6794" y="32080"/>
                      <a:pt x="12330" y="35100"/>
                      <a:pt x="14720" y="35226"/>
                    </a:cubicBezTo>
                    <a:cubicBezTo>
                      <a:pt x="14753" y="35228"/>
                      <a:pt x="14786" y="35229"/>
                      <a:pt x="14819" y="35229"/>
                    </a:cubicBezTo>
                    <a:cubicBezTo>
                      <a:pt x="17233" y="35229"/>
                      <a:pt x="21667" y="30764"/>
                      <a:pt x="23652" y="26545"/>
                    </a:cubicBezTo>
                    <a:cubicBezTo>
                      <a:pt x="25665" y="22268"/>
                      <a:pt x="27049" y="17362"/>
                      <a:pt x="27049" y="17362"/>
                    </a:cubicBezTo>
                    <a:cubicBezTo>
                      <a:pt x="27049" y="17362"/>
                      <a:pt x="29943" y="16355"/>
                      <a:pt x="30697" y="13713"/>
                    </a:cubicBezTo>
                    <a:cubicBezTo>
                      <a:pt x="31452" y="11071"/>
                      <a:pt x="31326" y="8680"/>
                      <a:pt x="29313" y="8429"/>
                    </a:cubicBezTo>
                    <a:cubicBezTo>
                      <a:pt x="29229" y="8419"/>
                      <a:pt x="29148" y="8414"/>
                      <a:pt x="29068" y="8414"/>
                    </a:cubicBezTo>
                    <a:cubicBezTo>
                      <a:pt x="27228" y="8414"/>
                      <a:pt x="26420" y="11071"/>
                      <a:pt x="26420" y="11071"/>
                    </a:cubicBezTo>
                    <a:cubicBezTo>
                      <a:pt x="26420" y="11071"/>
                      <a:pt x="23904" y="9436"/>
                      <a:pt x="22898" y="6164"/>
                    </a:cubicBezTo>
                    <a:cubicBezTo>
                      <a:pt x="21996" y="3234"/>
                      <a:pt x="23517" y="910"/>
                      <a:pt x="23121" y="910"/>
                    </a:cubicBezTo>
                    <a:cubicBezTo>
                      <a:pt x="23075" y="910"/>
                      <a:pt x="23003" y="941"/>
                      <a:pt x="22898" y="1007"/>
                    </a:cubicBezTo>
                    <a:cubicBezTo>
                      <a:pt x="21976" y="1583"/>
                      <a:pt x="20211" y="3318"/>
                      <a:pt x="19147" y="3318"/>
                    </a:cubicBezTo>
                    <a:cubicBezTo>
                      <a:pt x="19049" y="3318"/>
                      <a:pt x="18956" y="3303"/>
                      <a:pt x="18871" y="3271"/>
                    </a:cubicBezTo>
                    <a:cubicBezTo>
                      <a:pt x="17865" y="2894"/>
                      <a:pt x="19501" y="0"/>
                      <a:pt x="195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355;p32">
                <a:extLst>
                  <a:ext uri="{FF2B5EF4-FFF2-40B4-BE49-F238E27FC236}">
                    <a16:creationId xmlns:a16="http://schemas.microsoft.com/office/drawing/2014/main" id="{C735F60B-988B-C649-F57E-642D606768F0}"/>
                  </a:ext>
                </a:extLst>
              </p:cNvPr>
              <p:cNvSpPr/>
              <p:nvPr/>
            </p:nvSpPr>
            <p:spPr>
              <a:xfrm>
                <a:off x="6017069" y="2650444"/>
                <a:ext cx="630986" cy="705493"/>
              </a:xfrm>
              <a:custGeom>
                <a:avLst/>
                <a:gdLst/>
                <a:ahLst/>
                <a:cxnLst/>
                <a:rect l="l" t="t" r="r" b="b"/>
                <a:pathLst>
                  <a:path w="32046" h="35830" extrusionOk="0">
                    <a:moveTo>
                      <a:pt x="19223" y="765"/>
                    </a:moveTo>
                    <a:lnTo>
                      <a:pt x="19223" y="765"/>
                    </a:lnTo>
                    <a:cubicBezTo>
                      <a:pt x="18856" y="1519"/>
                      <a:pt x="18371" y="2719"/>
                      <a:pt x="18614" y="3386"/>
                    </a:cubicBezTo>
                    <a:cubicBezTo>
                      <a:pt x="18696" y="3612"/>
                      <a:pt x="18854" y="3773"/>
                      <a:pt x="19070" y="3853"/>
                    </a:cubicBezTo>
                    <a:cubicBezTo>
                      <a:pt x="19190" y="3899"/>
                      <a:pt x="19317" y="3920"/>
                      <a:pt x="19451" y="3920"/>
                    </a:cubicBezTo>
                    <a:cubicBezTo>
                      <a:pt x="20305" y="3920"/>
                      <a:pt x="21404" y="3057"/>
                      <a:pt x="22388" y="2285"/>
                    </a:cubicBezTo>
                    <a:cubicBezTo>
                      <a:pt x="22634" y="2092"/>
                      <a:pt x="22871" y="1905"/>
                      <a:pt x="23078" y="1756"/>
                    </a:cubicBezTo>
                    <a:lnTo>
                      <a:pt x="23078" y="1756"/>
                    </a:lnTo>
                    <a:cubicBezTo>
                      <a:pt x="23075" y="1768"/>
                      <a:pt x="23071" y="1780"/>
                      <a:pt x="23068" y="1790"/>
                    </a:cubicBezTo>
                    <a:cubicBezTo>
                      <a:pt x="22791" y="2731"/>
                      <a:pt x="22276" y="4479"/>
                      <a:pt x="22914" y="6554"/>
                    </a:cubicBezTo>
                    <a:cubicBezTo>
                      <a:pt x="23940" y="9892"/>
                      <a:pt x="26453" y="11555"/>
                      <a:pt x="26559" y="11624"/>
                    </a:cubicBezTo>
                    <a:cubicBezTo>
                      <a:pt x="26609" y="11657"/>
                      <a:pt x="26666" y="11674"/>
                      <a:pt x="26723" y="11674"/>
                    </a:cubicBezTo>
                    <a:cubicBezTo>
                      <a:pt x="26758" y="11674"/>
                      <a:pt x="26793" y="11668"/>
                      <a:pt x="26826" y="11655"/>
                    </a:cubicBezTo>
                    <a:cubicBezTo>
                      <a:pt x="26915" y="11623"/>
                      <a:pt x="26984" y="11551"/>
                      <a:pt x="27011" y="11461"/>
                    </a:cubicBezTo>
                    <a:cubicBezTo>
                      <a:pt x="27019" y="11434"/>
                      <a:pt x="27777" y="9016"/>
                      <a:pt x="29373" y="9016"/>
                    </a:cubicBezTo>
                    <a:cubicBezTo>
                      <a:pt x="29440" y="9016"/>
                      <a:pt x="29509" y="9020"/>
                      <a:pt x="29579" y="9029"/>
                    </a:cubicBezTo>
                    <a:cubicBezTo>
                      <a:pt x="30099" y="9094"/>
                      <a:pt x="30476" y="9315"/>
                      <a:pt x="30733" y="9705"/>
                    </a:cubicBezTo>
                    <a:cubicBezTo>
                      <a:pt x="31268" y="10512"/>
                      <a:pt x="31261" y="12013"/>
                      <a:pt x="30713" y="13931"/>
                    </a:cubicBezTo>
                    <a:cubicBezTo>
                      <a:pt x="30011" y="16387"/>
                      <a:pt x="27281" y="17370"/>
                      <a:pt x="27254" y="17379"/>
                    </a:cubicBezTo>
                    <a:cubicBezTo>
                      <a:pt x="27162" y="17411"/>
                      <a:pt x="27091" y="17487"/>
                      <a:pt x="27063" y="17581"/>
                    </a:cubicBezTo>
                    <a:cubicBezTo>
                      <a:pt x="27050" y="17630"/>
                      <a:pt x="25664" y="22512"/>
                      <a:pt x="23684" y="26719"/>
                    </a:cubicBezTo>
                    <a:cubicBezTo>
                      <a:pt x="21708" y="30919"/>
                      <a:pt x="17349" y="35229"/>
                      <a:pt x="15119" y="35229"/>
                    </a:cubicBezTo>
                    <a:cubicBezTo>
                      <a:pt x="15092" y="35229"/>
                      <a:pt x="15066" y="35228"/>
                      <a:pt x="15040" y="35227"/>
                    </a:cubicBezTo>
                    <a:cubicBezTo>
                      <a:pt x="12445" y="35089"/>
                      <a:pt x="7185" y="31745"/>
                      <a:pt x="4110" y="23347"/>
                    </a:cubicBezTo>
                    <a:cubicBezTo>
                      <a:pt x="1171" y="15321"/>
                      <a:pt x="679" y="7508"/>
                      <a:pt x="614" y="6158"/>
                    </a:cubicBezTo>
                    <a:cubicBezTo>
                      <a:pt x="3704" y="4891"/>
                      <a:pt x="16205" y="1563"/>
                      <a:pt x="19223" y="765"/>
                    </a:cubicBezTo>
                    <a:close/>
                    <a:moveTo>
                      <a:pt x="19808" y="0"/>
                    </a:moveTo>
                    <a:cubicBezTo>
                      <a:pt x="19782" y="0"/>
                      <a:pt x="19756" y="4"/>
                      <a:pt x="19729" y="11"/>
                    </a:cubicBezTo>
                    <a:cubicBezTo>
                      <a:pt x="19060" y="185"/>
                      <a:pt x="3315" y="4310"/>
                      <a:pt x="183" y="5686"/>
                    </a:cubicBezTo>
                    <a:cubicBezTo>
                      <a:pt x="72" y="5736"/>
                      <a:pt x="1" y="5849"/>
                      <a:pt x="4" y="5971"/>
                    </a:cubicBezTo>
                    <a:cubicBezTo>
                      <a:pt x="7" y="6058"/>
                      <a:pt x="295" y="14677"/>
                      <a:pt x="3545" y="23553"/>
                    </a:cubicBezTo>
                    <a:cubicBezTo>
                      <a:pt x="5371" y="28538"/>
                      <a:pt x="7820" y="31450"/>
                      <a:pt x="9554" y="33013"/>
                    </a:cubicBezTo>
                    <a:cubicBezTo>
                      <a:pt x="11747" y="34992"/>
                      <a:pt x="13809" y="35764"/>
                      <a:pt x="15008" y="35827"/>
                    </a:cubicBezTo>
                    <a:cubicBezTo>
                      <a:pt x="15046" y="35829"/>
                      <a:pt x="15084" y="35829"/>
                      <a:pt x="15121" y="35829"/>
                    </a:cubicBezTo>
                    <a:cubicBezTo>
                      <a:pt x="17794" y="35829"/>
                      <a:pt x="22325" y="31018"/>
                      <a:pt x="24228" y="26975"/>
                    </a:cubicBezTo>
                    <a:cubicBezTo>
                      <a:pt x="26034" y="23133"/>
                      <a:pt x="27351" y="18738"/>
                      <a:pt x="27599" y="17889"/>
                    </a:cubicBezTo>
                    <a:cubicBezTo>
                      <a:pt x="28225" y="17637"/>
                      <a:pt x="30593" y="16536"/>
                      <a:pt x="31290" y="14096"/>
                    </a:cubicBezTo>
                    <a:cubicBezTo>
                      <a:pt x="31712" y="12618"/>
                      <a:pt x="32045" y="10599"/>
                      <a:pt x="31234" y="9371"/>
                    </a:cubicBezTo>
                    <a:cubicBezTo>
                      <a:pt x="30880" y="8836"/>
                      <a:pt x="30348" y="8519"/>
                      <a:pt x="29654" y="8431"/>
                    </a:cubicBezTo>
                    <a:cubicBezTo>
                      <a:pt x="29557" y="8419"/>
                      <a:pt x="29463" y="8414"/>
                      <a:pt x="29371" y="8414"/>
                    </a:cubicBezTo>
                    <a:cubicBezTo>
                      <a:pt x="27782" y="8414"/>
                      <a:pt x="26901" y="10100"/>
                      <a:pt x="26580" y="10891"/>
                    </a:cubicBezTo>
                    <a:cubicBezTo>
                      <a:pt x="25894" y="10345"/>
                      <a:pt x="24243" y="8828"/>
                      <a:pt x="23489" y="6378"/>
                    </a:cubicBezTo>
                    <a:cubicBezTo>
                      <a:pt x="22904" y="4476"/>
                      <a:pt x="23385" y="2840"/>
                      <a:pt x="23645" y="1961"/>
                    </a:cubicBezTo>
                    <a:cubicBezTo>
                      <a:pt x="23797" y="1445"/>
                      <a:pt x="23880" y="1161"/>
                      <a:pt x="23645" y="983"/>
                    </a:cubicBezTo>
                    <a:cubicBezTo>
                      <a:pt x="23575" y="930"/>
                      <a:pt x="23501" y="910"/>
                      <a:pt x="23428" y="910"/>
                    </a:cubicBezTo>
                    <a:cubicBezTo>
                      <a:pt x="23270" y="910"/>
                      <a:pt x="23120" y="1004"/>
                      <a:pt x="23042" y="1053"/>
                    </a:cubicBezTo>
                    <a:cubicBezTo>
                      <a:pt x="22756" y="1232"/>
                      <a:pt x="22397" y="1513"/>
                      <a:pt x="22017" y="1812"/>
                    </a:cubicBezTo>
                    <a:cubicBezTo>
                      <a:pt x="21236" y="2424"/>
                      <a:pt x="20093" y="3321"/>
                      <a:pt x="19459" y="3321"/>
                    </a:cubicBezTo>
                    <a:cubicBezTo>
                      <a:pt x="19394" y="3321"/>
                      <a:pt x="19334" y="3311"/>
                      <a:pt x="19281" y="3291"/>
                    </a:cubicBezTo>
                    <a:cubicBezTo>
                      <a:pt x="19239" y="3275"/>
                      <a:pt x="19205" y="3250"/>
                      <a:pt x="19180" y="3181"/>
                    </a:cubicBezTo>
                    <a:cubicBezTo>
                      <a:pt x="19003" y="2694"/>
                      <a:pt x="19593" y="1290"/>
                      <a:pt x="20067" y="449"/>
                    </a:cubicBezTo>
                    <a:cubicBezTo>
                      <a:pt x="20184" y="242"/>
                      <a:pt x="20026" y="0"/>
                      <a:pt x="19808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356;p32">
                <a:extLst>
                  <a:ext uri="{FF2B5EF4-FFF2-40B4-BE49-F238E27FC236}">
                    <a16:creationId xmlns:a16="http://schemas.microsoft.com/office/drawing/2014/main" id="{0A33DB8C-E46B-38AE-04B3-3210EAD93176}"/>
                  </a:ext>
                </a:extLst>
              </p:cNvPr>
              <p:cNvSpPr/>
              <p:nvPr/>
            </p:nvSpPr>
            <p:spPr>
              <a:xfrm>
                <a:off x="6437825" y="2851125"/>
                <a:ext cx="121960" cy="53931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739" extrusionOk="0">
                    <a:moveTo>
                      <a:pt x="5854" y="0"/>
                    </a:moveTo>
                    <a:cubicBezTo>
                      <a:pt x="5820" y="0"/>
                      <a:pt x="5784" y="6"/>
                      <a:pt x="5750" y="19"/>
                    </a:cubicBezTo>
                    <a:lnTo>
                      <a:pt x="214" y="2158"/>
                    </a:lnTo>
                    <a:cubicBezTo>
                      <a:pt x="79" y="2210"/>
                      <a:pt x="1" y="2351"/>
                      <a:pt x="27" y="2493"/>
                    </a:cubicBezTo>
                    <a:cubicBezTo>
                      <a:pt x="54" y="2636"/>
                      <a:pt x="177" y="2739"/>
                      <a:pt x="322" y="2739"/>
                    </a:cubicBezTo>
                    <a:cubicBezTo>
                      <a:pt x="360" y="2739"/>
                      <a:pt x="396" y="2732"/>
                      <a:pt x="431" y="2719"/>
                    </a:cubicBezTo>
                    <a:lnTo>
                      <a:pt x="5967" y="580"/>
                    </a:lnTo>
                    <a:cubicBezTo>
                      <a:pt x="6119" y="518"/>
                      <a:pt x="6193" y="346"/>
                      <a:pt x="6134" y="192"/>
                    </a:cubicBezTo>
                    <a:cubicBezTo>
                      <a:pt x="6088" y="73"/>
                      <a:pt x="5975" y="0"/>
                      <a:pt x="5854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357;p32">
                <a:extLst>
                  <a:ext uri="{FF2B5EF4-FFF2-40B4-BE49-F238E27FC236}">
                    <a16:creationId xmlns:a16="http://schemas.microsoft.com/office/drawing/2014/main" id="{05EF3C1C-16F4-F3BA-227B-46C9609E6E3E}"/>
                  </a:ext>
                </a:extLst>
              </p:cNvPr>
              <p:cNvSpPr/>
              <p:nvPr/>
            </p:nvSpPr>
            <p:spPr>
              <a:xfrm>
                <a:off x="5968573" y="2871858"/>
                <a:ext cx="495420" cy="171598"/>
              </a:xfrm>
              <a:custGeom>
                <a:avLst/>
                <a:gdLst/>
                <a:ahLst/>
                <a:cxnLst/>
                <a:rect l="l" t="t" r="r" b="b"/>
                <a:pathLst>
                  <a:path w="25161" h="871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126" y="3524"/>
                      <a:pt x="1888" y="5537"/>
                    </a:cubicBezTo>
                    <a:cubicBezTo>
                      <a:pt x="3154" y="6985"/>
                      <a:pt x="5397" y="7521"/>
                      <a:pt x="7072" y="7521"/>
                    </a:cubicBezTo>
                    <a:cubicBezTo>
                      <a:pt x="7725" y="7521"/>
                      <a:pt x="8292" y="7440"/>
                      <a:pt x="8680" y="7299"/>
                    </a:cubicBezTo>
                    <a:cubicBezTo>
                      <a:pt x="10001" y="6818"/>
                      <a:pt x="9832" y="3247"/>
                      <a:pt x="11126" y="3247"/>
                    </a:cubicBezTo>
                    <a:cubicBezTo>
                      <a:pt x="11188" y="3247"/>
                      <a:pt x="11254" y="3255"/>
                      <a:pt x="11323" y="3272"/>
                    </a:cubicBezTo>
                    <a:cubicBezTo>
                      <a:pt x="12832" y="3649"/>
                      <a:pt x="12581" y="5285"/>
                      <a:pt x="13209" y="6795"/>
                    </a:cubicBezTo>
                    <a:cubicBezTo>
                      <a:pt x="13839" y="8304"/>
                      <a:pt x="14467" y="8178"/>
                      <a:pt x="17236" y="8557"/>
                    </a:cubicBezTo>
                    <a:cubicBezTo>
                      <a:pt x="17985" y="8659"/>
                      <a:pt x="18725" y="8715"/>
                      <a:pt x="19425" y="8715"/>
                    </a:cubicBezTo>
                    <a:cubicBezTo>
                      <a:pt x="21313" y="8715"/>
                      <a:pt x="22917" y="8308"/>
                      <a:pt x="23651" y="7299"/>
                    </a:cubicBezTo>
                    <a:cubicBezTo>
                      <a:pt x="24658" y="5914"/>
                      <a:pt x="25161" y="1637"/>
                      <a:pt x="24154" y="1385"/>
                    </a:cubicBezTo>
                    <a:cubicBezTo>
                      <a:pt x="23958" y="1336"/>
                      <a:pt x="23671" y="1315"/>
                      <a:pt x="23309" y="1315"/>
                    </a:cubicBezTo>
                    <a:cubicBezTo>
                      <a:pt x="21814" y="1315"/>
                      <a:pt x="19041" y="1661"/>
                      <a:pt x="16104" y="1762"/>
                    </a:cubicBezTo>
                    <a:cubicBezTo>
                      <a:pt x="12454" y="1887"/>
                      <a:pt x="11070" y="2014"/>
                      <a:pt x="11070" y="201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358;p32">
                <a:extLst>
                  <a:ext uri="{FF2B5EF4-FFF2-40B4-BE49-F238E27FC236}">
                    <a16:creationId xmlns:a16="http://schemas.microsoft.com/office/drawing/2014/main" id="{DE690BDA-E1D4-03EA-2961-E58970D7E4D4}"/>
                  </a:ext>
                </a:extLst>
              </p:cNvPr>
              <p:cNvSpPr/>
              <p:nvPr/>
            </p:nvSpPr>
            <p:spPr>
              <a:xfrm>
                <a:off x="5962607" y="2865971"/>
                <a:ext cx="504162" cy="183393"/>
              </a:xfrm>
              <a:custGeom>
                <a:avLst/>
                <a:gdLst/>
                <a:ahLst/>
                <a:cxnLst/>
                <a:rect l="l" t="t" r="r" b="b"/>
                <a:pathLst>
                  <a:path w="25605" h="9314" extrusionOk="0">
                    <a:moveTo>
                      <a:pt x="631" y="665"/>
                    </a:moveTo>
                    <a:lnTo>
                      <a:pt x="11320" y="2610"/>
                    </a:lnTo>
                    <a:cubicBezTo>
                      <a:pt x="11341" y="2612"/>
                      <a:pt x="11361" y="2614"/>
                      <a:pt x="11381" y="2614"/>
                    </a:cubicBezTo>
                    <a:cubicBezTo>
                      <a:pt x="11388" y="2614"/>
                      <a:pt x="11394" y="2613"/>
                      <a:pt x="11401" y="2613"/>
                    </a:cubicBezTo>
                    <a:cubicBezTo>
                      <a:pt x="11415" y="2612"/>
                      <a:pt x="12824" y="2486"/>
                      <a:pt x="16417" y="2362"/>
                    </a:cubicBezTo>
                    <a:cubicBezTo>
                      <a:pt x="17930" y="2310"/>
                      <a:pt x="19387" y="2195"/>
                      <a:pt x="20673" y="2093"/>
                    </a:cubicBezTo>
                    <a:cubicBezTo>
                      <a:pt x="21841" y="2000"/>
                      <a:pt x="22900" y="1916"/>
                      <a:pt x="23625" y="1916"/>
                    </a:cubicBezTo>
                    <a:cubicBezTo>
                      <a:pt x="23955" y="1916"/>
                      <a:pt x="24215" y="1933"/>
                      <a:pt x="24385" y="1975"/>
                    </a:cubicBezTo>
                    <a:cubicBezTo>
                      <a:pt x="24430" y="1987"/>
                      <a:pt x="24501" y="2062"/>
                      <a:pt x="24565" y="2236"/>
                    </a:cubicBezTo>
                    <a:cubicBezTo>
                      <a:pt x="24974" y="3361"/>
                      <a:pt x="24478" y="6366"/>
                      <a:pt x="23711" y="7420"/>
                    </a:cubicBezTo>
                    <a:cubicBezTo>
                      <a:pt x="23099" y="8262"/>
                      <a:pt x="21659" y="8712"/>
                      <a:pt x="19705" y="8712"/>
                    </a:cubicBezTo>
                    <a:cubicBezTo>
                      <a:pt x="19050" y="8712"/>
                      <a:pt x="18337" y="8661"/>
                      <a:pt x="17579" y="8558"/>
                    </a:cubicBezTo>
                    <a:cubicBezTo>
                      <a:pt x="17232" y="8511"/>
                      <a:pt x="16918" y="8470"/>
                      <a:pt x="16633" y="8435"/>
                    </a:cubicBezTo>
                    <a:cubicBezTo>
                      <a:pt x="14679" y="8189"/>
                      <a:pt x="14274" y="8138"/>
                      <a:pt x="13790" y="6979"/>
                    </a:cubicBezTo>
                    <a:cubicBezTo>
                      <a:pt x="13606" y="6538"/>
                      <a:pt x="13501" y="6081"/>
                      <a:pt x="13399" y="5639"/>
                    </a:cubicBezTo>
                    <a:cubicBezTo>
                      <a:pt x="13165" y="4630"/>
                      <a:pt x="12923" y="3585"/>
                      <a:pt x="11698" y="3280"/>
                    </a:cubicBezTo>
                    <a:cubicBezTo>
                      <a:pt x="11605" y="3256"/>
                      <a:pt x="11509" y="3243"/>
                      <a:pt x="11413" y="3243"/>
                    </a:cubicBezTo>
                    <a:lnTo>
                      <a:pt x="11411" y="3243"/>
                    </a:lnTo>
                    <a:cubicBezTo>
                      <a:pt x="10544" y="3243"/>
                      <a:pt x="10208" y="4368"/>
                      <a:pt x="9908" y="5373"/>
                    </a:cubicBezTo>
                    <a:cubicBezTo>
                      <a:pt x="9663" y="6197"/>
                      <a:pt x="9384" y="7132"/>
                      <a:pt x="8881" y="7314"/>
                    </a:cubicBezTo>
                    <a:cubicBezTo>
                      <a:pt x="8510" y="7449"/>
                      <a:pt x="7974" y="7526"/>
                      <a:pt x="7358" y="7526"/>
                    </a:cubicBezTo>
                    <a:cubicBezTo>
                      <a:pt x="5757" y="7526"/>
                      <a:pt x="3616" y="7007"/>
                      <a:pt x="2417" y="5638"/>
                    </a:cubicBezTo>
                    <a:cubicBezTo>
                      <a:pt x="1077" y="4107"/>
                      <a:pt x="720" y="1609"/>
                      <a:pt x="631" y="665"/>
                    </a:cubicBezTo>
                    <a:close/>
                    <a:moveTo>
                      <a:pt x="306" y="0"/>
                    </a:moveTo>
                    <a:cubicBezTo>
                      <a:pt x="234" y="0"/>
                      <a:pt x="163" y="26"/>
                      <a:pt x="107" y="74"/>
                    </a:cubicBezTo>
                    <a:cubicBezTo>
                      <a:pt x="39" y="133"/>
                      <a:pt x="1" y="221"/>
                      <a:pt x="3" y="311"/>
                    </a:cubicBezTo>
                    <a:cubicBezTo>
                      <a:pt x="9" y="460"/>
                      <a:pt x="154" y="3965"/>
                      <a:pt x="1964" y="6034"/>
                    </a:cubicBezTo>
                    <a:cubicBezTo>
                      <a:pt x="3317" y="7579"/>
                      <a:pt x="5621" y="8121"/>
                      <a:pt x="7353" y="8121"/>
                    </a:cubicBezTo>
                    <a:cubicBezTo>
                      <a:pt x="8062" y="8121"/>
                      <a:pt x="8675" y="8030"/>
                      <a:pt x="9088" y="7880"/>
                    </a:cubicBezTo>
                    <a:cubicBezTo>
                      <a:pt x="9874" y="7594"/>
                      <a:pt x="10184" y="6552"/>
                      <a:pt x="10484" y="5544"/>
                    </a:cubicBezTo>
                    <a:cubicBezTo>
                      <a:pt x="10794" y="4506"/>
                      <a:pt x="11020" y="3848"/>
                      <a:pt x="11440" y="3848"/>
                    </a:cubicBezTo>
                    <a:cubicBezTo>
                      <a:pt x="11477" y="3848"/>
                      <a:pt x="11514" y="3853"/>
                      <a:pt x="11554" y="3863"/>
                    </a:cubicBezTo>
                    <a:cubicBezTo>
                      <a:pt x="12380" y="4069"/>
                      <a:pt x="12563" y="4692"/>
                      <a:pt x="12813" y="5775"/>
                    </a:cubicBezTo>
                    <a:cubicBezTo>
                      <a:pt x="12916" y="6219"/>
                      <a:pt x="13032" y="6723"/>
                      <a:pt x="13235" y="7209"/>
                    </a:cubicBezTo>
                    <a:cubicBezTo>
                      <a:pt x="13853" y="8690"/>
                      <a:pt x="14534" y="8776"/>
                      <a:pt x="16557" y="9031"/>
                    </a:cubicBezTo>
                    <a:cubicBezTo>
                      <a:pt x="16841" y="9067"/>
                      <a:pt x="17152" y="9106"/>
                      <a:pt x="17499" y="9153"/>
                    </a:cubicBezTo>
                    <a:cubicBezTo>
                      <a:pt x="18288" y="9261"/>
                      <a:pt x="19028" y="9313"/>
                      <a:pt x="19712" y="9313"/>
                    </a:cubicBezTo>
                    <a:cubicBezTo>
                      <a:pt x="21877" y="9313"/>
                      <a:pt x="23465" y="8781"/>
                      <a:pt x="24197" y="7774"/>
                    </a:cubicBezTo>
                    <a:cubicBezTo>
                      <a:pt x="25082" y="6559"/>
                      <a:pt x="25605" y="3339"/>
                      <a:pt x="25131" y="2032"/>
                    </a:cubicBezTo>
                    <a:cubicBezTo>
                      <a:pt x="25001" y="1675"/>
                      <a:pt x="24799" y="1461"/>
                      <a:pt x="24531" y="1393"/>
                    </a:cubicBezTo>
                    <a:cubicBezTo>
                      <a:pt x="24308" y="1337"/>
                      <a:pt x="23997" y="1314"/>
                      <a:pt x="23606" y="1314"/>
                    </a:cubicBezTo>
                    <a:cubicBezTo>
                      <a:pt x="22874" y="1314"/>
                      <a:pt x="21861" y="1395"/>
                      <a:pt x="20625" y="1494"/>
                    </a:cubicBezTo>
                    <a:cubicBezTo>
                      <a:pt x="19346" y="1595"/>
                      <a:pt x="17897" y="1710"/>
                      <a:pt x="16396" y="1762"/>
                    </a:cubicBezTo>
                    <a:cubicBezTo>
                      <a:pt x="13120" y="1876"/>
                      <a:pt x="11646" y="1990"/>
                      <a:pt x="11389" y="2011"/>
                    </a:cubicBezTo>
                    <a:lnTo>
                      <a:pt x="358" y="5"/>
                    </a:lnTo>
                    <a:cubicBezTo>
                      <a:pt x="341" y="2"/>
                      <a:pt x="323" y="0"/>
                      <a:pt x="306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359;p32">
                <a:extLst>
                  <a:ext uri="{FF2B5EF4-FFF2-40B4-BE49-F238E27FC236}">
                    <a16:creationId xmlns:a16="http://schemas.microsoft.com/office/drawing/2014/main" id="{8A5894EF-8DC1-8367-32D2-34CE3D97C3F9}"/>
                  </a:ext>
                </a:extLst>
              </p:cNvPr>
              <p:cNvSpPr/>
              <p:nvPr/>
            </p:nvSpPr>
            <p:spPr>
              <a:xfrm>
                <a:off x="6240184" y="2917874"/>
                <a:ext cx="212278" cy="118027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6343" extrusionOk="0">
                    <a:moveTo>
                      <a:pt x="10844" y="0"/>
                    </a:moveTo>
                    <a:lnTo>
                      <a:pt x="0" y="5378"/>
                    </a:lnTo>
                    <a:cubicBezTo>
                      <a:pt x="577" y="5900"/>
                      <a:pt x="1461" y="5917"/>
                      <a:pt x="3420" y="6185"/>
                    </a:cubicBezTo>
                    <a:cubicBezTo>
                      <a:pt x="4169" y="6287"/>
                      <a:pt x="4909" y="6343"/>
                      <a:pt x="5609" y="6343"/>
                    </a:cubicBezTo>
                    <a:cubicBezTo>
                      <a:pt x="7497" y="6343"/>
                      <a:pt x="9101" y="5936"/>
                      <a:pt x="9835" y="4927"/>
                    </a:cubicBezTo>
                    <a:cubicBezTo>
                      <a:pt x="10565" y="3924"/>
                      <a:pt x="11026" y="1410"/>
                      <a:pt x="108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360;p32">
                <a:extLst>
                  <a:ext uri="{FF2B5EF4-FFF2-40B4-BE49-F238E27FC236}">
                    <a16:creationId xmlns:a16="http://schemas.microsoft.com/office/drawing/2014/main" id="{28C45ADC-6160-6D56-5887-D0D4DBC80A9F}"/>
                  </a:ext>
                </a:extLst>
              </p:cNvPr>
              <p:cNvSpPr/>
              <p:nvPr/>
            </p:nvSpPr>
            <p:spPr>
              <a:xfrm>
                <a:off x="6021965" y="2906225"/>
                <a:ext cx="270247" cy="107458"/>
              </a:xfrm>
              <a:custGeom>
                <a:avLst/>
                <a:gdLst/>
                <a:ahLst/>
                <a:cxnLst/>
                <a:rect l="l" t="t" r="r" b="b"/>
                <a:pathLst>
                  <a:path w="14037" h="5775" extrusionOk="0">
                    <a:moveTo>
                      <a:pt x="14037" y="0"/>
                    </a:moveTo>
                    <a:lnTo>
                      <a:pt x="14037" y="0"/>
                    </a:lnTo>
                    <a:cubicBezTo>
                      <a:pt x="13899" y="5"/>
                      <a:pt x="13760" y="12"/>
                      <a:pt x="13622" y="17"/>
                    </a:cubicBezTo>
                    <a:cubicBezTo>
                      <a:pt x="12538" y="54"/>
                      <a:pt x="11658" y="90"/>
                      <a:pt x="10951" y="125"/>
                    </a:cubicBezTo>
                    <a:lnTo>
                      <a:pt x="1" y="4348"/>
                    </a:lnTo>
                    <a:cubicBezTo>
                      <a:pt x="1302" y="5377"/>
                      <a:pt x="3161" y="5774"/>
                      <a:pt x="4599" y="5774"/>
                    </a:cubicBezTo>
                    <a:cubicBezTo>
                      <a:pt x="5248" y="5774"/>
                      <a:pt x="5812" y="5693"/>
                      <a:pt x="6198" y="5553"/>
                    </a:cubicBezTo>
                    <a:cubicBezTo>
                      <a:pt x="7519" y="5072"/>
                      <a:pt x="7350" y="1501"/>
                      <a:pt x="8644" y="1501"/>
                    </a:cubicBezTo>
                    <a:cubicBezTo>
                      <a:pt x="8706" y="1501"/>
                      <a:pt x="8772" y="1509"/>
                      <a:pt x="8841" y="1526"/>
                    </a:cubicBezTo>
                    <a:cubicBezTo>
                      <a:pt x="9742" y="1751"/>
                      <a:pt x="10015" y="2427"/>
                      <a:pt x="10222" y="3255"/>
                    </a:cubicBezTo>
                    <a:lnTo>
                      <a:pt x="140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361;p32">
                <a:extLst>
                  <a:ext uri="{FF2B5EF4-FFF2-40B4-BE49-F238E27FC236}">
                    <a16:creationId xmlns:a16="http://schemas.microsoft.com/office/drawing/2014/main" id="{5FE679FA-9E61-B416-AD63-C7ECB8F81664}"/>
                  </a:ext>
                </a:extLst>
              </p:cNvPr>
              <p:cNvSpPr/>
              <p:nvPr/>
            </p:nvSpPr>
            <p:spPr>
              <a:xfrm>
                <a:off x="6163287" y="2984859"/>
                <a:ext cx="96816" cy="153956"/>
              </a:xfrm>
              <a:custGeom>
                <a:avLst/>
                <a:gdLst/>
                <a:ahLst/>
                <a:cxnLst/>
                <a:rect l="l" t="t" r="r" b="b"/>
                <a:pathLst>
                  <a:path w="4917" h="7819" extrusionOk="0">
                    <a:moveTo>
                      <a:pt x="438" y="1"/>
                    </a:moveTo>
                    <a:cubicBezTo>
                      <a:pt x="288" y="4"/>
                      <a:pt x="133" y="123"/>
                      <a:pt x="127" y="289"/>
                    </a:cubicBezTo>
                    <a:cubicBezTo>
                      <a:pt x="125" y="322"/>
                      <a:pt x="1" y="3588"/>
                      <a:pt x="1" y="5584"/>
                    </a:cubicBezTo>
                    <a:cubicBezTo>
                      <a:pt x="1" y="6547"/>
                      <a:pt x="167" y="7128"/>
                      <a:pt x="539" y="7467"/>
                    </a:cubicBezTo>
                    <a:cubicBezTo>
                      <a:pt x="844" y="7744"/>
                      <a:pt x="1254" y="7819"/>
                      <a:pt x="1696" y="7819"/>
                    </a:cubicBezTo>
                    <a:cubicBezTo>
                      <a:pt x="1947" y="7819"/>
                      <a:pt x="2209" y="7795"/>
                      <a:pt x="2467" y="7770"/>
                    </a:cubicBezTo>
                    <a:cubicBezTo>
                      <a:pt x="3927" y="7637"/>
                      <a:pt x="4737" y="6975"/>
                      <a:pt x="4770" y="6947"/>
                    </a:cubicBezTo>
                    <a:cubicBezTo>
                      <a:pt x="4899" y="6841"/>
                      <a:pt x="4916" y="6652"/>
                      <a:pt x="4810" y="6524"/>
                    </a:cubicBezTo>
                    <a:cubicBezTo>
                      <a:pt x="4750" y="6452"/>
                      <a:pt x="4665" y="6415"/>
                      <a:pt x="4579" y="6415"/>
                    </a:cubicBezTo>
                    <a:cubicBezTo>
                      <a:pt x="4511" y="6415"/>
                      <a:pt x="4443" y="6438"/>
                      <a:pt x="4387" y="6485"/>
                    </a:cubicBezTo>
                    <a:cubicBezTo>
                      <a:pt x="4380" y="6490"/>
                      <a:pt x="3675" y="7056"/>
                      <a:pt x="2412" y="7171"/>
                    </a:cubicBezTo>
                    <a:cubicBezTo>
                      <a:pt x="2133" y="7197"/>
                      <a:pt x="1888" y="7217"/>
                      <a:pt x="1678" y="7217"/>
                    </a:cubicBezTo>
                    <a:cubicBezTo>
                      <a:pt x="1349" y="7217"/>
                      <a:pt x="1104" y="7169"/>
                      <a:pt x="943" y="7022"/>
                    </a:cubicBezTo>
                    <a:cubicBezTo>
                      <a:pt x="713" y="6812"/>
                      <a:pt x="602" y="6341"/>
                      <a:pt x="602" y="5584"/>
                    </a:cubicBezTo>
                    <a:cubicBezTo>
                      <a:pt x="602" y="3600"/>
                      <a:pt x="726" y="344"/>
                      <a:pt x="727" y="312"/>
                    </a:cubicBezTo>
                    <a:cubicBezTo>
                      <a:pt x="733" y="146"/>
                      <a:pt x="604" y="6"/>
                      <a:pt x="438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362;p32">
                <a:extLst>
                  <a:ext uri="{FF2B5EF4-FFF2-40B4-BE49-F238E27FC236}">
                    <a16:creationId xmlns:a16="http://schemas.microsoft.com/office/drawing/2014/main" id="{5E3AF59F-5D57-8260-338F-2D54D0F21569}"/>
                  </a:ext>
                </a:extLst>
              </p:cNvPr>
              <p:cNvSpPr/>
              <p:nvPr/>
            </p:nvSpPr>
            <p:spPr>
              <a:xfrm>
                <a:off x="6246852" y="3132928"/>
                <a:ext cx="167227" cy="107803"/>
              </a:xfrm>
              <a:custGeom>
                <a:avLst/>
                <a:gdLst/>
                <a:ahLst/>
                <a:cxnLst/>
                <a:rect l="l" t="t" r="r" b="b"/>
                <a:pathLst>
                  <a:path w="8493" h="5475" extrusionOk="0">
                    <a:moveTo>
                      <a:pt x="5466" y="602"/>
                    </a:moveTo>
                    <a:cubicBezTo>
                      <a:pt x="5587" y="602"/>
                      <a:pt x="5708" y="611"/>
                      <a:pt x="5827" y="627"/>
                    </a:cubicBezTo>
                    <a:cubicBezTo>
                      <a:pt x="6867" y="775"/>
                      <a:pt x="7554" y="1282"/>
                      <a:pt x="7713" y="2016"/>
                    </a:cubicBezTo>
                    <a:cubicBezTo>
                      <a:pt x="7853" y="2665"/>
                      <a:pt x="7553" y="3352"/>
                      <a:pt x="6967" y="3724"/>
                    </a:cubicBezTo>
                    <a:cubicBezTo>
                      <a:pt x="5837" y="4442"/>
                      <a:pt x="3276" y="4874"/>
                      <a:pt x="2009" y="4874"/>
                    </a:cubicBezTo>
                    <a:cubicBezTo>
                      <a:pt x="1754" y="4874"/>
                      <a:pt x="1552" y="4857"/>
                      <a:pt x="1424" y="4821"/>
                    </a:cubicBezTo>
                    <a:cubicBezTo>
                      <a:pt x="1049" y="4714"/>
                      <a:pt x="758" y="4452"/>
                      <a:pt x="681" y="4154"/>
                    </a:cubicBezTo>
                    <a:cubicBezTo>
                      <a:pt x="647" y="4028"/>
                      <a:pt x="641" y="3844"/>
                      <a:pt x="799" y="3687"/>
                    </a:cubicBezTo>
                    <a:cubicBezTo>
                      <a:pt x="809" y="3677"/>
                      <a:pt x="818" y="3666"/>
                      <a:pt x="826" y="3655"/>
                    </a:cubicBezTo>
                    <a:cubicBezTo>
                      <a:pt x="851" y="3622"/>
                      <a:pt x="3149" y="602"/>
                      <a:pt x="5466" y="602"/>
                    </a:cubicBezTo>
                    <a:close/>
                    <a:moveTo>
                      <a:pt x="5469" y="1"/>
                    </a:moveTo>
                    <a:cubicBezTo>
                      <a:pt x="2918" y="1"/>
                      <a:pt x="573" y="2996"/>
                      <a:pt x="358" y="3277"/>
                    </a:cubicBezTo>
                    <a:cubicBezTo>
                      <a:pt x="95" y="3552"/>
                      <a:pt x="0" y="3924"/>
                      <a:pt x="98" y="4305"/>
                    </a:cubicBezTo>
                    <a:cubicBezTo>
                      <a:pt x="230" y="4813"/>
                      <a:pt x="675" y="5232"/>
                      <a:pt x="1259" y="5398"/>
                    </a:cubicBezTo>
                    <a:cubicBezTo>
                      <a:pt x="1437" y="5449"/>
                      <a:pt x="1701" y="5474"/>
                      <a:pt x="2025" y="5474"/>
                    </a:cubicBezTo>
                    <a:cubicBezTo>
                      <a:pt x="3479" y="5474"/>
                      <a:pt x="6108" y="4982"/>
                      <a:pt x="7289" y="4230"/>
                    </a:cubicBezTo>
                    <a:cubicBezTo>
                      <a:pt x="8086" y="3724"/>
                      <a:pt x="8493" y="2783"/>
                      <a:pt x="8300" y="1889"/>
                    </a:cubicBezTo>
                    <a:cubicBezTo>
                      <a:pt x="8085" y="895"/>
                      <a:pt x="7215" y="218"/>
                      <a:pt x="5913" y="32"/>
                    </a:cubicBezTo>
                    <a:cubicBezTo>
                      <a:pt x="5764" y="11"/>
                      <a:pt x="5616" y="1"/>
                      <a:pt x="5469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363;p32">
                <a:extLst>
                  <a:ext uri="{FF2B5EF4-FFF2-40B4-BE49-F238E27FC236}">
                    <a16:creationId xmlns:a16="http://schemas.microsoft.com/office/drawing/2014/main" id="{73F246E4-1D78-8DA1-C28C-75094CEF4D43}"/>
                  </a:ext>
                </a:extLst>
              </p:cNvPr>
              <p:cNvSpPr/>
              <p:nvPr/>
            </p:nvSpPr>
            <p:spPr>
              <a:xfrm>
                <a:off x="6254846" y="3150826"/>
                <a:ext cx="141473" cy="68817"/>
              </a:xfrm>
              <a:custGeom>
                <a:avLst/>
                <a:gdLst/>
                <a:ahLst/>
                <a:cxnLst/>
                <a:rect l="l" t="t" r="r" b="b"/>
                <a:pathLst>
                  <a:path w="7185" h="3495" extrusionOk="0">
                    <a:moveTo>
                      <a:pt x="6849" y="1"/>
                    </a:moveTo>
                    <a:cubicBezTo>
                      <a:pt x="6780" y="1"/>
                      <a:pt x="6711" y="24"/>
                      <a:pt x="6655" y="72"/>
                    </a:cubicBezTo>
                    <a:cubicBezTo>
                      <a:pt x="6623" y="99"/>
                      <a:pt x="3422" y="2774"/>
                      <a:pt x="295" y="2893"/>
                    </a:cubicBezTo>
                    <a:cubicBezTo>
                      <a:pt x="130" y="2899"/>
                      <a:pt x="1" y="3036"/>
                      <a:pt x="3" y="3199"/>
                    </a:cubicBezTo>
                    <a:cubicBezTo>
                      <a:pt x="7" y="3363"/>
                      <a:pt x="141" y="3494"/>
                      <a:pt x="303" y="3494"/>
                    </a:cubicBezTo>
                    <a:cubicBezTo>
                      <a:pt x="304" y="3494"/>
                      <a:pt x="305" y="3494"/>
                      <a:pt x="305" y="3494"/>
                    </a:cubicBezTo>
                    <a:lnTo>
                      <a:pt x="317" y="3494"/>
                    </a:lnTo>
                    <a:cubicBezTo>
                      <a:pt x="3654" y="3366"/>
                      <a:pt x="6905" y="647"/>
                      <a:pt x="7042" y="530"/>
                    </a:cubicBezTo>
                    <a:cubicBezTo>
                      <a:pt x="7169" y="424"/>
                      <a:pt x="7185" y="234"/>
                      <a:pt x="7078" y="107"/>
                    </a:cubicBezTo>
                    <a:cubicBezTo>
                      <a:pt x="7019" y="37"/>
                      <a:pt x="6934" y="1"/>
                      <a:pt x="6849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364;p32">
                <a:extLst>
                  <a:ext uri="{FF2B5EF4-FFF2-40B4-BE49-F238E27FC236}">
                    <a16:creationId xmlns:a16="http://schemas.microsoft.com/office/drawing/2014/main" id="{F0D1DEB9-35F0-7C17-B9B6-B4878C8C35A3}"/>
                  </a:ext>
                </a:extLst>
              </p:cNvPr>
              <p:cNvSpPr/>
              <p:nvPr/>
            </p:nvSpPr>
            <p:spPr>
              <a:xfrm>
                <a:off x="6198946" y="2791739"/>
                <a:ext cx="209068" cy="89373"/>
              </a:xfrm>
              <a:custGeom>
                <a:avLst/>
                <a:gdLst/>
                <a:ahLst/>
                <a:cxnLst/>
                <a:rect l="l" t="t" r="r" b="b"/>
                <a:pathLst>
                  <a:path w="10618" h="4539" extrusionOk="0">
                    <a:moveTo>
                      <a:pt x="6923" y="0"/>
                    </a:moveTo>
                    <a:cubicBezTo>
                      <a:pt x="6677" y="0"/>
                      <a:pt x="6423" y="14"/>
                      <a:pt x="6164" y="45"/>
                    </a:cubicBezTo>
                    <a:cubicBezTo>
                      <a:pt x="4025" y="296"/>
                      <a:pt x="2516" y="2435"/>
                      <a:pt x="1761" y="2812"/>
                    </a:cubicBezTo>
                    <a:cubicBezTo>
                      <a:pt x="1007" y="3189"/>
                      <a:pt x="0" y="3190"/>
                      <a:pt x="0" y="3190"/>
                    </a:cubicBezTo>
                    <a:cubicBezTo>
                      <a:pt x="0" y="3190"/>
                      <a:pt x="1252" y="4538"/>
                      <a:pt x="1987" y="4538"/>
                    </a:cubicBezTo>
                    <a:cubicBezTo>
                      <a:pt x="2092" y="4538"/>
                      <a:pt x="2186" y="4511"/>
                      <a:pt x="2265" y="4448"/>
                    </a:cubicBezTo>
                    <a:cubicBezTo>
                      <a:pt x="2894" y="3944"/>
                      <a:pt x="5158" y="1680"/>
                      <a:pt x="7800" y="1428"/>
                    </a:cubicBezTo>
                    <a:cubicBezTo>
                      <a:pt x="8398" y="1372"/>
                      <a:pt x="8879" y="1353"/>
                      <a:pt x="9262" y="1353"/>
                    </a:cubicBezTo>
                    <a:cubicBezTo>
                      <a:pt x="9948" y="1353"/>
                      <a:pt x="10319" y="1412"/>
                      <a:pt x="10475" y="1412"/>
                    </a:cubicBezTo>
                    <a:cubicBezTo>
                      <a:pt x="10618" y="1412"/>
                      <a:pt x="10581" y="1363"/>
                      <a:pt x="10442" y="1177"/>
                    </a:cubicBezTo>
                    <a:cubicBezTo>
                      <a:pt x="10111" y="734"/>
                      <a:pt x="8710" y="0"/>
                      <a:pt x="6923" y="0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365;p32">
                <a:extLst>
                  <a:ext uri="{FF2B5EF4-FFF2-40B4-BE49-F238E27FC236}">
                    <a16:creationId xmlns:a16="http://schemas.microsoft.com/office/drawing/2014/main" id="{94EAE9D2-18A6-00DE-41AF-3E86EBB338B9}"/>
                  </a:ext>
                </a:extLst>
              </p:cNvPr>
              <p:cNvSpPr/>
              <p:nvPr/>
            </p:nvSpPr>
            <p:spPr>
              <a:xfrm>
                <a:off x="6191090" y="2785773"/>
                <a:ext cx="223206" cy="101226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5141" extrusionOk="0">
                    <a:moveTo>
                      <a:pt x="7328" y="603"/>
                    </a:moveTo>
                    <a:cubicBezTo>
                      <a:pt x="8652" y="603"/>
                      <a:pt x="9715" y="1022"/>
                      <a:pt x="10257" y="1371"/>
                    </a:cubicBezTo>
                    <a:cubicBezTo>
                      <a:pt x="10092" y="1362"/>
                      <a:pt x="9896" y="1356"/>
                      <a:pt x="9665" y="1356"/>
                    </a:cubicBezTo>
                    <a:cubicBezTo>
                      <a:pt x="9272" y="1356"/>
                      <a:pt x="8779" y="1374"/>
                      <a:pt x="8171" y="1433"/>
                    </a:cubicBezTo>
                    <a:cubicBezTo>
                      <a:pt x="5769" y="1661"/>
                      <a:pt x="3676" y="3479"/>
                      <a:pt x="2782" y="4254"/>
                    </a:cubicBezTo>
                    <a:cubicBezTo>
                      <a:pt x="2657" y="4365"/>
                      <a:pt x="2553" y="4454"/>
                      <a:pt x="2476" y="4515"/>
                    </a:cubicBezTo>
                    <a:cubicBezTo>
                      <a:pt x="2451" y="4535"/>
                      <a:pt x="2418" y="4544"/>
                      <a:pt x="2376" y="4544"/>
                    </a:cubicBezTo>
                    <a:cubicBezTo>
                      <a:pt x="2128" y="4544"/>
                      <a:pt x="1605" y="4215"/>
                      <a:pt x="1076" y="3739"/>
                    </a:cubicBezTo>
                    <a:cubicBezTo>
                      <a:pt x="1441" y="3686"/>
                      <a:pt x="1897" y="3583"/>
                      <a:pt x="2295" y="3384"/>
                    </a:cubicBezTo>
                    <a:cubicBezTo>
                      <a:pt x="2561" y="3251"/>
                      <a:pt x="2864" y="2972"/>
                      <a:pt x="3248" y="2616"/>
                    </a:cubicBezTo>
                    <a:cubicBezTo>
                      <a:pt x="4072" y="1853"/>
                      <a:pt x="5201" y="810"/>
                      <a:pt x="6599" y="645"/>
                    </a:cubicBezTo>
                    <a:cubicBezTo>
                      <a:pt x="6849" y="616"/>
                      <a:pt x="7092" y="603"/>
                      <a:pt x="7328" y="603"/>
                    </a:cubicBezTo>
                    <a:close/>
                    <a:moveTo>
                      <a:pt x="7341" y="1"/>
                    </a:moveTo>
                    <a:cubicBezTo>
                      <a:pt x="7078" y="1"/>
                      <a:pt x="6806" y="16"/>
                      <a:pt x="6528" y="49"/>
                    </a:cubicBezTo>
                    <a:cubicBezTo>
                      <a:pt x="4937" y="236"/>
                      <a:pt x="3675" y="1403"/>
                      <a:pt x="2840" y="2174"/>
                    </a:cubicBezTo>
                    <a:cubicBezTo>
                      <a:pt x="2505" y="2484"/>
                      <a:pt x="2214" y="2752"/>
                      <a:pt x="2026" y="2847"/>
                    </a:cubicBezTo>
                    <a:cubicBezTo>
                      <a:pt x="1346" y="3186"/>
                      <a:pt x="409" y="3192"/>
                      <a:pt x="399" y="3192"/>
                    </a:cubicBezTo>
                    <a:cubicBezTo>
                      <a:pt x="136" y="3192"/>
                      <a:pt x="1" y="3505"/>
                      <a:pt x="179" y="3697"/>
                    </a:cubicBezTo>
                    <a:cubicBezTo>
                      <a:pt x="533" y="4079"/>
                      <a:pt x="1592" y="5140"/>
                      <a:pt x="2392" y="5140"/>
                    </a:cubicBezTo>
                    <a:cubicBezTo>
                      <a:pt x="2559" y="5140"/>
                      <a:pt x="2715" y="5094"/>
                      <a:pt x="2851" y="4986"/>
                    </a:cubicBezTo>
                    <a:cubicBezTo>
                      <a:pt x="2934" y="4920"/>
                      <a:pt x="3043" y="4825"/>
                      <a:pt x="3177" y="4709"/>
                    </a:cubicBezTo>
                    <a:cubicBezTo>
                      <a:pt x="4027" y="3970"/>
                      <a:pt x="6017" y="2241"/>
                      <a:pt x="8228" y="2031"/>
                    </a:cubicBezTo>
                    <a:cubicBezTo>
                      <a:pt x="8816" y="1975"/>
                      <a:pt x="9291" y="1957"/>
                      <a:pt x="9668" y="1957"/>
                    </a:cubicBezTo>
                    <a:cubicBezTo>
                      <a:pt x="10121" y="1957"/>
                      <a:pt x="10432" y="1983"/>
                      <a:pt x="10628" y="1999"/>
                    </a:cubicBezTo>
                    <a:cubicBezTo>
                      <a:pt x="10714" y="2007"/>
                      <a:pt x="10792" y="2013"/>
                      <a:pt x="10863" y="2013"/>
                    </a:cubicBezTo>
                    <a:cubicBezTo>
                      <a:pt x="11025" y="2013"/>
                      <a:pt x="11147" y="1979"/>
                      <a:pt x="11224" y="1838"/>
                    </a:cubicBezTo>
                    <a:cubicBezTo>
                      <a:pt x="11336" y="1638"/>
                      <a:pt x="11212" y="1474"/>
                      <a:pt x="11081" y="1300"/>
                    </a:cubicBezTo>
                    <a:cubicBezTo>
                      <a:pt x="10716" y="812"/>
                      <a:pt x="9262" y="1"/>
                      <a:pt x="73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366;p32">
                <a:extLst>
                  <a:ext uri="{FF2B5EF4-FFF2-40B4-BE49-F238E27FC236}">
                    <a16:creationId xmlns:a16="http://schemas.microsoft.com/office/drawing/2014/main" id="{82B1F1E2-839D-B008-302E-BEFD4FBC5AFF}"/>
                  </a:ext>
                </a:extLst>
              </p:cNvPr>
              <p:cNvSpPr/>
              <p:nvPr/>
            </p:nvSpPr>
            <p:spPr>
              <a:xfrm>
                <a:off x="6020574" y="2819660"/>
                <a:ext cx="121428" cy="48575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2467" extrusionOk="0">
                    <a:moveTo>
                      <a:pt x="1754" y="0"/>
                    </a:moveTo>
                    <a:cubicBezTo>
                      <a:pt x="1672" y="0"/>
                      <a:pt x="1591" y="4"/>
                      <a:pt x="1511" y="10"/>
                    </a:cubicBezTo>
                    <a:cubicBezTo>
                      <a:pt x="1" y="136"/>
                      <a:pt x="126" y="1141"/>
                      <a:pt x="126" y="1141"/>
                    </a:cubicBezTo>
                    <a:cubicBezTo>
                      <a:pt x="126" y="1141"/>
                      <a:pt x="757" y="1267"/>
                      <a:pt x="2895" y="1897"/>
                    </a:cubicBezTo>
                    <a:cubicBezTo>
                      <a:pt x="4372" y="2332"/>
                      <a:pt x="4889" y="2466"/>
                      <a:pt x="5192" y="2466"/>
                    </a:cubicBezTo>
                    <a:cubicBezTo>
                      <a:pt x="5327" y="2466"/>
                      <a:pt x="5420" y="2439"/>
                      <a:pt x="5537" y="2401"/>
                    </a:cubicBezTo>
                    <a:cubicBezTo>
                      <a:pt x="5914" y="2275"/>
                      <a:pt x="6166" y="1268"/>
                      <a:pt x="6166" y="1268"/>
                    </a:cubicBezTo>
                    <a:lnTo>
                      <a:pt x="6166" y="1268"/>
                    </a:lnTo>
                    <a:cubicBezTo>
                      <a:pt x="6079" y="1355"/>
                      <a:pt x="5965" y="1389"/>
                      <a:pt x="5841" y="1389"/>
                    </a:cubicBezTo>
                    <a:cubicBezTo>
                      <a:pt x="5429" y="1389"/>
                      <a:pt x="4907" y="1016"/>
                      <a:pt x="4907" y="1016"/>
                    </a:cubicBezTo>
                    <a:cubicBezTo>
                      <a:pt x="4907" y="1016"/>
                      <a:pt x="3215" y="0"/>
                      <a:pt x="1754" y="0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367;p32">
                <a:extLst>
                  <a:ext uri="{FF2B5EF4-FFF2-40B4-BE49-F238E27FC236}">
                    <a16:creationId xmlns:a16="http://schemas.microsoft.com/office/drawing/2014/main" id="{401C7C47-84A6-02CF-24B5-7C749EBD9DCB}"/>
                  </a:ext>
                </a:extLst>
              </p:cNvPr>
              <p:cNvSpPr/>
              <p:nvPr/>
            </p:nvSpPr>
            <p:spPr>
              <a:xfrm>
                <a:off x="6016262" y="2813753"/>
                <a:ext cx="132100" cy="60429"/>
              </a:xfrm>
              <a:custGeom>
                <a:avLst/>
                <a:gdLst/>
                <a:ahLst/>
                <a:cxnLst/>
                <a:rect l="l" t="t" r="r" b="b"/>
                <a:pathLst>
                  <a:path w="6709" h="3069" extrusionOk="0">
                    <a:moveTo>
                      <a:pt x="1972" y="602"/>
                    </a:moveTo>
                    <a:cubicBezTo>
                      <a:pt x="3327" y="602"/>
                      <a:pt x="4951" y="1562"/>
                      <a:pt x="4952" y="1562"/>
                    </a:cubicBezTo>
                    <a:cubicBezTo>
                      <a:pt x="5025" y="1615"/>
                      <a:pt x="5477" y="1924"/>
                      <a:pt x="5932" y="1980"/>
                    </a:cubicBezTo>
                    <a:cubicBezTo>
                      <a:pt x="5836" y="2209"/>
                      <a:pt x="5731" y="2385"/>
                      <a:pt x="5661" y="2416"/>
                    </a:cubicBezTo>
                    <a:cubicBezTo>
                      <a:pt x="5577" y="2444"/>
                      <a:pt x="5512" y="2466"/>
                      <a:pt x="5406" y="2466"/>
                    </a:cubicBezTo>
                    <a:cubicBezTo>
                      <a:pt x="5157" y="2466"/>
                      <a:pt x="4682" y="2346"/>
                      <a:pt x="3198" y="1910"/>
                    </a:cubicBezTo>
                    <a:cubicBezTo>
                      <a:pt x="1785" y="1494"/>
                      <a:pt x="1028" y="1297"/>
                      <a:pt x="671" y="1209"/>
                    </a:cubicBezTo>
                    <a:cubicBezTo>
                      <a:pt x="695" y="1132"/>
                      <a:pt x="734" y="1060"/>
                      <a:pt x="786" y="997"/>
                    </a:cubicBezTo>
                    <a:cubicBezTo>
                      <a:pt x="960" y="782"/>
                      <a:pt x="1295" y="648"/>
                      <a:pt x="1755" y="610"/>
                    </a:cubicBezTo>
                    <a:cubicBezTo>
                      <a:pt x="1826" y="604"/>
                      <a:pt x="1899" y="602"/>
                      <a:pt x="1972" y="602"/>
                    </a:cubicBezTo>
                    <a:close/>
                    <a:moveTo>
                      <a:pt x="1975" y="0"/>
                    </a:moveTo>
                    <a:cubicBezTo>
                      <a:pt x="1884" y="0"/>
                      <a:pt x="1794" y="4"/>
                      <a:pt x="1705" y="12"/>
                    </a:cubicBezTo>
                    <a:cubicBezTo>
                      <a:pt x="1069" y="64"/>
                      <a:pt x="603" y="268"/>
                      <a:pt x="319" y="619"/>
                    </a:cubicBezTo>
                    <a:cubicBezTo>
                      <a:pt x="0" y="1011"/>
                      <a:pt x="42" y="1433"/>
                      <a:pt x="48" y="1481"/>
                    </a:cubicBezTo>
                    <a:cubicBezTo>
                      <a:pt x="64" y="1609"/>
                      <a:pt x="160" y="1712"/>
                      <a:pt x="287" y="1738"/>
                    </a:cubicBezTo>
                    <a:cubicBezTo>
                      <a:pt x="293" y="1739"/>
                      <a:pt x="939" y="1871"/>
                      <a:pt x="3029" y="2486"/>
                    </a:cubicBezTo>
                    <a:cubicBezTo>
                      <a:pt x="4490" y="2916"/>
                      <a:pt x="5046" y="3068"/>
                      <a:pt x="5409" y="3068"/>
                    </a:cubicBezTo>
                    <a:cubicBezTo>
                      <a:pt x="5574" y="3068"/>
                      <a:pt x="5700" y="3036"/>
                      <a:pt x="5850" y="2986"/>
                    </a:cubicBezTo>
                    <a:cubicBezTo>
                      <a:pt x="6346" y="2820"/>
                      <a:pt x="6607" y="1915"/>
                      <a:pt x="6676" y="1641"/>
                    </a:cubicBezTo>
                    <a:cubicBezTo>
                      <a:pt x="6709" y="1510"/>
                      <a:pt x="6649" y="1373"/>
                      <a:pt x="6532" y="1306"/>
                    </a:cubicBezTo>
                    <a:cubicBezTo>
                      <a:pt x="6486" y="1280"/>
                      <a:pt x="6435" y="1267"/>
                      <a:pt x="6385" y="1267"/>
                    </a:cubicBezTo>
                    <a:cubicBezTo>
                      <a:pt x="6307" y="1267"/>
                      <a:pt x="6230" y="1298"/>
                      <a:pt x="6172" y="1356"/>
                    </a:cubicBezTo>
                    <a:cubicBezTo>
                      <a:pt x="6148" y="1379"/>
                      <a:pt x="6110" y="1390"/>
                      <a:pt x="6061" y="1390"/>
                    </a:cubicBezTo>
                    <a:cubicBezTo>
                      <a:pt x="5877" y="1390"/>
                      <a:pt x="5543" y="1244"/>
                      <a:pt x="5281" y="1060"/>
                    </a:cubicBezTo>
                    <a:cubicBezTo>
                      <a:pt x="5205" y="1014"/>
                      <a:pt x="3498" y="0"/>
                      <a:pt x="1975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368;p32">
                <a:extLst>
                  <a:ext uri="{FF2B5EF4-FFF2-40B4-BE49-F238E27FC236}">
                    <a16:creationId xmlns:a16="http://schemas.microsoft.com/office/drawing/2014/main" id="{AA385DF6-B161-6555-9120-8B0F86583C1D}"/>
                  </a:ext>
                </a:extLst>
              </p:cNvPr>
              <p:cNvSpPr/>
              <p:nvPr/>
            </p:nvSpPr>
            <p:spPr>
              <a:xfrm>
                <a:off x="6431780" y="2509109"/>
                <a:ext cx="146159" cy="233976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1883" extrusionOk="0">
                    <a:moveTo>
                      <a:pt x="705" y="1"/>
                    </a:moveTo>
                    <a:cubicBezTo>
                      <a:pt x="272" y="1"/>
                      <a:pt x="1" y="57"/>
                      <a:pt x="1" y="57"/>
                    </a:cubicBezTo>
                    <a:cubicBezTo>
                      <a:pt x="1" y="57"/>
                      <a:pt x="5662" y="2447"/>
                      <a:pt x="6165" y="11883"/>
                    </a:cubicBezTo>
                    <a:lnTo>
                      <a:pt x="7297" y="11757"/>
                    </a:lnTo>
                    <a:cubicBezTo>
                      <a:pt x="7297" y="11757"/>
                      <a:pt x="7423" y="7354"/>
                      <a:pt x="5537" y="3328"/>
                    </a:cubicBezTo>
                    <a:cubicBezTo>
                      <a:pt x="4164" y="400"/>
                      <a:pt x="1860" y="1"/>
                      <a:pt x="70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369;p32">
                <a:extLst>
                  <a:ext uri="{FF2B5EF4-FFF2-40B4-BE49-F238E27FC236}">
                    <a16:creationId xmlns:a16="http://schemas.microsoft.com/office/drawing/2014/main" id="{18D7E833-B65F-8AB4-31C3-BE61AECB6230}"/>
                  </a:ext>
                </a:extLst>
              </p:cNvPr>
              <p:cNvSpPr/>
              <p:nvPr/>
            </p:nvSpPr>
            <p:spPr>
              <a:xfrm>
                <a:off x="6425637" y="2503320"/>
                <a:ext cx="157835" cy="245672"/>
              </a:xfrm>
              <a:custGeom>
                <a:avLst/>
                <a:gdLst/>
                <a:ahLst/>
                <a:cxnLst/>
                <a:rect l="l" t="t" r="r" b="b"/>
                <a:pathLst>
                  <a:path w="8016" h="12477" extrusionOk="0">
                    <a:moveTo>
                      <a:pt x="1354" y="601"/>
                    </a:moveTo>
                    <a:cubicBezTo>
                      <a:pt x="2503" y="677"/>
                      <a:pt x="4390" y="1219"/>
                      <a:pt x="5576" y="3749"/>
                    </a:cubicBezTo>
                    <a:cubicBezTo>
                      <a:pt x="7150" y="7109"/>
                      <a:pt x="7300" y="10786"/>
                      <a:pt x="7309" y="11782"/>
                    </a:cubicBezTo>
                    <a:lnTo>
                      <a:pt x="6758" y="11844"/>
                    </a:lnTo>
                    <a:cubicBezTo>
                      <a:pt x="6291" y="4795"/>
                      <a:pt x="2999" y="1712"/>
                      <a:pt x="1354" y="601"/>
                    </a:cubicBezTo>
                    <a:close/>
                    <a:moveTo>
                      <a:pt x="986" y="0"/>
                    </a:moveTo>
                    <a:cubicBezTo>
                      <a:pt x="543" y="0"/>
                      <a:pt x="263" y="55"/>
                      <a:pt x="252" y="57"/>
                    </a:cubicBezTo>
                    <a:cubicBezTo>
                      <a:pt x="124" y="83"/>
                      <a:pt x="27" y="190"/>
                      <a:pt x="14" y="321"/>
                    </a:cubicBezTo>
                    <a:cubicBezTo>
                      <a:pt x="1" y="452"/>
                      <a:pt x="74" y="576"/>
                      <a:pt x="195" y="627"/>
                    </a:cubicBezTo>
                    <a:cubicBezTo>
                      <a:pt x="251" y="651"/>
                      <a:pt x="5691" y="3077"/>
                      <a:pt x="6178" y="12192"/>
                    </a:cubicBezTo>
                    <a:cubicBezTo>
                      <a:pt x="6186" y="12351"/>
                      <a:pt x="6318" y="12477"/>
                      <a:pt x="6477" y="12477"/>
                    </a:cubicBezTo>
                    <a:cubicBezTo>
                      <a:pt x="6489" y="12477"/>
                      <a:pt x="6499" y="12477"/>
                      <a:pt x="6511" y="12476"/>
                    </a:cubicBezTo>
                    <a:lnTo>
                      <a:pt x="7642" y="12350"/>
                    </a:lnTo>
                    <a:cubicBezTo>
                      <a:pt x="7792" y="12333"/>
                      <a:pt x="7907" y="12210"/>
                      <a:pt x="7910" y="12059"/>
                    </a:cubicBezTo>
                    <a:cubicBezTo>
                      <a:pt x="7916" y="11877"/>
                      <a:pt x="8016" y="7538"/>
                      <a:pt x="6121" y="3494"/>
                    </a:cubicBezTo>
                    <a:cubicBezTo>
                      <a:pt x="4678" y="416"/>
                      <a:pt x="2211" y="0"/>
                      <a:pt x="986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370;p32">
                <a:extLst>
                  <a:ext uri="{FF2B5EF4-FFF2-40B4-BE49-F238E27FC236}">
                    <a16:creationId xmlns:a16="http://schemas.microsoft.com/office/drawing/2014/main" id="{2AD90AE6-E948-D70A-0D57-B91D235D36E5}"/>
                  </a:ext>
                </a:extLst>
              </p:cNvPr>
              <p:cNvSpPr/>
              <p:nvPr/>
            </p:nvSpPr>
            <p:spPr>
              <a:xfrm>
                <a:off x="6491283" y="2712920"/>
                <a:ext cx="181778" cy="107980"/>
              </a:xfrm>
              <a:custGeom>
                <a:avLst/>
                <a:gdLst/>
                <a:ahLst/>
                <a:cxnLst/>
                <a:rect l="l" t="t" r="r" b="b"/>
                <a:pathLst>
                  <a:path w="9232" h="5484" extrusionOk="0">
                    <a:moveTo>
                      <a:pt x="7210" y="1"/>
                    </a:moveTo>
                    <a:cubicBezTo>
                      <a:pt x="7009" y="1"/>
                      <a:pt x="6805" y="35"/>
                      <a:pt x="6605" y="107"/>
                    </a:cubicBezTo>
                    <a:lnTo>
                      <a:pt x="1312" y="2001"/>
                    </a:lnTo>
                    <a:cubicBezTo>
                      <a:pt x="492" y="2295"/>
                      <a:pt x="1" y="3137"/>
                      <a:pt x="150" y="3997"/>
                    </a:cubicBezTo>
                    <a:cubicBezTo>
                      <a:pt x="300" y="4855"/>
                      <a:pt x="1044" y="5482"/>
                      <a:pt x="1916" y="5484"/>
                    </a:cubicBezTo>
                    <a:cubicBezTo>
                      <a:pt x="2122" y="5484"/>
                      <a:pt x="2327" y="5448"/>
                      <a:pt x="2520" y="5378"/>
                    </a:cubicBezTo>
                    <a:lnTo>
                      <a:pt x="7813" y="3483"/>
                    </a:lnTo>
                    <a:cubicBezTo>
                      <a:pt x="8746" y="3150"/>
                      <a:pt x="9231" y="2123"/>
                      <a:pt x="8898" y="1190"/>
                    </a:cubicBezTo>
                    <a:cubicBezTo>
                      <a:pt x="8635" y="458"/>
                      <a:pt x="7946" y="1"/>
                      <a:pt x="72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371;p32">
                <a:extLst>
                  <a:ext uri="{FF2B5EF4-FFF2-40B4-BE49-F238E27FC236}">
                    <a16:creationId xmlns:a16="http://schemas.microsoft.com/office/drawing/2014/main" id="{5695F868-E9C2-9879-0701-EBB1B9E775F3}"/>
                  </a:ext>
                </a:extLst>
              </p:cNvPr>
              <p:cNvSpPr/>
              <p:nvPr/>
            </p:nvSpPr>
            <p:spPr>
              <a:xfrm>
                <a:off x="6484943" y="2706994"/>
                <a:ext cx="194793" cy="119833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6086" extrusionOk="0">
                    <a:moveTo>
                      <a:pt x="7533" y="602"/>
                    </a:moveTo>
                    <a:cubicBezTo>
                      <a:pt x="8259" y="604"/>
                      <a:pt x="8877" y="1127"/>
                      <a:pt x="9001" y="1842"/>
                    </a:cubicBezTo>
                    <a:cubicBezTo>
                      <a:pt x="9124" y="2557"/>
                      <a:pt x="8716" y="3257"/>
                      <a:pt x="8034" y="3502"/>
                    </a:cubicBezTo>
                    <a:lnTo>
                      <a:pt x="2742" y="5397"/>
                    </a:lnTo>
                    <a:cubicBezTo>
                      <a:pt x="2583" y="5454"/>
                      <a:pt x="2419" y="5482"/>
                      <a:pt x="2257" y="5482"/>
                    </a:cubicBezTo>
                    <a:cubicBezTo>
                      <a:pt x="1640" y="5482"/>
                      <a:pt x="1046" y="5091"/>
                      <a:pt x="833" y="4493"/>
                    </a:cubicBezTo>
                    <a:cubicBezTo>
                      <a:pt x="554" y="3717"/>
                      <a:pt x="958" y="2862"/>
                      <a:pt x="1736" y="2586"/>
                    </a:cubicBezTo>
                    <a:lnTo>
                      <a:pt x="7029" y="691"/>
                    </a:lnTo>
                    <a:cubicBezTo>
                      <a:pt x="7190" y="632"/>
                      <a:pt x="7361" y="602"/>
                      <a:pt x="7533" y="602"/>
                    </a:cubicBezTo>
                    <a:close/>
                    <a:moveTo>
                      <a:pt x="7531" y="1"/>
                    </a:moveTo>
                    <a:cubicBezTo>
                      <a:pt x="7297" y="1"/>
                      <a:pt x="7059" y="41"/>
                      <a:pt x="6825" y="124"/>
                    </a:cubicBezTo>
                    <a:lnTo>
                      <a:pt x="1532" y="2019"/>
                    </a:lnTo>
                    <a:cubicBezTo>
                      <a:pt x="574" y="2362"/>
                      <a:pt x="0" y="3346"/>
                      <a:pt x="175" y="4349"/>
                    </a:cubicBezTo>
                    <a:cubicBezTo>
                      <a:pt x="349" y="5352"/>
                      <a:pt x="1219" y="6084"/>
                      <a:pt x="2238" y="6086"/>
                    </a:cubicBezTo>
                    <a:cubicBezTo>
                      <a:pt x="2478" y="6084"/>
                      <a:pt x="2718" y="6043"/>
                      <a:pt x="2944" y="5962"/>
                    </a:cubicBezTo>
                    <a:lnTo>
                      <a:pt x="8237" y="4068"/>
                    </a:lnTo>
                    <a:cubicBezTo>
                      <a:pt x="9326" y="3678"/>
                      <a:pt x="9892" y="2479"/>
                      <a:pt x="9502" y="1390"/>
                    </a:cubicBezTo>
                    <a:cubicBezTo>
                      <a:pt x="9197" y="534"/>
                      <a:pt x="8391" y="1"/>
                      <a:pt x="753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372;p32">
                <a:extLst>
                  <a:ext uri="{FF2B5EF4-FFF2-40B4-BE49-F238E27FC236}">
                    <a16:creationId xmlns:a16="http://schemas.microsoft.com/office/drawing/2014/main" id="{3D49BADA-6CE0-68EF-0407-4D31CBF48EFA}"/>
                  </a:ext>
                </a:extLst>
              </p:cNvPr>
              <p:cNvSpPr/>
              <p:nvPr/>
            </p:nvSpPr>
            <p:spPr>
              <a:xfrm>
                <a:off x="6492859" y="2760058"/>
                <a:ext cx="52592" cy="57593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2925" extrusionOk="0">
                    <a:moveTo>
                      <a:pt x="1107" y="0"/>
                    </a:moveTo>
                    <a:cubicBezTo>
                      <a:pt x="1005" y="0"/>
                      <a:pt x="904" y="18"/>
                      <a:pt x="807" y="54"/>
                    </a:cubicBezTo>
                    <a:cubicBezTo>
                      <a:pt x="230" y="270"/>
                      <a:pt x="0" y="1076"/>
                      <a:pt x="292" y="1854"/>
                    </a:cubicBezTo>
                    <a:cubicBezTo>
                      <a:pt x="535" y="2501"/>
                      <a:pt x="1062" y="2925"/>
                      <a:pt x="1564" y="2925"/>
                    </a:cubicBezTo>
                    <a:cubicBezTo>
                      <a:pt x="1666" y="2925"/>
                      <a:pt x="1766" y="2908"/>
                      <a:pt x="1863" y="2871"/>
                    </a:cubicBezTo>
                    <a:cubicBezTo>
                      <a:pt x="2439" y="2654"/>
                      <a:pt x="2670" y="1849"/>
                      <a:pt x="2379" y="1072"/>
                    </a:cubicBezTo>
                    <a:cubicBezTo>
                      <a:pt x="2135" y="424"/>
                      <a:pt x="1608" y="0"/>
                      <a:pt x="11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373;p32">
                <a:extLst>
                  <a:ext uri="{FF2B5EF4-FFF2-40B4-BE49-F238E27FC236}">
                    <a16:creationId xmlns:a16="http://schemas.microsoft.com/office/drawing/2014/main" id="{40C9E329-40BE-1076-B542-77F65E3DBE17}"/>
                  </a:ext>
                </a:extLst>
              </p:cNvPr>
              <p:cNvSpPr/>
              <p:nvPr/>
            </p:nvSpPr>
            <p:spPr>
              <a:xfrm>
                <a:off x="6486164" y="2754132"/>
                <a:ext cx="62811" cy="69407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25" extrusionOk="0">
                    <a:moveTo>
                      <a:pt x="1435" y="602"/>
                    </a:moveTo>
                    <a:cubicBezTo>
                      <a:pt x="1438" y="602"/>
                      <a:pt x="1441" y="602"/>
                      <a:pt x="1444" y="602"/>
                    </a:cubicBezTo>
                    <a:cubicBezTo>
                      <a:pt x="1820" y="602"/>
                      <a:pt x="2242" y="958"/>
                      <a:pt x="2438" y="1477"/>
                    </a:cubicBezTo>
                    <a:cubicBezTo>
                      <a:pt x="2556" y="1793"/>
                      <a:pt x="2578" y="2121"/>
                      <a:pt x="2498" y="2399"/>
                    </a:cubicBezTo>
                    <a:cubicBezTo>
                      <a:pt x="2427" y="2646"/>
                      <a:pt x="2285" y="2820"/>
                      <a:pt x="2098" y="2890"/>
                    </a:cubicBezTo>
                    <a:cubicBezTo>
                      <a:pt x="2036" y="2913"/>
                      <a:pt x="1972" y="2924"/>
                      <a:pt x="1907" y="2924"/>
                    </a:cubicBezTo>
                    <a:cubicBezTo>
                      <a:pt x="1532" y="2924"/>
                      <a:pt x="1109" y="2568"/>
                      <a:pt x="913" y="2048"/>
                    </a:cubicBezTo>
                    <a:cubicBezTo>
                      <a:pt x="684" y="1438"/>
                      <a:pt x="840" y="790"/>
                      <a:pt x="1252" y="635"/>
                    </a:cubicBezTo>
                    <a:cubicBezTo>
                      <a:pt x="1311" y="614"/>
                      <a:pt x="1373" y="602"/>
                      <a:pt x="1435" y="602"/>
                    </a:cubicBezTo>
                    <a:close/>
                    <a:moveTo>
                      <a:pt x="1441" y="1"/>
                    </a:moveTo>
                    <a:cubicBezTo>
                      <a:pt x="1305" y="1"/>
                      <a:pt x="1171" y="24"/>
                      <a:pt x="1041" y="73"/>
                    </a:cubicBezTo>
                    <a:cubicBezTo>
                      <a:pt x="310" y="348"/>
                      <a:pt x="0" y="1329"/>
                      <a:pt x="350" y="2261"/>
                    </a:cubicBezTo>
                    <a:cubicBezTo>
                      <a:pt x="638" y="3027"/>
                      <a:pt x="1283" y="3524"/>
                      <a:pt x="1910" y="3524"/>
                    </a:cubicBezTo>
                    <a:cubicBezTo>
                      <a:pt x="2047" y="3524"/>
                      <a:pt x="2182" y="3501"/>
                      <a:pt x="2309" y="3453"/>
                    </a:cubicBezTo>
                    <a:cubicBezTo>
                      <a:pt x="2679" y="3313"/>
                      <a:pt x="2951" y="2999"/>
                      <a:pt x="3076" y="2565"/>
                    </a:cubicBezTo>
                    <a:cubicBezTo>
                      <a:pt x="3190" y="2163"/>
                      <a:pt x="3162" y="1702"/>
                      <a:pt x="2999" y="1266"/>
                    </a:cubicBezTo>
                    <a:cubicBezTo>
                      <a:pt x="2711" y="499"/>
                      <a:pt x="2067" y="1"/>
                      <a:pt x="14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374;p32">
                <a:extLst>
                  <a:ext uri="{FF2B5EF4-FFF2-40B4-BE49-F238E27FC236}">
                    <a16:creationId xmlns:a16="http://schemas.microsoft.com/office/drawing/2014/main" id="{2E01F695-2949-0316-E3B9-5A385239FE8F}"/>
                  </a:ext>
                </a:extLst>
              </p:cNvPr>
              <p:cNvSpPr/>
              <p:nvPr/>
            </p:nvSpPr>
            <p:spPr>
              <a:xfrm>
                <a:off x="6473995" y="2907241"/>
                <a:ext cx="59168" cy="100616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5110" extrusionOk="0">
                    <a:moveTo>
                      <a:pt x="1503" y="1033"/>
                    </a:moveTo>
                    <a:cubicBezTo>
                      <a:pt x="1926" y="2021"/>
                      <a:pt x="2404" y="3252"/>
                      <a:pt x="2404" y="3608"/>
                    </a:cubicBezTo>
                    <a:cubicBezTo>
                      <a:pt x="2398" y="4101"/>
                      <a:pt x="1996" y="4497"/>
                      <a:pt x="1503" y="4497"/>
                    </a:cubicBezTo>
                    <a:cubicBezTo>
                      <a:pt x="1009" y="4497"/>
                      <a:pt x="607" y="4101"/>
                      <a:pt x="602" y="3608"/>
                    </a:cubicBezTo>
                    <a:cubicBezTo>
                      <a:pt x="602" y="3252"/>
                      <a:pt x="1079" y="2021"/>
                      <a:pt x="1503" y="1033"/>
                    </a:cubicBezTo>
                    <a:close/>
                    <a:moveTo>
                      <a:pt x="1503" y="1"/>
                    </a:moveTo>
                    <a:cubicBezTo>
                      <a:pt x="1390" y="1"/>
                      <a:pt x="1277" y="54"/>
                      <a:pt x="1229" y="161"/>
                    </a:cubicBezTo>
                    <a:cubicBezTo>
                      <a:pt x="1024" y="616"/>
                      <a:pt x="0" y="2915"/>
                      <a:pt x="0" y="3608"/>
                    </a:cubicBezTo>
                    <a:cubicBezTo>
                      <a:pt x="2" y="4437"/>
                      <a:pt x="674" y="5109"/>
                      <a:pt x="1503" y="5109"/>
                    </a:cubicBezTo>
                    <a:cubicBezTo>
                      <a:pt x="2331" y="5109"/>
                      <a:pt x="3004" y="4437"/>
                      <a:pt x="3005" y="3608"/>
                    </a:cubicBezTo>
                    <a:cubicBezTo>
                      <a:pt x="3005" y="2915"/>
                      <a:pt x="1982" y="616"/>
                      <a:pt x="1776" y="161"/>
                    </a:cubicBezTo>
                    <a:cubicBezTo>
                      <a:pt x="1728" y="54"/>
                      <a:pt x="1615" y="1"/>
                      <a:pt x="1503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375;p32">
                <a:extLst>
                  <a:ext uri="{FF2B5EF4-FFF2-40B4-BE49-F238E27FC236}">
                    <a16:creationId xmlns:a16="http://schemas.microsoft.com/office/drawing/2014/main" id="{19AAA761-3F5E-EFA6-95D9-ED0508D17686}"/>
                  </a:ext>
                </a:extLst>
              </p:cNvPr>
              <p:cNvSpPr/>
              <p:nvPr/>
            </p:nvSpPr>
            <p:spPr>
              <a:xfrm>
                <a:off x="6641656" y="1230441"/>
                <a:ext cx="1516071" cy="1799528"/>
              </a:xfrm>
              <a:custGeom>
                <a:avLst/>
                <a:gdLst/>
                <a:ahLst/>
                <a:cxnLst/>
                <a:rect l="l" t="t" r="r" b="b"/>
                <a:pathLst>
                  <a:path w="76997" h="91393" extrusionOk="0">
                    <a:moveTo>
                      <a:pt x="24017" y="0"/>
                    </a:moveTo>
                    <a:cubicBezTo>
                      <a:pt x="22933" y="0"/>
                      <a:pt x="21579" y="521"/>
                      <a:pt x="20269" y="974"/>
                    </a:cubicBezTo>
                    <a:cubicBezTo>
                      <a:pt x="17355" y="1983"/>
                      <a:pt x="9507" y="9607"/>
                      <a:pt x="7713" y="14428"/>
                    </a:cubicBezTo>
                    <a:cubicBezTo>
                      <a:pt x="5919" y="19249"/>
                      <a:pt x="7489" y="20818"/>
                      <a:pt x="10628" y="23733"/>
                    </a:cubicBezTo>
                    <a:cubicBezTo>
                      <a:pt x="13767" y="26647"/>
                      <a:pt x="17579" y="32590"/>
                      <a:pt x="19597" y="38195"/>
                    </a:cubicBezTo>
                    <a:cubicBezTo>
                      <a:pt x="21615" y="43801"/>
                      <a:pt x="24193" y="49182"/>
                      <a:pt x="28341" y="50640"/>
                    </a:cubicBezTo>
                    <a:cubicBezTo>
                      <a:pt x="28341" y="50640"/>
                      <a:pt x="21727" y="53778"/>
                      <a:pt x="17354" y="56918"/>
                    </a:cubicBezTo>
                    <a:cubicBezTo>
                      <a:pt x="12982" y="60056"/>
                      <a:pt x="10852" y="61515"/>
                      <a:pt x="10852" y="61515"/>
                    </a:cubicBezTo>
                    <a:cubicBezTo>
                      <a:pt x="10852" y="61515"/>
                      <a:pt x="4909" y="63196"/>
                      <a:pt x="2667" y="66110"/>
                    </a:cubicBezTo>
                    <a:cubicBezTo>
                      <a:pt x="1326" y="67854"/>
                      <a:pt x="475" y="69225"/>
                      <a:pt x="1" y="70054"/>
                    </a:cubicBezTo>
                    <a:cubicBezTo>
                      <a:pt x="1225" y="69607"/>
                      <a:pt x="3281" y="69045"/>
                      <a:pt x="5884" y="69045"/>
                    </a:cubicBezTo>
                    <a:cubicBezTo>
                      <a:pt x="8729" y="69045"/>
                      <a:pt x="12227" y="69715"/>
                      <a:pt x="16008" y="71940"/>
                    </a:cubicBezTo>
                    <a:cubicBezTo>
                      <a:pt x="24989" y="77223"/>
                      <a:pt x="26900" y="85990"/>
                      <a:pt x="26902" y="91392"/>
                    </a:cubicBezTo>
                    <a:lnTo>
                      <a:pt x="30471" y="88197"/>
                    </a:lnTo>
                    <a:cubicBezTo>
                      <a:pt x="30471" y="88197"/>
                      <a:pt x="39777" y="84497"/>
                      <a:pt x="47512" y="75976"/>
                    </a:cubicBezTo>
                    <a:cubicBezTo>
                      <a:pt x="55247" y="67456"/>
                      <a:pt x="56482" y="63309"/>
                      <a:pt x="57265" y="55685"/>
                    </a:cubicBezTo>
                    <a:cubicBezTo>
                      <a:pt x="58050" y="48061"/>
                      <a:pt x="61190" y="17903"/>
                      <a:pt x="61301" y="17455"/>
                    </a:cubicBezTo>
                    <a:cubicBezTo>
                      <a:pt x="61414" y="17007"/>
                      <a:pt x="62423" y="14764"/>
                      <a:pt x="63769" y="14540"/>
                    </a:cubicBezTo>
                    <a:cubicBezTo>
                      <a:pt x="63791" y="14537"/>
                      <a:pt x="63816" y="14535"/>
                      <a:pt x="63842" y="14535"/>
                    </a:cubicBezTo>
                    <a:cubicBezTo>
                      <a:pt x="65364" y="14535"/>
                      <a:pt x="72530" y="20830"/>
                      <a:pt x="73522" y="21491"/>
                    </a:cubicBezTo>
                    <a:cubicBezTo>
                      <a:pt x="73952" y="21777"/>
                      <a:pt x="74564" y="22002"/>
                      <a:pt x="75144" y="22002"/>
                    </a:cubicBezTo>
                    <a:cubicBezTo>
                      <a:pt x="75924" y="22002"/>
                      <a:pt x="76644" y="21592"/>
                      <a:pt x="76773" y="20369"/>
                    </a:cubicBezTo>
                    <a:cubicBezTo>
                      <a:pt x="76997" y="18240"/>
                      <a:pt x="75204" y="12971"/>
                      <a:pt x="69486" y="7252"/>
                    </a:cubicBezTo>
                    <a:cubicBezTo>
                      <a:pt x="65318" y="3085"/>
                      <a:pt x="61984" y="1479"/>
                      <a:pt x="59962" y="1479"/>
                    </a:cubicBezTo>
                    <a:cubicBezTo>
                      <a:pt x="59210" y="1479"/>
                      <a:pt x="58639" y="1701"/>
                      <a:pt x="58274" y="2096"/>
                    </a:cubicBezTo>
                    <a:cubicBezTo>
                      <a:pt x="56930" y="3553"/>
                      <a:pt x="57826" y="6693"/>
                      <a:pt x="56930" y="11289"/>
                    </a:cubicBezTo>
                    <a:cubicBezTo>
                      <a:pt x="56032" y="15885"/>
                      <a:pt x="50428" y="32478"/>
                      <a:pt x="47625" y="40326"/>
                    </a:cubicBezTo>
                    <a:cubicBezTo>
                      <a:pt x="44821" y="48174"/>
                      <a:pt x="45718" y="58825"/>
                      <a:pt x="45718" y="58825"/>
                    </a:cubicBezTo>
                    <a:cubicBezTo>
                      <a:pt x="45718" y="58825"/>
                      <a:pt x="41906" y="60169"/>
                      <a:pt x="39216" y="62187"/>
                    </a:cubicBezTo>
                    <a:cubicBezTo>
                      <a:pt x="36525" y="64204"/>
                      <a:pt x="32377" y="67008"/>
                      <a:pt x="32377" y="67008"/>
                    </a:cubicBezTo>
                    <a:lnTo>
                      <a:pt x="31256" y="66447"/>
                    </a:lnTo>
                    <a:cubicBezTo>
                      <a:pt x="31256" y="66447"/>
                      <a:pt x="37534" y="60169"/>
                      <a:pt x="39440" y="56581"/>
                    </a:cubicBezTo>
                    <a:cubicBezTo>
                      <a:pt x="41346" y="52993"/>
                      <a:pt x="41906" y="52769"/>
                      <a:pt x="40897" y="50640"/>
                    </a:cubicBezTo>
                    <a:cubicBezTo>
                      <a:pt x="39888" y="48509"/>
                      <a:pt x="31704" y="38195"/>
                      <a:pt x="28116" y="33599"/>
                    </a:cubicBezTo>
                    <a:cubicBezTo>
                      <a:pt x="24529" y="29002"/>
                      <a:pt x="20157" y="21267"/>
                      <a:pt x="19260" y="19025"/>
                    </a:cubicBezTo>
                    <a:cubicBezTo>
                      <a:pt x="18364" y="16782"/>
                      <a:pt x="18476" y="14540"/>
                      <a:pt x="19149" y="12971"/>
                    </a:cubicBezTo>
                    <a:cubicBezTo>
                      <a:pt x="19821" y="11401"/>
                      <a:pt x="26099" y="8261"/>
                      <a:pt x="26212" y="3440"/>
                    </a:cubicBezTo>
                    <a:cubicBezTo>
                      <a:pt x="26273" y="784"/>
                      <a:pt x="25348" y="0"/>
                      <a:pt x="24017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376;p32">
                <a:extLst>
                  <a:ext uri="{FF2B5EF4-FFF2-40B4-BE49-F238E27FC236}">
                    <a16:creationId xmlns:a16="http://schemas.microsoft.com/office/drawing/2014/main" id="{B84C81C9-AE92-683D-BFDB-C19B212B9FC5}"/>
                  </a:ext>
                </a:extLst>
              </p:cNvPr>
              <p:cNvSpPr/>
              <p:nvPr/>
            </p:nvSpPr>
            <p:spPr>
              <a:xfrm>
                <a:off x="6634174" y="1224553"/>
                <a:ext cx="1529578" cy="1811342"/>
              </a:xfrm>
              <a:custGeom>
                <a:avLst/>
                <a:gdLst/>
                <a:ahLst/>
                <a:cxnLst/>
                <a:rect l="l" t="t" r="r" b="b"/>
                <a:pathLst>
                  <a:path w="77683" h="91993" extrusionOk="0">
                    <a:moveTo>
                      <a:pt x="24397" y="600"/>
                    </a:moveTo>
                    <a:cubicBezTo>
                      <a:pt x="24815" y="600"/>
                      <a:pt x="25180" y="685"/>
                      <a:pt x="25468" y="894"/>
                    </a:cubicBezTo>
                    <a:cubicBezTo>
                      <a:pt x="26048" y="1316"/>
                      <a:pt x="26325" y="2270"/>
                      <a:pt x="26291" y="3732"/>
                    </a:cubicBezTo>
                    <a:cubicBezTo>
                      <a:pt x="26217" y="6899"/>
                      <a:pt x="23359" y="9318"/>
                      <a:pt x="21272" y="11084"/>
                    </a:cubicBezTo>
                    <a:cubicBezTo>
                      <a:pt x="20277" y="11926"/>
                      <a:pt x="19492" y="12590"/>
                      <a:pt x="19252" y="13150"/>
                    </a:cubicBezTo>
                    <a:cubicBezTo>
                      <a:pt x="18474" y="14967"/>
                      <a:pt x="18514" y="17316"/>
                      <a:pt x="19362" y="19434"/>
                    </a:cubicBezTo>
                    <a:cubicBezTo>
                      <a:pt x="20274" y="21714"/>
                      <a:pt x="24658" y="29466"/>
                      <a:pt x="28261" y="34083"/>
                    </a:cubicBezTo>
                    <a:lnTo>
                      <a:pt x="29892" y="36166"/>
                    </a:lnTo>
                    <a:cubicBezTo>
                      <a:pt x="33726" y="41058"/>
                      <a:pt x="40144" y="49247"/>
                      <a:pt x="41006" y="51067"/>
                    </a:cubicBezTo>
                    <a:cubicBezTo>
                      <a:pt x="41781" y="52703"/>
                      <a:pt x="41596" y="53036"/>
                      <a:pt x="40394" y="55201"/>
                    </a:cubicBezTo>
                    <a:cubicBezTo>
                      <a:pt x="40152" y="55637"/>
                      <a:pt x="39872" y="56142"/>
                      <a:pt x="39555" y="56739"/>
                    </a:cubicBezTo>
                    <a:cubicBezTo>
                      <a:pt x="37693" y="60245"/>
                      <a:pt x="31486" y="66471"/>
                      <a:pt x="31423" y="66534"/>
                    </a:cubicBezTo>
                    <a:cubicBezTo>
                      <a:pt x="31279" y="66679"/>
                      <a:pt x="31318" y="66923"/>
                      <a:pt x="31502" y="67014"/>
                    </a:cubicBezTo>
                    <a:lnTo>
                      <a:pt x="32622" y="67575"/>
                    </a:lnTo>
                    <a:cubicBezTo>
                      <a:pt x="32665" y="67596"/>
                      <a:pt x="32711" y="67607"/>
                      <a:pt x="32757" y="67607"/>
                    </a:cubicBezTo>
                    <a:cubicBezTo>
                      <a:pt x="32816" y="67607"/>
                      <a:pt x="32875" y="67589"/>
                      <a:pt x="32926" y="67555"/>
                    </a:cubicBezTo>
                    <a:cubicBezTo>
                      <a:pt x="32966" y="67527"/>
                      <a:pt x="37111" y="64726"/>
                      <a:pt x="39776" y="62726"/>
                    </a:cubicBezTo>
                    <a:cubicBezTo>
                      <a:pt x="42398" y="60760"/>
                      <a:pt x="46161" y="59419"/>
                      <a:pt x="46198" y="59406"/>
                    </a:cubicBezTo>
                    <a:cubicBezTo>
                      <a:pt x="46327" y="59361"/>
                      <a:pt x="46409" y="59234"/>
                      <a:pt x="46398" y="59097"/>
                    </a:cubicBezTo>
                    <a:cubicBezTo>
                      <a:pt x="46389" y="58992"/>
                      <a:pt x="45539" y="48419"/>
                      <a:pt x="48287" y="40725"/>
                    </a:cubicBezTo>
                    <a:cubicBezTo>
                      <a:pt x="51086" y="32887"/>
                      <a:pt x="56693" y="16312"/>
                      <a:pt x="57605" y="11645"/>
                    </a:cubicBezTo>
                    <a:cubicBezTo>
                      <a:pt x="57997" y="9632"/>
                      <a:pt x="58051" y="7876"/>
                      <a:pt x="58093" y="6466"/>
                    </a:cubicBezTo>
                    <a:cubicBezTo>
                      <a:pt x="58149" y="4652"/>
                      <a:pt x="58188" y="3342"/>
                      <a:pt x="58876" y="2597"/>
                    </a:cubicBezTo>
                    <a:cubicBezTo>
                      <a:pt x="59178" y="2270"/>
                      <a:pt x="59661" y="2090"/>
                      <a:pt x="60273" y="2078"/>
                    </a:cubicBezTo>
                    <a:cubicBezTo>
                      <a:pt x="60297" y="2078"/>
                      <a:pt x="60322" y="2077"/>
                      <a:pt x="60346" y="2077"/>
                    </a:cubicBezTo>
                    <a:cubicBezTo>
                      <a:pt x="62634" y="2077"/>
                      <a:pt x="66085" y="4196"/>
                      <a:pt x="69654" y="7763"/>
                    </a:cubicBezTo>
                    <a:cubicBezTo>
                      <a:pt x="75333" y="13443"/>
                      <a:pt x="77071" y="18574"/>
                      <a:pt x="76854" y="20636"/>
                    </a:cubicBezTo>
                    <a:cubicBezTo>
                      <a:pt x="76788" y="21268"/>
                      <a:pt x="76547" y="21685"/>
                      <a:pt x="76139" y="21876"/>
                    </a:cubicBezTo>
                    <a:cubicBezTo>
                      <a:pt x="75955" y="21963"/>
                      <a:pt x="75743" y="22001"/>
                      <a:pt x="75522" y="22001"/>
                    </a:cubicBezTo>
                    <a:cubicBezTo>
                      <a:pt x="75019" y="22001"/>
                      <a:pt x="74467" y="21805"/>
                      <a:pt x="74069" y="21539"/>
                    </a:cubicBezTo>
                    <a:cubicBezTo>
                      <a:pt x="73825" y="21377"/>
                      <a:pt x="73151" y="20826"/>
                      <a:pt x="72299" y="20127"/>
                    </a:cubicBezTo>
                    <a:cubicBezTo>
                      <a:pt x="67985" y="16599"/>
                      <a:pt x="65233" y="14533"/>
                      <a:pt x="64206" y="14533"/>
                    </a:cubicBezTo>
                    <a:cubicBezTo>
                      <a:pt x="64168" y="14533"/>
                      <a:pt x="64132" y="14536"/>
                      <a:pt x="64099" y="14542"/>
                    </a:cubicBezTo>
                    <a:cubicBezTo>
                      <a:pt x="62615" y="14790"/>
                      <a:pt x="61533" y="17110"/>
                      <a:pt x="61390" y="17680"/>
                    </a:cubicBezTo>
                    <a:cubicBezTo>
                      <a:pt x="61265" y="18182"/>
                      <a:pt x="57899" y="50597"/>
                      <a:pt x="57348" y="55952"/>
                    </a:cubicBezTo>
                    <a:cubicBezTo>
                      <a:pt x="56582" y="63373"/>
                      <a:pt x="55436" y="67519"/>
                      <a:pt x="47669" y="76074"/>
                    </a:cubicBezTo>
                    <a:cubicBezTo>
                      <a:pt x="40074" y="84440"/>
                      <a:pt x="30832" y="88179"/>
                      <a:pt x="30740" y="88216"/>
                    </a:cubicBezTo>
                    <a:cubicBezTo>
                      <a:pt x="30707" y="88229"/>
                      <a:pt x="30676" y="88248"/>
                      <a:pt x="30650" y="88272"/>
                    </a:cubicBezTo>
                    <a:lnTo>
                      <a:pt x="27572" y="91028"/>
                    </a:lnTo>
                    <a:cubicBezTo>
                      <a:pt x="27444" y="86705"/>
                      <a:pt x="25986" y="77537"/>
                      <a:pt x="16541" y="71981"/>
                    </a:cubicBezTo>
                    <a:cubicBezTo>
                      <a:pt x="12706" y="69724"/>
                      <a:pt x="9142" y="69053"/>
                      <a:pt x="6258" y="69053"/>
                    </a:cubicBezTo>
                    <a:cubicBezTo>
                      <a:pt x="4072" y="69053"/>
                      <a:pt x="2277" y="69440"/>
                      <a:pt x="1052" y="69813"/>
                    </a:cubicBezTo>
                    <a:cubicBezTo>
                      <a:pt x="1556" y="68992"/>
                      <a:pt x="2287" y="67893"/>
                      <a:pt x="3287" y="66593"/>
                    </a:cubicBezTo>
                    <a:cubicBezTo>
                      <a:pt x="5441" y="63793"/>
                      <a:pt x="11256" y="62120"/>
                      <a:pt x="11314" y="62103"/>
                    </a:cubicBezTo>
                    <a:cubicBezTo>
                      <a:pt x="11344" y="62094"/>
                      <a:pt x="11375" y="62081"/>
                      <a:pt x="11401" y="62062"/>
                    </a:cubicBezTo>
                    <a:cubicBezTo>
                      <a:pt x="11424" y="62047"/>
                      <a:pt x="13584" y="60566"/>
                      <a:pt x="17911" y="57461"/>
                    </a:cubicBezTo>
                    <a:cubicBezTo>
                      <a:pt x="22210" y="54374"/>
                      <a:pt x="28784" y="51241"/>
                      <a:pt x="28851" y="51210"/>
                    </a:cubicBezTo>
                    <a:cubicBezTo>
                      <a:pt x="29092" y="51094"/>
                      <a:pt x="29073" y="50745"/>
                      <a:pt x="28821" y="50656"/>
                    </a:cubicBezTo>
                    <a:cubicBezTo>
                      <a:pt x="24613" y="49177"/>
                      <a:pt x="22035" y="43325"/>
                      <a:pt x="20259" y="38392"/>
                    </a:cubicBezTo>
                    <a:cubicBezTo>
                      <a:pt x="18322" y="33013"/>
                      <a:pt x="14518" y="26881"/>
                      <a:pt x="11212" y="23812"/>
                    </a:cubicBezTo>
                    <a:cubicBezTo>
                      <a:pt x="8155" y="20973"/>
                      <a:pt x="6620" y="19548"/>
                      <a:pt x="8376" y="14831"/>
                    </a:cubicBezTo>
                    <a:cubicBezTo>
                      <a:pt x="10142" y="10081"/>
                      <a:pt x="17855" y="2558"/>
                      <a:pt x="20748" y="1556"/>
                    </a:cubicBezTo>
                    <a:lnTo>
                      <a:pt x="21177" y="1407"/>
                    </a:lnTo>
                    <a:cubicBezTo>
                      <a:pt x="22316" y="1008"/>
                      <a:pt x="23482" y="600"/>
                      <a:pt x="24397" y="600"/>
                    </a:cubicBezTo>
                    <a:close/>
                    <a:moveTo>
                      <a:pt x="24399" y="1"/>
                    </a:moveTo>
                    <a:cubicBezTo>
                      <a:pt x="23375" y="1"/>
                      <a:pt x="22163" y="425"/>
                      <a:pt x="20978" y="840"/>
                    </a:cubicBezTo>
                    <a:lnTo>
                      <a:pt x="20551" y="990"/>
                    </a:lnTo>
                    <a:cubicBezTo>
                      <a:pt x="17567" y="2022"/>
                      <a:pt x="9623" y="9751"/>
                      <a:pt x="7811" y="14622"/>
                    </a:cubicBezTo>
                    <a:cubicBezTo>
                      <a:pt x="5917" y="19714"/>
                      <a:pt x="7755" y="21422"/>
                      <a:pt x="10803" y="24252"/>
                    </a:cubicBezTo>
                    <a:cubicBezTo>
                      <a:pt x="14047" y="27264"/>
                      <a:pt x="17786" y="33296"/>
                      <a:pt x="19694" y="38596"/>
                    </a:cubicBezTo>
                    <a:cubicBezTo>
                      <a:pt x="21533" y="43704"/>
                      <a:pt x="23949" y="49109"/>
                      <a:pt x="27983" y="50964"/>
                    </a:cubicBezTo>
                    <a:cubicBezTo>
                      <a:pt x="26239" y="51821"/>
                      <a:pt x="21130" y="54409"/>
                      <a:pt x="17558" y="56973"/>
                    </a:cubicBezTo>
                    <a:cubicBezTo>
                      <a:pt x="13560" y="59843"/>
                      <a:pt x="11414" y="61323"/>
                      <a:pt x="11101" y="61539"/>
                    </a:cubicBezTo>
                    <a:cubicBezTo>
                      <a:pt x="10488" y="61717"/>
                      <a:pt x="5004" y="63374"/>
                      <a:pt x="2809" y="66227"/>
                    </a:cubicBezTo>
                    <a:cubicBezTo>
                      <a:pt x="1475" y="67961"/>
                      <a:pt x="611" y="69346"/>
                      <a:pt x="120" y="70203"/>
                    </a:cubicBezTo>
                    <a:cubicBezTo>
                      <a:pt x="0" y="70414"/>
                      <a:pt x="162" y="70654"/>
                      <a:pt x="378" y="70654"/>
                    </a:cubicBezTo>
                    <a:cubicBezTo>
                      <a:pt x="412" y="70654"/>
                      <a:pt x="448" y="70648"/>
                      <a:pt x="484" y="70635"/>
                    </a:cubicBezTo>
                    <a:cubicBezTo>
                      <a:pt x="1611" y="70223"/>
                      <a:pt x="3642" y="69654"/>
                      <a:pt x="6254" y="69654"/>
                    </a:cubicBezTo>
                    <a:cubicBezTo>
                      <a:pt x="9048" y="69654"/>
                      <a:pt x="12508" y="70306"/>
                      <a:pt x="16236" y="72499"/>
                    </a:cubicBezTo>
                    <a:cubicBezTo>
                      <a:pt x="25929" y="78201"/>
                      <a:pt x="26980" y="87820"/>
                      <a:pt x="26981" y="91692"/>
                    </a:cubicBezTo>
                    <a:cubicBezTo>
                      <a:pt x="26982" y="91857"/>
                      <a:pt x="27116" y="91992"/>
                      <a:pt x="27282" y="91992"/>
                    </a:cubicBezTo>
                    <a:cubicBezTo>
                      <a:pt x="27355" y="91992"/>
                      <a:pt x="27428" y="91965"/>
                      <a:pt x="27482" y="91915"/>
                    </a:cubicBezTo>
                    <a:lnTo>
                      <a:pt x="31013" y="88754"/>
                    </a:lnTo>
                    <a:cubicBezTo>
                      <a:pt x="31770" y="88442"/>
                      <a:pt x="40715" y="84628"/>
                      <a:pt x="48116" y="76479"/>
                    </a:cubicBezTo>
                    <a:cubicBezTo>
                      <a:pt x="56003" y="67792"/>
                      <a:pt x="57169" y="63573"/>
                      <a:pt x="57946" y="56016"/>
                    </a:cubicBezTo>
                    <a:cubicBezTo>
                      <a:pt x="58765" y="48068"/>
                      <a:pt x="61844" y="18505"/>
                      <a:pt x="61975" y="17828"/>
                    </a:cubicBezTo>
                    <a:cubicBezTo>
                      <a:pt x="62099" y="17332"/>
                      <a:pt x="63081" y="15323"/>
                      <a:pt x="64198" y="15137"/>
                    </a:cubicBezTo>
                    <a:cubicBezTo>
                      <a:pt x="64214" y="15135"/>
                      <a:pt x="64230" y="15133"/>
                      <a:pt x="64248" y="15133"/>
                    </a:cubicBezTo>
                    <a:cubicBezTo>
                      <a:pt x="65248" y="15133"/>
                      <a:pt x="69905" y="18947"/>
                      <a:pt x="71919" y="20595"/>
                    </a:cubicBezTo>
                    <a:cubicBezTo>
                      <a:pt x="72818" y="21331"/>
                      <a:pt x="73469" y="21862"/>
                      <a:pt x="73737" y="22041"/>
                    </a:cubicBezTo>
                    <a:cubicBezTo>
                      <a:pt x="74208" y="22355"/>
                      <a:pt x="74881" y="22602"/>
                      <a:pt x="75529" y="22602"/>
                    </a:cubicBezTo>
                    <a:cubicBezTo>
                      <a:pt x="75831" y="22602"/>
                      <a:pt x="76128" y="22548"/>
                      <a:pt x="76396" y="22422"/>
                    </a:cubicBezTo>
                    <a:cubicBezTo>
                      <a:pt x="76816" y="22225"/>
                      <a:pt x="77341" y="21766"/>
                      <a:pt x="77453" y="20701"/>
                    </a:cubicBezTo>
                    <a:cubicBezTo>
                      <a:pt x="77683" y="18524"/>
                      <a:pt x="75908" y="13169"/>
                      <a:pt x="70079" y="7340"/>
                    </a:cubicBezTo>
                    <a:cubicBezTo>
                      <a:pt x="66345" y="3607"/>
                      <a:pt x="62804" y="1479"/>
                      <a:pt x="60341" y="1479"/>
                    </a:cubicBezTo>
                    <a:cubicBezTo>
                      <a:pt x="60314" y="1479"/>
                      <a:pt x="60288" y="1479"/>
                      <a:pt x="60262" y="1479"/>
                    </a:cubicBezTo>
                    <a:cubicBezTo>
                      <a:pt x="59483" y="1495"/>
                      <a:pt x="58851" y="1741"/>
                      <a:pt x="58435" y="2192"/>
                    </a:cubicBezTo>
                    <a:cubicBezTo>
                      <a:pt x="57595" y="3101"/>
                      <a:pt x="57553" y="4505"/>
                      <a:pt x="57493" y="6450"/>
                    </a:cubicBezTo>
                    <a:cubicBezTo>
                      <a:pt x="57452" y="7838"/>
                      <a:pt x="57400" y="9566"/>
                      <a:pt x="57016" y="11531"/>
                    </a:cubicBezTo>
                    <a:cubicBezTo>
                      <a:pt x="56122" y="16110"/>
                      <a:pt x="50429" y="32947"/>
                      <a:pt x="47723" y="40524"/>
                    </a:cubicBezTo>
                    <a:cubicBezTo>
                      <a:pt x="45158" y="47707"/>
                      <a:pt x="45675" y="57319"/>
                      <a:pt x="45783" y="58920"/>
                    </a:cubicBezTo>
                    <a:cubicBezTo>
                      <a:pt x="44929" y="59239"/>
                      <a:pt x="41778" y="60476"/>
                      <a:pt x="39417" y="62247"/>
                    </a:cubicBezTo>
                    <a:cubicBezTo>
                      <a:pt x="37045" y="64025"/>
                      <a:pt x="33494" y="66445"/>
                      <a:pt x="32736" y="66960"/>
                    </a:cubicBezTo>
                    <a:lnTo>
                      <a:pt x="32143" y="66663"/>
                    </a:lnTo>
                    <a:cubicBezTo>
                      <a:pt x="33419" y="65365"/>
                      <a:pt x="38395" y="60205"/>
                      <a:pt x="40087" y="57021"/>
                    </a:cubicBezTo>
                    <a:cubicBezTo>
                      <a:pt x="40402" y="56429"/>
                      <a:pt x="40681" y="55927"/>
                      <a:pt x="40920" y="55494"/>
                    </a:cubicBezTo>
                    <a:cubicBezTo>
                      <a:pt x="42132" y="53313"/>
                      <a:pt x="42458" y="52726"/>
                      <a:pt x="41550" y="50811"/>
                    </a:cubicBezTo>
                    <a:cubicBezTo>
                      <a:pt x="40660" y="48930"/>
                      <a:pt x="34465" y="41026"/>
                      <a:pt x="30365" y="35796"/>
                    </a:cubicBezTo>
                    <a:lnTo>
                      <a:pt x="28734" y="33713"/>
                    </a:lnTo>
                    <a:cubicBezTo>
                      <a:pt x="25162" y="29136"/>
                      <a:pt x="20820" y="21465"/>
                      <a:pt x="19919" y="19212"/>
                    </a:cubicBezTo>
                    <a:cubicBezTo>
                      <a:pt x="19131" y="17238"/>
                      <a:pt x="19088" y="15061"/>
                      <a:pt x="19805" y="13387"/>
                    </a:cubicBezTo>
                    <a:cubicBezTo>
                      <a:pt x="19989" y="12958"/>
                      <a:pt x="20763" y="12303"/>
                      <a:pt x="21660" y="11544"/>
                    </a:cubicBezTo>
                    <a:cubicBezTo>
                      <a:pt x="23711" y="9809"/>
                      <a:pt x="26811" y="7184"/>
                      <a:pt x="26891" y="3746"/>
                    </a:cubicBezTo>
                    <a:cubicBezTo>
                      <a:pt x="26931" y="2052"/>
                      <a:pt x="26580" y="960"/>
                      <a:pt x="25820" y="409"/>
                    </a:cubicBezTo>
                    <a:cubicBezTo>
                      <a:pt x="25418" y="116"/>
                      <a:pt x="24934" y="1"/>
                      <a:pt x="24399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377;p32">
                <a:extLst>
                  <a:ext uri="{FF2B5EF4-FFF2-40B4-BE49-F238E27FC236}">
                    <a16:creationId xmlns:a16="http://schemas.microsoft.com/office/drawing/2014/main" id="{E71C5CE9-6F9D-B18F-B181-FA9EF0763EC3}"/>
                  </a:ext>
                </a:extLst>
              </p:cNvPr>
              <p:cNvSpPr/>
              <p:nvPr/>
            </p:nvSpPr>
            <p:spPr>
              <a:xfrm>
                <a:off x="7018956" y="2453387"/>
                <a:ext cx="371491" cy="232598"/>
              </a:xfrm>
              <a:custGeom>
                <a:avLst/>
                <a:gdLst/>
                <a:ahLst/>
                <a:cxnLst/>
                <a:rect l="l" t="t" r="r" b="b"/>
                <a:pathLst>
                  <a:path w="18867" h="11813" extrusionOk="0">
                    <a:moveTo>
                      <a:pt x="320" y="1"/>
                    </a:moveTo>
                    <a:cubicBezTo>
                      <a:pt x="172" y="1"/>
                      <a:pt x="42" y="110"/>
                      <a:pt x="23" y="262"/>
                    </a:cubicBezTo>
                    <a:cubicBezTo>
                      <a:pt x="0" y="427"/>
                      <a:pt x="117" y="579"/>
                      <a:pt x="282" y="599"/>
                    </a:cubicBezTo>
                    <a:cubicBezTo>
                      <a:pt x="400" y="615"/>
                      <a:pt x="12101" y="2260"/>
                      <a:pt x="18233" y="11676"/>
                    </a:cubicBezTo>
                    <a:cubicBezTo>
                      <a:pt x="18287" y="11762"/>
                      <a:pt x="18382" y="11813"/>
                      <a:pt x="18484" y="11813"/>
                    </a:cubicBezTo>
                    <a:cubicBezTo>
                      <a:pt x="18723" y="11813"/>
                      <a:pt x="18866" y="11548"/>
                      <a:pt x="18736" y="11349"/>
                    </a:cubicBezTo>
                    <a:cubicBezTo>
                      <a:pt x="12455" y="1703"/>
                      <a:pt x="481" y="19"/>
                      <a:pt x="362" y="4"/>
                    </a:cubicBezTo>
                    <a:cubicBezTo>
                      <a:pt x="348" y="2"/>
                      <a:pt x="334" y="1"/>
                      <a:pt x="32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378;p32">
                <a:extLst>
                  <a:ext uri="{FF2B5EF4-FFF2-40B4-BE49-F238E27FC236}">
                    <a16:creationId xmlns:a16="http://schemas.microsoft.com/office/drawing/2014/main" id="{5BDF4552-8C1C-61B5-BB58-DECD56523737}"/>
                  </a:ext>
                </a:extLst>
              </p:cNvPr>
              <p:cNvSpPr/>
              <p:nvPr/>
            </p:nvSpPr>
            <p:spPr>
              <a:xfrm>
                <a:off x="7750833" y="1259542"/>
                <a:ext cx="406894" cy="404137"/>
              </a:xfrm>
              <a:custGeom>
                <a:avLst/>
                <a:gdLst/>
                <a:ahLst/>
                <a:cxnLst/>
                <a:rect l="l" t="t" r="r" b="b"/>
                <a:pathLst>
                  <a:path w="20665" h="20525" extrusionOk="0">
                    <a:moveTo>
                      <a:pt x="3629" y="0"/>
                    </a:moveTo>
                    <a:cubicBezTo>
                      <a:pt x="2877" y="0"/>
                      <a:pt x="2307" y="222"/>
                      <a:pt x="1942" y="617"/>
                    </a:cubicBezTo>
                    <a:cubicBezTo>
                      <a:pt x="598" y="2074"/>
                      <a:pt x="1494" y="5213"/>
                      <a:pt x="598" y="9810"/>
                    </a:cubicBezTo>
                    <a:cubicBezTo>
                      <a:pt x="477" y="10425"/>
                      <a:pt x="270" y="11261"/>
                      <a:pt x="0" y="12257"/>
                    </a:cubicBezTo>
                    <a:cubicBezTo>
                      <a:pt x="210" y="12223"/>
                      <a:pt x="446" y="12200"/>
                      <a:pt x="707" y="12200"/>
                    </a:cubicBezTo>
                    <a:cubicBezTo>
                      <a:pt x="1516" y="12200"/>
                      <a:pt x="2556" y="12419"/>
                      <a:pt x="3736" y="13174"/>
                    </a:cubicBezTo>
                    <a:cubicBezTo>
                      <a:pt x="4416" y="13609"/>
                      <a:pt x="5021" y="14150"/>
                      <a:pt x="5531" y="14776"/>
                    </a:cubicBezTo>
                    <a:cubicBezTo>
                      <a:pt x="5976" y="14023"/>
                      <a:pt x="6645" y="13194"/>
                      <a:pt x="7437" y="13061"/>
                    </a:cubicBezTo>
                    <a:cubicBezTo>
                      <a:pt x="7459" y="13057"/>
                      <a:pt x="7484" y="13056"/>
                      <a:pt x="7510" y="13056"/>
                    </a:cubicBezTo>
                    <a:cubicBezTo>
                      <a:pt x="9030" y="13056"/>
                      <a:pt x="16198" y="19351"/>
                      <a:pt x="17190" y="20013"/>
                    </a:cubicBezTo>
                    <a:cubicBezTo>
                      <a:pt x="17620" y="20299"/>
                      <a:pt x="18233" y="20524"/>
                      <a:pt x="18812" y="20524"/>
                    </a:cubicBezTo>
                    <a:cubicBezTo>
                      <a:pt x="19593" y="20524"/>
                      <a:pt x="20312" y="20115"/>
                      <a:pt x="20441" y="18892"/>
                    </a:cubicBezTo>
                    <a:cubicBezTo>
                      <a:pt x="20665" y="16762"/>
                      <a:pt x="18872" y="11493"/>
                      <a:pt x="13154" y="5774"/>
                    </a:cubicBezTo>
                    <a:cubicBezTo>
                      <a:pt x="8985" y="1606"/>
                      <a:pt x="5651" y="0"/>
                      <a:pt x="3629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379;p32">
                <a:extLst>
                  <a:ext uri="{FF2B5EF4-FFF2-40B4-BE49-F238E27FC236}">
                    <a16:creationId xmlns:a16="http://schemas.microsoft.com/office/drawing/2014/main" id="{43012919-DD17-6A18-BA60-F1517BFCF158}"/>
                  </a:ext>
                </a:extLst>
              </p:cNvPr>
              <p:cNvSpPr/>
              <p:nvPr/>
            </p:nvSpPr>
            <p:spPr>
              <a:xfrm>
                <a:off x="7744079" y="1253635"/>
                <a:ext cx="419633" cy="415932"/>
              </a:xfrm>
              <a:custGeom>
                <a:avLst/>
                <a:gdLst/>
                <a:ahLst/>
                <a:cxnLst/>
                <a:rect l="l" t="t" r="r" b="b"/>
                <a:pathLst>
                  <a:path w="21312" h="21124" extrusionOk="0">
                    <a:moveTo>
                      <a:pt x="3975" y="600"/>
                    </a:moveTo>
                    <a:cubicBezTo>
                      <a:pt x="6263" y="600"/>
                      <a:pt x="9715" y="2719"/>
                      <a:pt x="13285" y="6288"/>
                    </a:cubicBezTo>
                    <a:cubicBezTo>
                      <a:pt x="18964" y="11967"/>
                      <a:pt x="20702" y="17097"/>
                      <a:pt x="20485" y="19160"/>
                    </a:cubicBezTo>
                    <a:cubicBezTo>
                      <a:pt x="20419" y="19791"/>
                      <a:pt x="20178" y="20208"/>
                      <a:pt x="19770" y="20399"/>
                    </a:cubicBezTo>
                    <a:cubicBezTo>
                      <a:pt x="19585" y="20486"/>
                      <a:pt x="19374" y="20524"/>
                      <a:pt x="19152" y="20524"/>
                    </a:cubicBezTo>
                    <a:cubicBezTo>
                      <a:pt x="18650" y="20524"/>
                      <a:pt x="18097" y="20328"/>
                      <a:pt x="17700" y="20062"/>
                    </a:cubicBezTo>
                    <a:cubicBezTo>
                      <a:pt x="17456" y="19900"/>
                      <a:pt x="16782" y="19350"/>
                      <a:pt x="15930" y="18652"/>
                    </a:cubicBezTo>
                    <a:cubicBezTo>
                      <a:pt x="11616" y="15123"/>
                      <a:pt x="8882" y="13058"/>
                      <a:pt x="7839" y="13058"/>
                    </a:cubicBezTo>
                    <a:cubicBezTo>
                      <a:pt x="7834" y="13057"/>
                      <a:pt x="7829" y="13057"/>
                      <a:pt x="7825" y="13057"/>
                    </a:cubicBezTo>
                    <a:cubicBezTo>
                      <a:pt x="7793" y="13057"/>
                      <a:pt x="7761" y="13061"/>
                      <a:pt x="7729" y="13066"/>
                    </a:cubicBezTo>
                    <a:cubicBezTo>
                      <a:pt x="6935" y="13198"/>
                      <a:pt x="6288" y="13897"/>
                      <a:pt x="5835" y="14572"/>
                    </a:cubicBezTo>
                    <a:cubicBezTo>
                      <a:pt x="5366" y="14052"/>
                      <a:pt x="4830" y="13598"/>
                      <a:pt x="4240" y="13221"/>
                    </a:cubicBezTo>
                    <a:cubicBezTo>
                      <a:pt x="2999" y="12426"/>
                      <a:pt x="1895" y="12200"/>
                      <a:pt x="1049" y="12200"/>
                    </a:cubicBezTo>
                    <a:cubicBezTo>
                      <a:pt x="944" y="12200"/>
                      <a:pt x="843" y="12204"/>
                      <a:pt x="746" y="12210"/>
                    </a:cubicBezTo>
                    <a:cubicBezTo>
                      <a:pt x="972" y="11367"/>
                      <a:pt x="1135" y="10682"/>
                      <a:pt x="1236" y="10168"/>
                    </a:cubicBezTo>
                    <a:cubicBezTo>
                      <a:pt x="1628" y="8155"/>
                      <a:pt x="1682" y="6400"/>
                      <a:pt x="1724" y="4989"/>
                    </a:cubicBezTo>
                    <a:cubicBezTo>
                      <a:pt x="1780" y="3176"/>
                      <a:pt x="1820" y="1865"/>
                      <a:pt x="2507" y="1122"/>
                    </a:cubicBezTo>
                    <a:cubicBezTo>
                      <a:pt x="2809" y="793"/>
                      <a:pt x="3293" y="614"/>
                      <a:pt x="3904" y="601"/>
                    </a:cubicBezTo>
                    <a:cubicBezTo>
                      <a:pt x="3927" y="601"/>
                      <a:pt x="3951" y="600"/>
                      <a:pt x="3975" y="600"/>
                    </a:cubicBezTo>
                    <a:close/>
                    <a:moveTo>
                      <a:pt x="3973" y="0"/>
                    </a:moveTo>
                    <a:cubicBezTo>
                      <a:pt x="3946" y="0"/>
                      <a:pt x="3919" y="1"/>
                      <a:pt x="3892" y="1"/>
                    </a:cubicBezTo>
                    <a:cubicBezTo>
                      <a:pt x="3113" y="17"/>
                      <a:pt x="2481" y="262"/>
                      <a:pt x="2065" y="714"/>
                    </a:cubicBezTo>
                    <a:cubicBezTo>
                      <a:pt x="1225" y="1623"/>
                      <a:pt x="1183" y="3027"/>
                      <a:pt x="1123" y="4971"/>
                    </a:cubicBezTo>
                    <a:cubicBezTo>
                      <a:pt x="1081" y="6360"/>
                      <a:pt x="1028" y="8089"/>
                      <a:pt x="645" y="10053"/>
                    </a:cubicBezTo>
                    <a:cubicBezTo>
                      <a:pt x="532" y="10637"/>
                      <a:pt x="332" y="11452"/>
                      <a:pt x="53" y="12479"/>
                    </a:cubicBezTo>
                    <a:cubicBezTo>
                      <a:pt x="0" y="12674"/>
                      <a:pt x="149" y="12859"/>
                      <a:pt x="342" y="12859"/>
                    </a:cubicBezTo>
                    <a:cubicBezTo>
                      <a:pt x="358" y="12859"/>
                      <a:pt x="375" y="12858"/>
                      <a:pt x="392" y="12855"/>
                    </a:cubicBezTo>
                    <a:cubicBezTo>
                      <a:pt x="584" y="12823"/>
                      <a:pt x="803" y="12802"/>
                      <a:pt x="1047" y="12802"/>
                    </a:cubicBezTo>
                    <a:cubicBezTo>
                      <a:pt x="1801" y="12802"/>
                      <a:pt x="2790" y="13005"/>
                      <a:pt x="3918" y="13728"/>
                    </a:cubicBezTo>
                    <a:cubicBezTo>
                      <a:pt x="4570" y="14146"/>
                      <a:pt x="5152" y="14665"/>
                      <a:pt x="5642" y="15267"/>
                    </a:cubicBezTo>
                    <a:cubicBezTo>
                      <a:pt x="5701" y="15336"/>
                      <a:pt x="5787" y="15376"/>
                      <a:pt x="5878" y="15376"/>
                    </a:cubicBezTo>
                    <a:cubicBezTo>
                      <a:pt x="5884" y="15376"/>
                      <a:pt x="5890" y="15376"/>
                      <a:pt x="5897" y="15376"/>
                    </a:cubicBezTo>
                    <a:cubicBezTo>
                      <a:pt x="5995" y="15367"/>
                      <a:pt x="6083" y="15313"/>
                      <a:pt x="6133" y="15229"/>
                    </a:cubicBezTo>
                    <a:cubicBezTo>
                      <a:pt x="6677" y="14307"/>
                      <a:pt x="7279" y="13750"/>
                      <a:pt x="7828" y="13659"/>
                    </a:cubicBezTo>
                    <a:cubicBezTo>
                      <a:pt x="7843" y="13656"/>
                      <a:pt x="7860" y="13655"/>
                      <a:pt x="7878" y="13655"/>
                    </a:cubicBezTo>
                    <a:cubicBezTo>
                      <a:pt x="8878" y="13655"/>
                      <a:pt x="13535" y="17469"/>
                      <a:pt x="15549" y="19116"/>
                    </a:cubicBezTo>
                    <a:cubicBezTo>
                      <a:pt x="16448" y="19853"/>
                      <a:pt x="17099" y="20384"/>
                      <a:pt x="17367" y="20563"/>
                    </a:cubicBezTo>
                    <a:cubicBezTo>
                      <a:pt x="17837" y="20877"/>
                      <a:pt x="18511" y="21124"/>
                      <a:pt x="19158" y="21124"/>
                    </a:cubicBezTo>
                    <a:cubicBezTo>
                      <a:pt x="19461" y="21124"/>
                      <a:pt x="19758" y="21070"/>
                      <a:pt x="20025" y="20943"/>
                    </a:cubicBezTo>
                    <a:cubicBezTo>
                      <a:pt x="20445" y="20747"/>
                      <a:pt x="20970" y="20288"/>
                      <a:pt x="21083" y="19223"/>
                    </a:cubicBezTo>
                    <a:cubicBezTo>
                      <a:pt x="21311" y="17045"/>
                      <a:pt x="19536" y="11691"/>
                      <a:pt x="13709" y="5862"/>
                    </a:cubicBezTo>
                    <a:cubicBezTo>
                      <a:pt x="9976" y="2130"/>
                      <a:pt x="6435" y="0"/>
                      <a:pt x="3973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380;p32">
                <a:extLst>
                  <a:ext uri="{FF2B5EF4-FFF2-40B4-BE49-F238E27FC236}">
                    <a16:creationId xmlns:a16="http://schemas.microsoft.com/office/drawing/2014/main" id="{FA64D4DC-0A1D-7BC0-4623-697E21455AF2}"/>
                  </a:ext>
                </a:extLst>
              </p:cNvPr>
              <p:cNvSpPr/>
              <p:nvPr/>
            </p:nvSpPr>
            <p:spPr>
              <a:xfrm>
                <a:off x="6758201" y="1230441"/>
                <a:ext cx="400770" cy="507943"/>
              </a:xfrm>
              <a:custGeom>
                <a:avLst/>
                <a:gdLst/>
                <a:ahLst/>
                <a:cxnLst/>
                <a:rect l="l" t="t" r="r" b="b"/>
                <a:pathLst>
                  <a:path w="20354" h="25797" extrusionOk="0">
                    <a:moveTo>
                      <a:pt x="18098" y="0"/>
                    </a:moveTo>
                    <a:cubicBezTo>
                      <a:pt x="17013" y="0"/>
                      <a:pt x="15659" y="521"/>
                      <a:pt x="14350" y="974"/>
                    </a:cubicBezTo>
                    <a:cubicBezTo>
                      <a:pt x="11435" y="1983"/>
                      <a:pt x="3587" y="9607"/>
                      <a:pt x="1793" y="14428"/>
                    </a:cubicBezTo>
                    <a:cubicBezTo>
                      <a:pt x="0" y="19249"/>
                      <a:pt x="1569" y="20818"/>
                      <a:pt x="4709" y="23733"/>
                    </a:cubicBezTo>
                    <a:cubicBezTo>
                      <a:pt x="5330" y="24310"/>
                      <a:pt x="5977" y="25008"/>
                      <a:pt x="6632" y="25797"/>
                    </a:cubicBezTo>
                    <a:cubicBezTo>
                      <a:pt x="8965" y="25770"/>
                      <a:pt x="12190" y="24947"/>
                      <a:pt x="14399" y="21219"/>
                    </a:cubicBezTo>
                    <a:cubicBezTo>
                      <a:pt x="13912" y="20287"/>
                      <a:pt x="13538" y="19518"/>
                      <a:pt x="13341" y="19025"/>
                    </a:cubicBezTo>
                    <a:cubicBezTo>
                      <a:pt x="12444" y="16782"/>
                      <a:pt x="12557" y="14540"/>
                      <a:pt x="13229" y="12971"/>
                    </a:cubicBezTo>
                    <a:cubicBezTo>
                      <a:pt x="13902" y="11401"/>
                      <a:pt x="20180" y="8261"/>
                      <a:pt x="20292" y="3440"/>
                    </a:cubicBezTo>
                    <a:cubicBezTo>
                      <a:pt x="20354" y="784"/>
                      <a:pt x="19429" y="0"/>
                      <a:pt x="18098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381;p32">
                <a:extLst>
                  <a:ext uri="{FF2B5EF4-FFF2-40B4-BE49-F238E27FC236}">
                    <a16:creationId xmlns:a16="http://schemas.microsoft.com/office/drawing/2014/main" id="{E3D65E44-A2D1-FE67-9C5B-BEEA4AE93BFE}"/>
                  </a:ext>
                </a:extLst>
              </p:cNvPr>
              <p:cNvSpPr/>
              <p:nvPr/>
            </p:nvSpPr>
            <p:spPr>
              <a:xfrm>
                <a:off x="6750640" y="1224553"/>
                <a:ext cx="413785" cy="519737"/>
              </a:xfrm>
              <a:custGeom>
                <a:avLst/>
                <a:gdLst/>
                <a:ahLst/>
                <a:cxnLst/>
                <a:rect l="l" t="t" r="r" b="b"/>
                <a:pathLst>
                  <a:path w="21015" h="26396" extrusionOk="0">
                    <a:moveTo>
                      <a:pt x="18481" y="600"/>
                    </a:moveTo>
                    <a:cubicBezTo>
                      <a:pt x="18899" y="600"/>
                      <a:pt x="19265" y="685"/>
                      <a:pt x="19553" y="895"/>
                    </a:cubicBezTo>
                    <a:cubicBezTo>
                      <a:pt x="20133" y="1316"/>
                      <a:pt x="20409" y="2271"/>
                      <a:pt x="20376" y="3732"/>
                    </a:cubicBezTo>
                    <a:cubicBezTo>
                      <a:pt x="20302" y="6899"/>
                      <a:pt x="17444" y="9319"/>
                      <a:pt x="15356" y="11086"/>
                    </a:cubicBezTo>
                    <a:cubicBezTo>
                      <a:pt x="14362" y="11926"/>
                      <a:pt x="13576" y="12591"/>
                      <a:pt x="13337" y="13151"/>
                    </a:cubicBezTo>
                    <a:cubicBezTo>
                      <a:pt x="12558" y="14967"/>
                      <a:pt x="12598" y="17317"/>
                      <a:pt x="13446" y="19435"/>
                    </a:cubicBezTo>
                    <a:cubicBezTo>
                      <a:pt x="13631" y="19897"/>
                      <a:pt x="13973" y="20612"/>
                      <a:pt x="14439" y="21509"/>
                    </a:cubicBezTo>
                    <a:cubicBezTo>
                      <a:pt x="12345" y="24927"/>
                      <a:pt x="9357" y="25736"/>
                      <a:pt x="7155" y="25792"/>
                    </a:cubicBezTo>
                    <a:cubicBezTo>
                      <a:pt x="6510" y="25024"/>
                      <a:pt x="5886" y="24358"/>
                      <a:pt x="5297" y="23812"/>
                    </a:cubicBezTo>
                    <a:cubicBezTo>
                      <a:pt x="2240" y="20973"/>
                      <a:pt x="705" y="19548"/>
                      <a:pt x="2459" y="14831"/>
                    </a:cubicBezTo>
                    <a:cubicBezTo>
                      <a:pt x="4226" y="10083"/>
                      <a:pt x="11940" y="2558"/>
                      <a:pt x="14832" y="1558"/>
                    </a:cubicBezTo>
                    <a:lnTo>
                      <a:pt x="15262" y="1407"/>
                    </a:lnTo>
                    <a:cubicBezTo>
                      <a:pt x="16400" y="1008"/>
                      <a:pt x="17565" y="600"/>
                      <a:pt x="18481" y="600"/>
                    </a:cubicBezTo>
                    <a:close/>
                    <a:moveTo>
                      <a:pt x="18484" y="1"/>
                    </a:moveTo>
                    <a:cubicBezTo>
                      <a:pt x="17459" y="1"/>
                      <a:pt x="16247" y="425"/>
                      <a:pt x="15063" y="840"/>
                    </a:cubicBezTo>
                    <a:lnTo>
                      <a:pt x="14635" y="990"/>
                    </a:lnTo>
                    <a:cubicBezTo>
                      <a:pt x="11652" y="2022"/>
                      <a:pt x="3708" y="9751"/>
                      <a:pt x="1895" y="14622"/>
                    </a:cubicBezTo>
                    <a:cubicBezTo>
                      <a:pt x="0" y="19715"/>
                      <a:pt x="1840" y="21422"/>
                      <a:pt x="4888" y="24252"/>
                    </a:cubicBezTo>
                    <a:cubicBezTo>
                      <a:pt x="5485" y="24807"/>
                      <a:pt x="6124" y="25492"/>
                      <a:pt x="6785" y="26287"/>
                    </a:cubicBezTo>
                    <a:cubicBezTo>
                      <a:pt x="6842" y="26356"/>
                      <a:pt x="6927" y="26396"/>
                      <a:pt x="7016" y="26396"/>
                    </a:cubicBezTo>
                    <a:lnTo>
                      <a:pt x="7019" y="26396"/>
                    </a:lnTo>
                    <a:cubicBezTo>
                      <a:pt x="9418" y="26369"/>
                      <a:pt x="12757" y="25528"/>
                      <a:pt x="15043" y="21672"/>
                    </a:cubicBezTo>
                    <a:cubicBezTo>
                      <a:pt x="15095" y="21582"/>
                      <a:pt x="15098" y="21472"/>
                      <a:pt x="15050" y="21379"/>
                    </a:cubicBezTo>
                    <a:cubicBezTo>
                      <a:pt x="14554" y="20431"/>
                      <a:pt x="14191" y="19682"/>
                      <a:pt x="14004" y="19212"/>
                    </a:cubicBezTo>
                    <a:cubicBezTo>
                      <a:pt x="13216" y="17239"/>
                      <a:pt x="13172" y="15061"/>
                      <a:pt x="13889" y="13388"/>
                    </a:cubicBezTo>
                    <a:cubicBezTo>
                      <a:pt x="14073" y="12958"/>
                      <a:pt x="14848" y="12303"/>
                      <a:pt x="15743" y="11544"/>
                    </a:cubicBezTo>
                    <a:cubicBezTo>
                      <a:pt x="17795" y="9809"/>
                      <a:pt x="20896" y="7184"/>
                      <a:pt x="20976" y="3748"/>
                    </a:cubicBezTo>
                    <a:cubicBezTo>
                      <a:pt x="21015" y="2052"/>
                      <a:pt x="20665" y="960"/>
                      <a:pt x="19905" y="409"/>
                    </a:cubicBezTo>
                    <a:cubicBezTo>
                      <a:pt x="19502" y="116"/>
                      <a:pt x="19018" y="1"/>
                      <a:pt x="18484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382;p32">
                <a:extLst>
                  <a:ext uri="{FF2B5EF4-FFF2-40B4-BE49-F238E27FC236}">
                    <a16:creationId xmlns:a16="http://schemas.microsoft.com/office/drawing/2014/main" id="{79CE175E-E426-E154-19A5-A61B9D2F3081}"/>
                  </a:ext>
                </a:extLst>
              </p:cNvPr>
              <p:cNvSpPr/>
              <p:nvPr/>
            </p:nvSpPr>
            <p:spPr>
              <a:xfrm>
                <a:off x="6765782" y="1230441"/>
                <a:ext cx="393190" cy="433062"/>
              </a:xfrm>
              <a:custGeom>
                <a:avLst/>
                <a:gdLst/>
                <a:ahLst/>
                <a:cxnLst/>
                <a:rect l="l" t="t" r="r" b="b"/>
                <a:pathLst>
                  <a:path w="19969" h="21994" extrusionOk="0">
                    <a:moveTo>
                      <a:pt x="17712" y="1"/>
                    </a:moveTo>
                    <a:cubicBezTo>
                      <a:pt x="16628" y="1"/>
                      <a:pt x="15274" y="521"/>
                      <a:pt x="13965" y="974"/>
                    </a:cubicBezTo>
                    <a:cubicBezTo>
                      <a:pt x="11050" y="1983"/>
                      <a:pt x="3202" y="9607"/>
                      <a:pt x="1408" y="14428"/>
                    </a:cubicBezTo>
                    <a:cubicBezTo>
                      <a:pt x="1" y="18211"/>
                      <a:pt x="671" y="19992"/>
                      <a:pt x="2538" y="21993"/>
                    </a:cubicBezTo>
                    <a:cubicBezTo>
                      <a:pt x="3210" y="21823"/>
                      <a:pt x="4004" y="21479"/>
                      <a:pt x="4883" y="20818"/>
                    </a:cubicBezTo>
                    <a:cubicBezTo>
                      <a:pt x="7575" y="18800"/>
                      <a:pt x="8695" y="15213"/>
                      <a:pt x="10378" y="13980"/>
                    </a:cubicBezTo>
                    <a:cubicBezTo>
                      <a:pt x="11334" y="13278"/>
                      <a:pt x="13055" y="12176"/>
                      <a:pt x="14793" y="11006"/>
                    </a:cubicBezTo>
                    <a:cubicBezTo>
                      <a:pt x="16871" y="9246"/>
                      <a:pt x="19830" y="6738"/>
                      <a:pt x="19906" y="3441"/>
                    </a:cubicBezTo>
                    <a:cubicBezTo>
                      <a:pt x="19968" y="785"/>
                      <a:pt x="19043" y="1"/>
                      <a:pt x="177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383;p32">
                <a:extLst>
                  <a:ext uri="{FF2B5EF4-FFF2-40B4-BE49-F238E27FC236}">
                    <a16:creationId xmlns:a16="http://schemas.microsoft.com/office/drawing/2014/main" id="{6090373B-863F-6D1F-FA4B-988B14E93890}"/>
                  </a:ext>
                </a:extLst>
              </p:cNvPr>
              <p:cNvSpPr/>
              <p:nvPr/>
            </p:nvSpPr>
            <p:spPr>
              <a:xfrm>
                <a:off x="6758870" y="1224553"/>
                <a:ext cx="405555" cy="444856"/>
              </a:xfrm>
              <a:custGeom>
                <a:avLst/>
                <a:gdLst/>
                <a:ahLst/>
                <a:cxnLst/>
                <a:rect l="l" t="t" r="r" b="b"/>
                <a:pathLst>
                  <a:path w="20597" h="22593" extrusionOk="0">
                    <a:moveTo>
                      <a:pt x="18063" y="601"/>
                    </a:moveTo>
                    <a:cubicBezTo>
                      <a:pt x="18480" y="601"/>
                      <a:pt x="18846" y="686"/>
                      <a:pt x="19134" y="895"/>
                    </a:cubicBezTo>
                    <a:cubicBezTo>
                      <a:pt x="19713" y="1316"/>
                      <a:pt x="19991" y="2271"/>
                      <a:pt x="19957" y="3733"/>
                    </a:cubicBezTo>
                    <a:cubicBezTo>
                      <a:pt x="19883" y="6900"/>
                      <a:pt x="17032" y="9313"/>
                      <a:pt x="14976" y="11056"/>
                    </a:cubicBezTo>
                    <a:cubicBezTo>
                      <a:pt x="14371" y="11463"/>
                      <a:pt x="13766" y="11863"/>
                      <a:pt x="13197" y="12240"/>
                    </a:cubicBezTo>
                    <a:cubicBezTo>
                      <a:pt x="12115" y="12957"/>
                      <a:pt x="11180" y="13574"/>
                      <a:pt x="10551" y="14037"/>
                    </a:cubicBezTo>
                    <a:cubicBezTo>
                      <a:pt x="9758" y="14618"/>
                      <a:pt x="9120" y="15634"/>
                      <a:pt x="8380" y="16810"/>
                    </a:cubicBezTo>
                    <a:cubicBezTo>
                      <a:pt x="7501" y="18205"/>
                      <a:pt x="6508" y="19788"/>
                      <a:pt x="5055" y="20877"/>
                    </a:cubicBezTo>
                    <a:cubicBezTo>
                      <a:pt x="4368" y="21392"/>
                      <a:pt x="3673" y="21754"/>
                      <a:pt x="2986" y="21954"/>
                    </a:cubicBezTo>
                    <a:cubicBezTo>
                      <a:pt x="1293" y="20097"/>
                      <a:pt x="698" y="18441"/>
                      <a:pt x="2041" y="14832"/>
                    </a:cubicBezTo>
                    <a:cubicBezTo>
                      <a:pt x="3808" y="10083"/>
                      <a:pt x="11522" y="2560"/>
                      <a:pt x="14414" y="1558"/>
                    </a:cubicBezTo>
                    <a:lnTo>
                      <a:pt x="14843" y="1408"/>
                    </a:lnTo>
                    <a:cubicBezTo>
                      <a:pt x="15982" y="1009"/>
                      <a:pt x="17147" y="601"/>
                      <a:pt x="18063" y="601"/>
                    </a:cubicBezTo>
                    <a:close/>
                    <a:moveTo>
                      <a:pt x="18066" y="1"/>
                    </a:moveTo>
                    <a:cubicBezTo>
                      <a:pt x="17041" y="1"/>
                      <a:pt x="15829" y="425"/>
                      <a:pt x="14645" y="840"/>
                    </a:cubicBezTo>
                    <a:lnTo>
                      <a:pt x="14217" y="990"/>
                    </a:lnTo>
                    <a:cubicBezTo>
                      <a:pt x="11234" y="2022"/>
                      <a:pt x="3290" y="9751"/>
                      <a:pt x="1477" y="14622"/>
                    </a:cubicBezTo>
                    <a:cubicBezTo>
                      <a:pt x="1" y="18588"/>
                      <a:pt x="757" y="20450"/>
                      <a:pt x="2669" y="22496"/>
                    </a:cubicBezTo>
                    <a:cubicBezTo>
                      <a:pt x="2726" y="22558"/>
                      <a:pt x="2805" y="22592"/>
                      <a:pt x="2889" y="22592"/>
                    </a:cubicBezTo>
                    <a:cubicBezTo>
                      <a:pt x="2913" y="22592"/>
                      <a:pt x="2938" y="22589"/>
                      <a:pt x="2961" y="22583"/>
                    </a:cubicBezTo>
                    <a:cubicBezTo>
                      <a:pt x="3782" y="22377"/>
                      <a:pt x="4606" y="21964"/>
                      <a:pt x="5415" y="21358"/>
                    </a:cubicBezTo>
                    <a:cubicBezTo>
                      <a:pt x="6956" y="20202"/>
                      <a:pt x="7983" y="18569"/>
                      <a:pt x="8889" y="17129"/>
                    </a:cubicBezTo>
                    <a:cubicBezTo>
                      <a:pt x="9595" y="16005"/>
                      <a:pt x="10206" y="15035"/>
                      <a:pt x="10905" y="14520"/>
                    </a:cubicBezTo>
                    <a:cubicBezTo>
                      <a:pt x="11523" y="14068"/>
                      <a:pt x="12453" y="13452"/>
                      <a:pt x="13528" y="12741"/>
                    </a:cubicBezTo>
                    <a:cubicBezTo>
                      <a:pt x="14099" y="12363"/>
                      <a:pt x="14704" y="11963"/>
                      <a:pt x="15337" y="11534"/>
                    </a:cubicBezTo>
                    <a:cubicBezTo>
                      <a:pt x="17385" y="9802"/>
                      <a:pt x="20478" y="7184"/>
                      <a:pt x="20558" y="3748"/>
                    </a:cubicBezTo>
                    <a:cubicBezTo>
                      <a:pt x="20597" y="2052"/>
                      <a:pt x="20247" y="960"/>
                      <a:pt x="19487" y="409"/>
                    </a:cubicBezTo>
                    <a:cubicBezTo>
                      <a:pt x="19085" y="116"/>
                      <a:pt x="18601" y="1"/>
                      <a:pt x="18066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384;p32">
                <a:extLst>
                  <a:ext uri="{FF2B5EF4-FFF2-40B4-BE49-F238E27FC236}">
                    <a16:creationId xmlns:a16="http://schemas.microsoft.com/office/drawing/2014/main" id="{ABA99475-038C-BEA9-189B-3480AD174B88}"/>
                  </a:ext>
                </a:extLst>
              </p:cNvPr>
              <p:cNvSpPr/>
              <p:nvPr/>
            </p:nvSpPr>
            <p:spPr>
              <a:xfrm>
                <a:off x="6773795" y="1230441"/>
                <a:ext cx="385176" cy="400396"/>
              </a:xfrm>
              <a:custGeom>
                <a:avLst/>
                <a:gdLst/>
                <a:ahLst/>
                <a:cxnLst/>
                <a:rect l="l" t="t" r="r" b="b"/>
                <a:pathLst>
                  <a:path w="19562" h="20335" extrusionOk="0">
                    <a:moveTo>
                      <a:pt x="17305" y="1"/>
                    </a:moveTo>
                    <a:cubicBezTo>
                      <a:pt x="16221" y="1"/>
                      <a:pt x="14867" y="521"/>
                      <a:pt x="13558" y="974"/>
                    </a:cubicBezTo>
                    <a:cubicBezTo>
                      <a:pt x="10643" y="1983"/>
                      <a:pt x="2795" y="9607"/>
                      <a:pt x="1001" y="14428"/>
                    </a:cubicBezTo>
                    <a:cubicBezTo>
                      <a:pt x="1" y="17118"/>
                      <a:pt x="49" y="18794"/>
                      <a:pt x="830" y="20259"/>
                    </a:cubicBezTo>
                    <a:cubicBezTo>
                      <a:pt x="1067" y="20307"/>
                      <a:pt x="1315" y="20335"/>
                      <a:pt x="1574" y="20335"/>
                    </a:cubicBezTo>
                    <a:cubicBezTo>
                      <a:pt x="2370" y="20335"/>
                      <a:pt x="3270" y="20075"/>
                      <a:pt x="4253" y="19361"/>
                    </a:cubicBezTo>
                    <a:cubicBezTo>
                      <a:pt x="7953" y="16670"/>
                      <a:pt x="6607" y="13867"/>
                      <a:pt x="9858" y="12297"/>
                    </a:cubicBezTo>
                    <a:cubicBezTo>
                      <a:pt x="12498" y="11023"/>
                      <a:pt x="16320" y="8566"/>
                      <a:pt x="18925" y="5827"/>
                    </a:cubicBezTo>
                    <a:cubicBezTo>
                      <a:pt x="19263" y="5082"/>
                      <a:pt x="19481" y="4289"/>
                      <a:pt x="19500" y="3441"/>
                    </a:cubicBezTo>
                    <a:cubicBezTo>
                      <a:pt x="19562" y="785"/>
                      <a:pt x="18636" y="1"/>
                      <a:pt x="1730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385;p32">
                <a:extLst>
                  <a:ext uri="{FF2B5EF4-FFF2-40B4-BE49-F238E27FC236}">
                    <a16:creationId xmlns:a16="http://schemas.microsoft.com/office/drawing/2014/main" id="{A305B359-D3EB-A5EE-5503-82E38C3D71DE}"/>
                  </a:ext>
                </a:extLst>
              </p:cNvPr>
              <p:cNvSpPr/>
              <p:nvPr/>
            </p:nvSpPr>
            <p:spPr>
              <a:xfrm>
                <a:off x="6767790" y="1224553"/>
                <a:ext cx="396655" cy="412190"/>
              </a:xfrm>
              <a:custGeom>
                <a:avLst/>
                <a:gdLst/>
                <a:ahLst/>
                <a:cxnLst/>
                <a:rect l="l" t="t" r="r" b="b"/>
                <a:pathLst>
                  <a:path w="20145" h="20934" extrusionOk="0">
                    <a:moveTo>
                      <a:pt x="17610" y="600"/>
                    </a:moveTo>
                    <a:cubicBezTo>
                      <a:pt x="18028" y="600"/>
                      <a:pt x="18394" y="685"/>
                      <a:pt x="18682" y="895"/>
                    </a:cubicBezTo>
                    <a:cubicBezTo>
                      <a:pt x="19262" y="1316"/>
                      <a:pt x="19538" y="2271"/>
                      <a:pt x="19505" y="3733"/>
                    </a:cubicBezTo>
                    <a:cubicBezTo>
                      <a:pt x="19488" y="4468"/>
                      <a:pt x="19315" y="5196"/>
                      <a:pt x="18977" y="5956"/>
                    </a:cubicBezTo>
                    <a:cubicBezTo>
                      <a:pt x="16290" y="8768"/>
                      <a:pt x="12485" y="11142"/>
                      <a:pt x="10033" y="12326"/>
                    </a:cubicBezTo>
                    <a:cubicBezTo>
                      <a:pt x="8300" y="13163"/>
                      <a:pt x="7789" y="14347"/>
                      <a:pt x="7247" y="15602"/>
                    </a:cubicBezTo>
                    <a:cubicBezTo>
                      <a:pt x="6712" y="16842"/>
                      <a:pt x="6158" y="18125"/>
                      <a:pt x="4382" y="19417"/>
                    </a:cubicBezTo>
                    <a:cubicBezTo>
                      <a:pt x="3544" y="20026"/>
                      <a:pt x="2701" y="20332"/>
                      <a:pt x="1873" y="20332"/>
                    </a:cubicBezTo>
                    <a:cubicBezTo>
                      <a:pt x="1693" y="20332"/>
                      <a:pt x="1514" y="20318"/>
                      <a:pt x="1336" y="20289"/>
                    </a:cubicBezTo>
                    <a:cubicBezTo>
                      <a:pt x="623" y="18856"/>
                      <a:pt x="703" y="17213"/>
                      <a:pt x="1588" y="14831"/>
                    </a:cubicBezTo>
                    <a:cubicBezTo>
                      <a:pt x="3355" y="10083"/>
                      <a:pt x="11069" y="2558"/>
                      <a:pt x="13961" y="1558"/>
                    </a:cubicBezTo>
                    <a:lnTo>
                      <a:pt x="14391" y="1407"/>
                    </a:lnTo>
                    <a:cubicBezTo>
                      <a:pt x="15530" y="1008"/>
                      <a:pt x="16695" y="600"/>
                      <a:pt x="17610" y="600"/>
                    </a:cubicBezTo>
                    <a:close/>
                    <a:moveTo>
                      <a:pt x="17614" y="1"/>
                    </a:moveTo>
                    <a:cubicBezTo>
                      <a:pt x="16589" y="1"/>
                      <a:pt x="15377" y="425"/>
                      <a:pt x="14192" y="840"/>
                    </a:cubicBezTo>
                    <a:lnTo>
                      <a:pt x="13765" y="990"/>
                    </a:lnTo>
                    <a:cubicBezTo>
                      <a:pt x="10781" y="2022"/>
                      <a:pt x="2838" y="9751"/>
                      <a:pt x="1025" y="14622"/>
                    </a:cubicBezTo>
                    <a:cubicBezTo>
                      <a:pt x="46" y="17252"/>
                      <a:pt x="1" y="19070"/>
                      <a:pt x="871" y="20700"/>
                    </a:cubicBezTo>
                    <a:cubicBezTo>
                      <a:pt x="913" y="20778"/>
                      <a:pt x="988" y="20834"/>
                      <a:pt x="1076" y="20852"/>
                    </a:cubicBezTo>
                    <a:cubicBezTo>
                      <a:pt x="1341" y="20906"/>
                      <a:pt x="1610" y="20934"/>
                      <a:pt x="1880" y="20934"/>
                    </a:cubicBezTo>
                    <a:cubicBezTo>
                      <a:pt x="2835" y="20934"/>
                      <a:pt x="3791" y="20589"/>
                      <a:pt x="4735" y="19902"/>
                    </a:cubicBezTo>
                    <a:cubicBezTo>
                      <a:pt x="6645" y="18514"/>
                      <a:pt x="7258" y="17093"/>
                      <a:pt x="7800" y="15840"/>
                    </a:cubicBezTo>
                    <a:cubicBezTo>
                      <a:pt x="8317" y="14641"/>
                      <a:pt x="8764" y="13607"/>
                      <a:pt x="10295" y="12868"/>
                    </a:cubicBezTo>
                    <a:cubicBezTo>
                      <a:pt x="12802" y="11657"/>
                      <a:pt x="16703" y="9219"/>
                      <a:pt x="19448" y="6333"/>
                    </a:cubicBezTo>
                    <a:cubicBezTo>
                      <a:pt x="19470" y="6309"/>
                      <a:pt x="19489" y="6281"/>
                      <a:pt x="19504" y="6250"/>
                    </a:cubicBezTo>
                    <a:cubicBezTo>
                      <a:pt x="19889" y="5398"/>
                      <a:pt x="20086" y="4579"/>
                      <a:pt x="20106" y="3746"/>
                    </a:cubicBezTo>
                    <a:cubicBezTo>
                      <a:pt x="20145" y="2052"/>
                      <a:pt x="19794" y="960"/>
                      <a:pt x="19035" y="409"/>
                    </a:cubicBezTo>
                    <a:cubicBezTo>
                      <a:pt x="18632" y="116"/>
                      <a:pt x="18148" y="1"/>
                      <a:pt x="17614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386;p32">
                <a:extLst>
                  <a:ext uri="{FF2B5EF4-FFF2-40B4-BE49-F238E27FC236}">
                    <a16:creationId xmlns:a16="http://schemas.microsoft.com/office/drawing/2014/main" id="{FDC79DD0-6FB8-DCEF-1897-018BF02E20D6}"/>
                  </a:ext>
                </a:extLst>
              </p:cNvPr>
              <p:cNvSpPr/>
              <p:nvPr/>
            </p:nvSpPr>
            <p:spPr>
              <a:xfrm>
                <a:off x="7775308" y="1259542"/>
                <a:ext cx="382419" cy="403960"/>
              </a:xfrm>
              <a:custGeom>
                <a:avLst/>
                <a:gdLst/>
                <a:ahLst/>
                <a:cxnLst/>
                <a:rect l="l" t="t" r="r" b="b"/>
                <a:pathLst>
                  <a:path w="19422" h="20516" extrusionOk="0">
                    <a:moveTo>
                      <a:pt x="2386" y="0"/>
                    </a:moveTo>
                    <a:cubicBezTo>
                      <a:pt x="1634" y="0"/>
                      <a:pt x="1064" y="222"/>
                      <a:pt x="699" y="617"/>
                    </a:cubicBezTo>
                    <a:cubicBezTo>
                      <a:pt x="312" y="1039"/>
                      <a:pt x="112" y="1604"/>
                      <a:pt x="1" y="2301"/>
                    </a:cubicBezTo>
                    <a:cubicBezTo>
                      <a:pt x="492" y="2127"/>
                      <a:pt x="1141" y="1979"/>
                      <a:pt x="1931" y="1979"/>
                    </a:cubicBezTo>
                    <a:cubicBezTo>
                      <a:pt x="2837" y="1979"/>
                      <a:pt x="3930" y="2174"/>
                      <a:pt x="5185" y="2747"/>
                    </a:cubicBezTo>
                    <a:cubicBezTo>
                      <a:pt x="9108" y="4541"/>
                      <a:pt x="16283" y="13509"/>
                      <a:pt x="17404" y="15977"/>
                    </a:cubicBezTo>
                    <a:cubicBezTo>
                      <a:pt x="18058" y="17414"/>
                      <a:pt x="17873" y="19191"/>
                      <a:pt x="17717" y="20515"/>
                    </a:cubicBezTo>
                    <a:cubicBezTo>
                      <a:pt x="18439" y="20464"/>
                      <a:pt x="19078" y="20036"/>
                      <a:pt x="19198" y="18892"/>
                    </a:cubicBezTo>
                    <a:cubicBezTo>
                      <a:pt x="19422" y="16762"/>
                      <a:pt x="17629" y="11493"/>
                      <a:pt x="11911" y="5774"/>
                    </a:cubicBezTo>
                    <a:cubicBezTo>
                      <a:pt x="7742" y="1606"/>
                      <a:pt x="4408" y="0"/>
                      <a:pt x="2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387;p32">
                <a:extLst>
                  <a:ext uri="{FF2B5EF4-FFF2-40B4-BE49-F238E27FC236}">
                    <a16:creationId xmlns:a16="http://schemas.microsoft.com/office/drawing/2014/main" id="{7CCFA28E-0BE6-CB67-6843-7C31223AD9A8}"/>
                  </a:ext>
                </a:extLst>
              </p:cNvPr>
              <p:cNvSpPr/>
              <p:nvPr/>
            </p:nvSpPr>
            <p:spPr>
              <a:xfrm>
                <a:off x="7768869" y="1253635"/>
                <a:ext cx="394863" cy="415794"/>
              </a:xfrm>
              <a:custGeom>
                <a:avLst/>
                <a:gdLst/>
                <a:ahLst/>
                <a:cxnLst/>
                <a:rect l="l" t="t" r="r" b="b"/>
                <a:pathLst>
                  <a:path w="20054" h="21117" extrusionOk="0">
                    <a:moveTo>
                      <a:pt x="2719" y="600"/>
                    </a:moveTo>
                    <a:cubicBezTo>
                      <a:pt x="5007" y="600"/>
                      <a:pt x="8458" y="2719"/>
                      <a:pt x="12026" y="6286"/>
                    </a:cubicBezTo>
                    <a:cubicBezTo>
                      <a:pt x="17706" y="11966"/>
                      <a:pt x="19444" y="17096"/>
                      <a:pt x="19227" y="19159"/>
                    </a:cubicBezTo>
                    <a:cubicBezTo>
                      <a:pt x="19154" y="19850"/>
                      <a:pt x="18874" y="20281"/>
                      <a:pt x="18390" y="20444"/>
                    </a:cubicBezTo>
                    <a:cubicBezTo>
                      <a:pt x="18522" y="19257"/>
                      <a:pt x="18638" y="17544"/>
                      <a:pt x="18006" y="16152"/>
                    </a:cubicBezTo>
                    <a:cubicBezTo>
                      <a:pt x="16832" y="13571"/>
                      <a:pt x="9627" y="4597"/>
                      <a:pt x="5637" y="2773"/>
                    </a:cubicBezTo>
                    <a:cubicBezTo>
                      <a:pt x="4341" y="2182"/>
                      <a:pt x="3207" y="1978"/>
                      <a:pt x="2258" y="1978"/>
                    </a:cubicBezTo>
                    <a:cubicBezTo>
                      <a:pt x="2253" y="1978"/>
                      <a:pt x="2249" y="1978"/>
                      <a:pt x="2244" y="1978"/>
                    </a:cubicBezTo>
                    <a:cubicBezTo>
                      <a:pt x="1731" y="1978"/>
                      <a:pt x="1221" y="2042"/>
                      <a:pt x="724" y="2167"/>
                    </a:cubicBezTo>
                    <a:cubicBezTo>
                      <a:pt x="841" y="1712"/>
                      <a:pt x="1010" y="1380"/>
                      <a:pt x="1248" y="1120"/>
                    </a:cubicBezTo>
                    <a:cubicBezTo>
                      <a:pt x="1551" y="793"/>
                      <a:pt x="2034" y="613"/>
                      <a:pt x="2646" y="601"/>
                    </a:cubicBezTo>
                    <a:cubicBezTo>
                      <a:pt x="2670" y="601"/>
                      <a:pt x="2695" y="600"/>
                      <a:pt x="2719" y="600"/>
                    </a:cubicBezTo>
                    <a:close/>
                    <a:moveTo>
                      <a:pt x="2714" y="0"/>
                    </a:moveTo>
                    <a:cubicBezTo>
                      <a:pt x="2687" y="0"/>
                      <a:pt x="2660" y="1"/>
                      <a:pt x="2633" y="1"/>
                    </a:cubicBezTo>
                    <a:cubicBezTo>
                      <a:pt x="1854" y="17"/>
                      <a:pt x="1222" y="263"/>
                      <a:pt x="806" y="714"/>
                    </a:cubicBezTo>
                    <a:cubicBezTo>
                      <a:pt x="410" y="1143"/>
                      <a:pt x="164" y="1728"/>
                      <a:pt x="30" y="2554"/>
                    </a:cubicBezTo>
                    <a:cubicBezTo>
                      <a:pt x="0" y="2743"/>
                      <a:pt x="150" y="2903"/>
                      <a:pt x="327" y="2903"/>
                    </a:cubicBezTo>
                    <a:cubicBezTo>
                      <a:pt x="360" y="2903"/>
                      <a:pt x="394" y="2897"/>
                      <a:pt x="429" y="2885"/>
                    </a:cubicBezTo>
                    <a:cubicBezTo>
                      <a:pt x="901" y="2717"/>
                      <a:pt x="1515" y="2580"/>
                      <a:pt x="2257" y="2580"/>
                    </a:cubicBezTo>
                    <a:cubicBezTo>
                      <a:pt x="3129" y="2580"/>
                      <a:pt x="4178" y="2770"/>
                      <a:pt x="5386" y="3321"/>
                    </a:cubicBezTo>
                    <a:cubicBezTo>
                      <a:pt x="9187" y="5058"/>
                      <a:pt x="16341" y="13945"/>
                      <a:pt x="17458" y="16401"/>
                    </a:cubicBezTo>
                    <a:cubicBezTo>
                      <a:pt x="18097" y="17809"/>
                      <a:pt x="17886" y="19598"/>
                      <a:pt x="17746" y="20780"/>
                    </a:cubicBezTo>
                    <a:cubicBezTo>
                      <a:pt x="17724" y="20959"/>
                      <a:pt x="17864" y="21117"/>
                      <a:pt x="18044" y="21117"/>
                    </a:cubicBezTo>
                    <a:cubicBezTo>
                      <a:pt x="18051" y="21117"/>
                      <a:pt x="18058" y="21115"/>
                      <a:pt x="18065" y="21115"/>
                    </a:cubicBezTo>
                    <a:cubicBezTo>
                      <a:pt x="18653" y="21074"/>
                      <a:pt x="19661" y="20774"/>
                      <a:pt x="19824" y="19223"/>
                    </a:cubicBezTo>
                    <a:cubicBezTo>
                      <a:pt x="20054" y="17045"/>
                      <a:pt x="18279" y="11691"/>
                      <a:pt x="12450" y="5862"/>
                    </a:cubicBezTo>
                    <a:cubicBezTo>
                      <a:pt x="8717" y="2130"/>
                      <a:pt x="5176" y="0"/>
                      <a:pt x="2714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388;p32">
                <a:extLst>
                  <a:ext uri="{FF2B5EF4-FFF2-40B4-BE49-F238E27FC236}">
                    <a16:creationId xmlns:a16="http://schemas.microsoft.com/office/drawing/2014/main" id="{1FD0893E-A3FE-0D92-B56B-C9EB5A7ABEA3}"/>
                  </a:ext>
                </a:extLst>
              </p:cNvPr>
              <p:cNvSpPr/>
              <p:nvPr/>
            </p:nvSpPr>
            <p:spPr>
              <a:xfrm>
                <a:off x="7164406" y="2867211"/>
                <a:ext cx="127867" cy="192647"/>
              </a:xfrm>
              <a:custGeom>
                <a:avLst/>
                <a:gdLst/>
                <a:ahLst/>
                <a:cxnLst/>
                <a:rect l="l" t="t" r="r" b="b"/>
                <a:pathLst>
                  <a:path w="6494" h="9784" extrusionOk="0">
                    <a:moveTo>
                      <a:pt x="5683" y="0"/>
                    </a:moveTo>
                    <a:cubicBezTo>
                      <a:pt x="5590" y="0"/>
                      <a:pt x="5495" y="31"/>
                      <a:pt x="5412" y="98"/>
                    </a:cubicBezTo>
                    <a:lnTo>
                      <a:pt x="167" y="4374"/>
                    </a:lnTo>
                    <a:cubicBezTo>
                      <a:pt x="60" y="4459"/>
                      <a:pt x="1" y="4591"/>
                      <a:pt x="7" y="4727"/>
                    </a:cubicBezTo>
                    <a:lnTo>
                      <a:pt x="189" y="9367"/>
                    </a:lnTo>
                    <a:cubicBezTo>
                      <a:pt x="198" y="9617"/>
                      <a:pt x="406" y="9784"/>
                      <a:pt x="625" y="9784"/>
                    </a:cubicBezTo>
                    <a:cubicBezTo>
                      <a:pt x="717" y="9784"/>
                      <a:pt x="812" y="9754"/>
                      <a:pt x="895" y="9688"/>
                    </a:cubicBezTo>
                    <a:lnTo>
                      <a:pt x="6322" y="5327"/>
                    </a:lnTo>
                    <a:cubicBezTo>
                      <a:pt x="6434" y="5237"/>
                      <a:pt x="6493" y="5097"/>
                      <a:pt x="6483" y="4954"/>
                    </a:cubicBezTo>
                    <a:lnTo>
                      <a:pt x="6119" y="401"/>
                    </a:lnTo>
                    <a:cubicBezTo>
                      <a:pt x="6099" y="158"/>
                      <a:pt x="5896" y="0"/>
                      <a:pt x="5683" y="0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389;p32">
                <a:extLst>
                  <a:ext uri="{FF2B5EF4-FFF2-40B4-BE49-F238E27FC236}">
                    <a16:creationId xmlns:a16="http://schemas.microsoft.com/office/drawing/2014/main" id="{44A8A62A-57AB-0AED-9F51-16770DE5C994}"/>
                  </a:ext>
                </a:extLst>
              </p:cNvPr>
              <p:cNvSpPr/>
              <p:nvPr/>
            </p:nvSpPr>
            <p:spPr>
              <a:xfrm>
                <a:off x="7158459" y="2861304"/>
                <a:ext cx="139878" cy="204461"/>
              </a:xfrm>
              <a:custGeom>
                <a:avLst/>
                <a:gdLst/>
                <a:ahLst/>
                <a:cxnLst/>
                <a:rect l="l" t="t" r="r" b="b"/>
                <a:pathLst>
                  <a:path w="7104" h="10384" extrusionOk="0">
                    <a:moveTo>
                      <a:pt x="5986" y="601"/>
                    </a:moveTo>
                    <a:cubicBezTo>
                      <a:pt x="6005" y="601"/>
                      <a:pt x="6024" y="605"/>
                      <a:pt x="6041" y="613"/>
                    </a:cubicBezTo>
                    <a:cubicBezTo>
                      <a:pt x="6088" y="631"/>
                      <a:pt x="6118" y="675"/>
                      <a:pt x="6121" y="724"/>
                    </a:cubicBezTo>
                    <a:lnTo>
                      <a:pt x="6486" y="5277"/>
                    </a:lnTo>
                    <a:cubicBezTo>
                      <a:pt x="6488" y="5321"/>
                      <a:pt x="6471" y="5364"/>
                      <a:pt x="6436" y="5392"/>
                    </a:cubicBezTo>
                    <a:lnTo>
                      <a:pt x="1009" y="9753"/>
                    </a:lnTo>
                    <a:cubicBezTo>
                      <a:pt x="984" y="9774"/>
                      <a:pt x="955" y="9783"/>
                      <a:pt x="926" y="9783"/>
                    </a:cubicBezTo>
                    <a:cubicBezTo>
                      <a:pt x="859" y="9783"/>
                      <a:pt x="795" y="9731"/>
                      <a:pt x="792" y="9655"/>
                    </a:cubicBezTo>
                    <a:lnTo>
                      <a:pt x="610" y="5014"/>
                    </a:lnTo>
                    <a:cubicBezTo>
                      <a:pt x="608" y="4973"/>
                      <a:pt x="626" y="4932"/>
                      <a:pt x="659" y="4906"/>
                    </a:cubicBezTo>
                    <a:lnTo>
                      <a:pt x="5904" y="632"/>
                    </a:lnTo>
                    <a:cubicBezTo>
                      <a:pt x="5926" y="612"/>
                      <a:pt x="5956" y="601"/>
                      <a:pt x="5986" y="601"/>
                    </a:cubicBezTo>
                    <a:close/>
                    <a:moveTo>
                      <a:pt x="5988" y="0"/>
                    </a:moveTo>
                    <a:cubicBezTo>
                      <a:pt x="5822" y="0"/>
                      <a:pt x="5657" y="57"/>
                      <a:pt x="5524" y="166"/>
                    </a:cubicBezTo>
                    <a:lnTo>
                      <a:pt x="279" y="4440"/>
                    </a:lnTo>
                    <a:cubicBezTo>
                      <a:pt x="100" y="4586"/>
                      <a:pt x="0" y="4807"/>
                      <a:pt x="9" y="5038"/>
                    </a:cubicBezTo>
                    <a:lnTo>
                      <a:pt x="190" y="9678"/>
                    </a:lnTo>
                    <a:cubicBezTo>
                      <a:pt x="201" y="9955"/>
                      <a:pt x="367" y="10202"/>
                      <a:pt x="619" y="10317"/>
                    </a:cubicBezTo>
                    <a:cubicBezTo>
                      <a:pt x="715" y="10361"/>
                      <a:pt x="820" y="10384"/>
                      <a:pt x="925" y="10384"/>
                    </a:cubicBezTo>
                    <a:cubicBezTo>
                      <a:pt x="1092" y="10384"/>
                      <a:pt x="1255" y="10327"/>
                      <a:pt x="1385" y="10221"/>
                    </a:cubicBezTo>
                    <a:lnTo>
                      <a:pt x="6812" y="5861"/>
                    </a:lnTo>
                    <a:cubicBezTo>
                      <a:pt x="7002" y="5709"/>
                      <a:pt x="7104" y="5472"/>
                      <a:pt x="7085" y="5229"/>
                    </a:cubicBezTo>
                    <a:lnTo>
                      <a:pt x="6720" y="677"/>
                    </a:lnTo>
                    <a:cubicBezTo>
                      <a:pt x="6698" y="404"/>
                      <a:pt x="6527" y="167"/>
                      <a:pt x="6276" y="59"/>
                    </a:cubicBezTo>
                    <a:cubicBezTo>
                      <a:pt x="6184" y="20"/>
                      <a:pt x="6086" y="0"/>
                      <a:pt x="5988" y="0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390;p32">
                <a:extLst>
                  <a:ext uri="{FF2B5EF4-FFF2-40B4-BE49-F238E27FC236}">
                    <a16:creationId xmlns:a16="http://schemas.microsoft.com/office/drawing/2014/main" id="{2104AFAC-90EF-FF26-CB5B-B365CF6C6D1D}"/>
                  </a:ext>
                </a:extLst>
              </p:cNvPr>
              <p:cNvSpPr/>
              <p:nvPr/>
            </p:nvSpPr>
            <p:spPr>
              <a:xfrm>
                <a:off x="7214911" y="610304"/>
                <a:ext cx="15004" cy="1326929"/>
              </a:xfrm>
              <a:custGeom>
                <a:avLst/>
                <a:gdLst/>
                <a:ahLst/>
                <a:cxnLst/>
                <a:rect l="l" t="t" r="r" b="b"/>
                <a:pathLst>
                  <a:path w="762" h="67391" extrusionOk="0">
                    <a:moveTo>
                      <a:pt x="460" y="0"/>
                    </a:moveTo>
                    <a:cubicBezTo>
                      <a:pt x="296" y="0"/>
                      <a:pt x="160" y="134"/>
                      <a:pt x="160" y="299"/>
                    </a:cubicBezTo>
                    <a:cubicBezTo>
                      <a:pt x="0" y="22203"/>
                      <a:pt x="0" y="44674"/>
                      <a:pt x="160" y="67091"/>
                    </a:cubicBezTo>
                    <a:cubicBezTo>
                      <a:pt x="162" y="67256"/>
                      <a:pt x="296" y="67390"/>
                      <a:pt x="460" y="67390"/>
                    </a:cubicBezTo>
                    <a:lnTo>
                      <a:pt x="463" y="67389"/>
                    </a:lnTo>
                    <a:cubicBezTo>
                      <a:pt x="629" y="67388"/>
                      <a:pt x="762" y="67253"/>
                      <a:pt x="762" y="67087"/>
                    </a:cubicBezTo>
                    <a:cubicBezTo>
                      <a:pt x="600" y="44673"/>
                      <a:pt x="600" y="22203"/>
                      <a:pt x="762" y="302"/>
                    </a:cubicBezTo>
                    <a:cubicBezTo>
                      <a:pt x="762" y="136"/>
                      <a:pt x="629" y="1"/>
                      <a:pt x="463" y="0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391;p32">
                <a:extLst>
                  <a:ext uri="{FF2B5EF4-FFF2-40B4-BE49-F238E27FC236}">
                    <a16:creationId xmlns:a16="http://schemas.microsoft.com/office/drawing/2014/main" id="{83AC1AE0-78BF-9B96-CF01-1EFF8807EC2E}"/>
                  </a:ext>
                </a:extLst>
              </p:cNvPr>
              <p:cNvSpPr/>
              <p:nvPr/>
            </p:nvSpPr>
            <p:spPr>
              <a:xfrm>
                <a:off x="7217962" y="1925222"/>
                <a:ext cx="12031" cy="985937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0073" extrusionOk="0">
                    <a:moveTo>
                      <a:pt x="305" y="1"/>
                    </a:moveTo>
                    <a:cubicBezTo>
                      <a:pt x="137" y="1"/>
                      <a:pt x="1" y="140"/>
                      <a:pt x="5" y="308"/>
                    </a:cubicBezTo>
                    <a:lnTo>
                      <a:pt x="5" y="49772"/>
                    </a:lnTo>
                    <a:cubicBezTo>
                      <a:pt x="5" y="49938"/>
                      <a:pt x="139" y="50072"/>
                      <a:pt x="305" y="50072"/>
                    </a:cubicBezTo>
                    <a:cubicBezTo>
                      <a:pt x="471" y="50072"/>
                      <a:pt x="607" y="49938"/>
                      <a:pt x="605" y="49772"/>
                    </a:cubicBezTo>
                    <a:lnTo>
                      <a:pt x="605" y="308"/>
                    </a:lnTo>
                    <a:cubicBezTo>
                      <a:pt x="610" y="140"/>
                      <a:pt x="474" y="1"/>
                      <a:pt x="305" y="1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392;p32">
                <a:extLst>
                  <a:ext uri="{FF2B5EF4-FFF2-40B4-BE49-F238E27FC236}">
                    <a16:creationId xmlns:a16="http://schemas.microsoft.com/office/drawing/2014/main" id="{E73C9CF9-2988-B915-CD05-55E9E3B4D0D8}"/>
                  </a:ext>
                </a:extLst>
              </p:cNvPr>
              <p:cNvSpPr/>
              <p:nvPr/>
            </p:nvSpPr>
            <p:spPr>
              <a:xfrm>
                <a:off x="6573450" y="610737"/>
                <a:ext cx="14256" cy="20311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03154" extrusionOk="0">
                    <a:moveTo>
                      <a:pt x="303" y="1"/>
                    </a:moveTo>
                    <a:cubicBezTo>
                      <a:pt x="107" y="5"/>
                      <a:pt x="1" y="136"/>
                      <a:pt x="1" y="302"/>
                    </a:cubicBezTo>
                    <a:cubicBezTo>
                      <a:pt x="122" y="34194"/>
                      <a:pt x="122" y="68696"/>
                      <a:pt x="1" y="102852"/>
                    </a:cubicBezTo>
                    <a:cubicBezTo>
                      <a:pt x="0" y="103018"/>
                      <a:pt x="135" y="103154"/>
                      <a:pt x="301" y="103154"/>
                    </a:cubicBezTo>
                    <a:cubicBezTo>
                      <a:pt x="467" y="103154"/>
                      <a:pt x="601" y="103020"/>
                      <a:pt x="603" y="102855"/>
                    </a:cubicBezTo>
                    <a:cubicBezTo>
                      <a:pt x="724" y="68697"/>
                      <a:pt x="724" y="34192"/>
                      <a:pt x="603" y="299"/>
                    </a:cubicBezTo>
                    <a:cubicBezTo>
                      <a:pt x="601" y="135"/>
                      <a:pt x="467" y="1"/>
                      <a:pt x="303" y="1"/>
                    </a:cubicBezTo>
                    <a:close/>
                  </a:path>
                </a:pathLst>
              </a:custGeom>
              <a:solidFill>
                <a:srgbClr val="ACFF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393;p32">
                <a:extLst>
                  <a:ext uri="{FF2B5EF4-FFF2-40B4-BE49-F238E27FC236}">
                    <a16:creationId xmlns:a16="http://schemas.microsoft.com/office/drawing/2014/main" id="{098D7B52-0125-B4CC-EFAC-10E9A7BCB760}"/>
                  </a:ext>
                </a:extLst>
              </p:cNvPr>
              <p:cNvSpPr/>
              <p:nvPr/>
            </p:nvSpPr>
            <p:spPr>
              <a:xfrm>
                <a:off x="6318070" y="3778720"/>
                <a:ext cx="267134" cy="210762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10704" extrusionOk="0">
                    <a:moveTo>
                      <a:pt x="3106" y="1"/>
                    </a:moveTo>
                    <a:cubicBezTo>
                      <a:pt x="2133" y="1704"/>
                      <a:pt x="1025" y="3606"/>
                      <a:pt x="0" y="5349"/>
                    </a:cubicBezTo>
                    <a:cubicBezTo>
                      <a:pt x="1849" y="5653"/>
                      <a:pt x="4615" y="6343"/>
                      <a:pt x="6321" y="7866"/>
                    </a:cubicBezTo>
                    <a:cubicBezTo>
                      <a:pt x="7461" y="8884"/>
                      <a:pt x="8258" y="9882"/>
                      <a:pt x="8806" y="10704"/>
                    </a:cubicBezTo>
                    <a:cubicBezTo>
                      <a:pt x="10233" y="9835"/>
                      <a:pt x="11831" y="8912"/>
                      <a:pt x="13567" y="7988"/>
                    </a:cubicBezTo>
                    <a:cubicBezTo>
                      <a:pt x="12603" y="6119"/>
                      <a:pt x="10740" y="3213"/>
                      <a:pt x="7890" y="1691"/>
                    </a:cubicBezTo>
                    <a:cubicBezTo>
                      <a:pt x="5287" y="304"/>
                      <a:pt x="3851" y="10"/>
                      <a:pt x="3106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394;p32">
                <a:extLst>
                  <a:ext uri="{FF2B5EF4-FFF2-40B4-BE49-F238E27FC236}">
                    <a16:creationId xmlns:a16="http://schemas.microsoft.com/office/drawing/2014/main" id="{32608328-9F8C-2809-A351-F109618DE4E6}"/>
                  </a:ext>
                </a:extLst>
              </p:cNvPr>
              <p:cNvSpPr/>
              <p:nvPr/>
            </p:nvSpPr>
            <p:spPr>
              <a:xfrm>
                <a:off x="6310864" y="3772813"/>
                <a:ext cx="281094" cy="222576"/>
              </a:xfrm>
              <a:custGeom>
                <a:avLst/>
                <a:gdLst/>
                <a:ahLst/>
                <a:cxnLst/>
                <a:rect l="l" t="t" r="r" b="b"/>
                <a:pathLst>
                  <a:path w="14276" h="11304" extrusionOk="0">
                    <a:moveTo>
                      <a:pt x="3642" y="608"/>
                    </a:moveTo>
                    <a:cubicBezTo>
                      <a:pt x="4405" y="660"/>
                      <a:pt x="5769" y="1006"/>
                      <a:pt x="8113" y="2257"/>
                    </a:cubicBezTo>
                    <a:cubicBezTo>
                      <a:pt x="10701" y="3636"/>
                      <a:pt x="12468" y="6178"/>
                      <a:pt x="13528" y="8164"/>
                    </a:cubicBezTo>
                    <a:cubicBezTo>
                      <a:pt x="12110" y="8924"/>
                      <a:pt x="10677" y="9742"/>
                      <a:pt x="9260" y="10598"/>
                    </a:cubicBezTo>
                    <a:cubicBezTo>
                      <a:pt x="8601" y="9652"/>
                      <a:pt x="7804" y="8760"/>
                      <a:pt x="6888" y="7942"/>
                    </a:cubicBezTo>
                    <a:cubicBezTo>
                      <a:pt x="5279" y="6505"/>
                      <a:pt x="2792" y="5786"/>
                      <a:pt x="844" y="5427"/>
                    </a:cubicBezTo>
                    <a:cubicBezTo>
                      <a:pt x="1931" y="3578"/>
                      <a:pt x="2871" y="1959"/>
                      <a:pt x="3642" y="608"/>
                    </a:cubicBezTo>
                    <a:close/>
                    <a:moveTo>
                      <a:pt x="3476" y="1"/>
                    </a:moveTo>
                    <a:cubicBezTo>
                      <a:pt x="3367" y="1"/>
                      <a:pt x="3267" y="58"/>
                      <a:pt x="3211" y="152"/>
                    </a:cubicBezTo>
                    <a:cubicBezTo>
                      <a:pt x="2373" y="1622"/>
                      <a:pt x="1329" y="3419"/>
                      <a:pt x="107" y="5497"/>
                    </a:cubicBezTo>
                    <a:cubicBezTo>
                      <a:pt x="0" y="5680"/>
                      <a:pt x="109" y="5911"/>
                      <a:pt x="318" y="5946"/>
                    </a:cubicBezTo>
                    <a:cubicBezTo>
                      <a:pt x="2236" y="6262"/>
                      <a:pt x="4865" y="6942"/>
                      <a:pt x="6487" y="8390"/>
                    </a:cubicBezTo>
                    <a:cubicBezTo>
                      <a:pt x="7442" y="9244"/>
                      <a:pt x="8262" y="10177"/>
                      <a:pt x="8922" y="11171"/>
                    </a:cubicBezTo>
                    <a:cubicBezTo>
                      <a:pt x="8978" y="11254"/>
                      <a:pt x="9071" y="11304"/>
                      <a:pt x="9172" y="11304"/>
                    </a:cubicBezTo>
                    <a:cubicBezTo>
                      <a:pt x="9227" y="11304"/>
                      <a:pt x="9281" y="11288"/>
                      <a:pt x="9328" y="11260"/>
                    </a:cubicBezTo>
                    <a:cubicBezTo>
                      <a:pt x="10902" y="10303"/>
                      <a:pt x="12498" y="9392"/>
                      <a:pt x="14074" y="8554"/>
                    </a:cubicBezTo>
                    <a:cubicBezTo>
                      <a:pt x="14220" y="8477"/>
                      <a:pt x="14275" y="8297"/>
                      <a:pt x="14199" y="8151"/>
                    </a:cubicBezTo>
                    <a:cubicBezTo>
                      <a:pt x="13119" y="6056"/>
                      <a:pt x="11235" y="3241"/>
                      <a:pt x="8397" y="1727"/>
                    </a:cubicBezTo>
                    <a:cubicBezTo>
                      <a:pt x="5755" y="318"/>
                      <a:pt x="4262" y="10"/>
                      <a:pt x="3476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395;p32">
                <a:extLst>
                  <a:ext uri="{FF2B5EF4-FFF2-40B4-BE49-F238E27FC236}">
                    <a16:creationId xmlns:a16="http://schemas.microsoft.com/office/drawing/2014/main" id="{BA448E0A-48B9-D20F-20D4-F38088B50717}"/>
                  </a:ext>
                </a:extLst>
              </p:cNvPr>
              <p:cNvSpPr/>
              <p:nvPr/>
            </p:nvSpPr>
            <p:spPr>
              <a:xfrm>
                <a:off x="6312459" y="3740620"/>
                <a:ext cx="311260" cy="275975"/>
              </a:xfrm>
              <a:custGeom>
                <a:avLst/>
                <a:gdLst/>
                <a:ahLst/>
                <a:cxnLst/>
                <a:rect l="l" t="t" r="r" b="b"/>
                <a:pathLst>
                  <a:path w="15808" h="14016" extrusionOk="0">
                    <a:moveTo>
                      <a:pt x="8801" y="1"/>
                    </a:moveTo>
                    <a:lnTo>
                      <a:pt x="1" y="10593"/>
                    </a:lnTo>
                    <a:lnTo>
                      <a:pt x="5379" y="14015"/>
                    </a:lnTo>
                    <a:lnTo>
                      <a:pt x="15808" y="3585"/>
                    </a:lnTo>
                    <a:lnTo>
                      <a:pt x="8801" y="1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396;p32">
                <a:extLst>
                  <a:ext uri="{FF2B5EF4-FFF2-40B4-BE49-F238E27FC236}">
                    <a16:creationId xmlns:a16="http://schemas.microsoft.com/office/drawing/2014/main" id="{23F695A1-A4E1-BD1C-DBBB-C81BFC8C51E8}"/>
                  </a:ext>
                </a:extLst>
              </p:cNvPr>
              <p:cNvSpPr/>
              <p:nvPr/>
            </p:nvSpPr>
            <p:spPr>
              <a:xfrm>
                <a:off x="6305646" y="3734694"/>
                <a:ext cx="325102" cy="287809"/>
              </a:xfrm>
              <a:custGeom>
                <a:avLst/>
                <a:gdLst/>
                <a:ahLst/>
                <a:cxnLst/>
                <a:rect l="l" t="t" r="r" b="b"/>
                <a:pathLst>
                  <a:path w="16511" h="14617" extrusionOk="0">
                    <a:moveTo>
                      <a:pt x="9225" y="679"/>
                    </a:moveTo>
                    <a:lnTo>
                      <a:pt x="15651" y="3965"/>
                    </a:lnTo>
                    <a:lnTo>
                      <a:pt x="5682" y="13933"/>
                    </a:lnTo>
                    <a:lnTo>
                      <a:pt x="796" y="10823"/>
                    </a:lnTo>
                    <a:lnTo>
                      <a:pt x="9225" y="679"/>
                    </a:lnTo>
                    <a:close/>
                    <a:moveTo>
                      <a:pt x="9148" y="1"/>
                    </a:moveTo>
                    <a:cubicBezTo>
                      <a:pt x="9060" y="1"/>
                      <a:pt x="8975" y="39"/>
                      <a:pt x="8916" y="110"/>
                    </a:cubicBezTo>
                    <a:lnTo>
                      <a:pt x="116" y="10702"/>
                    </a:lnTo>
                    <a:cubicBezTo>
                      <a:pt x="1" y="10841"/>
                      <a:pt x="33" y="11050"/>
                      <a:pt x="186" y="11147"/>
                    </a:cubicBezTo>
                    <a:lnTo>
                      <a:pt x="5564" y="14570"/>
                    </a:lnTo>
                    <a:cubicBezTo>
                      <a:pt x="5611" y="14601"/>
                      <a:pt x="5668" y="14616"/>
                      <a:pt x="5725" y="14616"/>
                    </a:cubicBezTo>
                    <a:cubicBezTo>
                      <a:pt x="5804" y="14616"/>
                      <a:pt x="5880" y="14585"/>
                      <a:pt x="5937" y="14528"/>
                    </a:cubicBezTo>
                    <a:lnTo>
                      <a:pt x="16367" y="4099"/>
                    </a:lnTo>
                    <a:cubicBezTo>
                      <a:pt x="16511" y="3955"/>
                      <a:pt x="16473" y="3712"/>
                      <a:pt x="16292" y="3619"/>
                    </a:cubicBezTo>
                    <a:lnTo>
                      <a:pt x="9284" y="34"/>
                    </a:lnTo>
                    <a:cubicBezTo>
                      <a:pt x="9241" y="12"/>
                      <a:pt x="9194" y="1"/>
                      <a:pt x="9148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397;p32">
                <a:extLst>
                  <a:ext uri="{FF2B5EF4-FFF2-40B4-BE49-F238E27FC236}">
                    <a16:creationId xmlns:a16="http://schemas.microsoft.com/office/drawing/2014/main" id="{FEDBC55F-44E0-EC39-18CC-757B71046CAA}"/>
                  </a:ext>
                </a:extLst>
              </p:cNvPr>
              <p:cNvSpPr/>
              <p:nvPr/>
            </p:nvSpPr>
            <p:spPr>
              <a:xfrm>
                <a:off x="6364874" y="3776968"/>
                <a:ext cx="201094" cy="184003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9345" extrusionOk="0">
                    <a:moveTo>
                      <a:pt x="6628" y="1"/>
                    </a:moveTo>
                    <a:lnTo>
                      <a:pt x="1" y="7824"/>
                    </a:lnTo>
                    <a:lnTo>
                      <a:pt x="2608" y="9345"/>
                    </a:lnTo>
                    <a:lnTo>
                      <a:pt x="10213" y="1631"/>
                    </a:lnTo>
                    <a:lnTo>
                      <a:pt x="66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398;p32">
                <a:extLst>
                  <a:ext uri="{FF2B5EF4-FFF2-40B4-BE49-F238E27FC236}">
                    <a16:creationId xmlns:a16="http://schemas.microsoft.com/office/drawing/2014/main" id="{C4910688-89EE-1E24-27B6-F4D9A6DB4C61}"/>
                  </a:ext>
                </a:extLst>
              </p:cNvPr>
              <p:cNvSpPr/>
              <p:nvPr/>
            </p:nvSpPr>
            <p:spPr>
              <a:xfrm>
                <a:off x="6357982" y="3771061"/>
                <a:ext cx="215094" cy="195817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945" extrusionOk="0">
                    <a:moveTo>
                      <a:pt x="7060" y="670"/>
                    </a:moveTo>
                    <a:lnTo>
                      <a:pt x="10047" y="2027"/>
                    </a:lnTo>
                    <a:lnTo>
                      <a:pt x="2908" y="9267"/>
                    </a:lnTo>
                    <a:lnTo>
                      <a:pt x="812" y="8044"/>
                    </a:lnTo>
                    <a:lnTo>
                      <a:pt x="7060" y="670"/>
                    </a:lnTo>
                    <a:close/>
                    <a:moveTo>
                      <a:pt x="6977" y="0"/>
                    </a:moveTo>
                    <a:cubicBezTo>
                      <a:pt x="6891" y="0"/>
                      <a:pt x="6807" y="38"/>
                      <a:pt x="6748" y="108"/>
                    </a:cubicBezTo>
                    <a:lnTo>
                      <a:pt x="122" y="7929"/>
                    </a:lnTo>
                    <a:cubicBezTo>
                      <a:pt x="1" y="8072"/>
                      <a:pt x="38" y="8289"/>
                      <a:pt x="199" y="8382"/>
                    </a:cubicBezTo>
                    <a:lnTo>
                      <a:pt x="2806" y="9903"/>
                    </a:lnTo>
                    <a:cubicBezTo>
                      <a:pt x="2852" y="9931"/>
                      <a:pt x="2905" y="9945"/>
                      <a:pt x="2958" y="9945"/>
                    </a:cubicBezTo>
                    <a:cubicBezTo>
                      <a:pt x="3039" y="9945"/>
                      <a:pt x="3116" y="9913"/>
                      <a:pt x="3173" y="9855"/>
                    </a:cubicBezTo>
                    <a:lnTo>
                      <a:pt x="10777" y="2141"/>
                    </a:lnTo>
                    <a:cubicBezTo>
                      <a:pt x="10923" y="1993"/>
                      <a:pt x="10877" y="1744"/>
                      <a:pt x="10687" y="1657"/>
                    </a:cubicBezTo>
                    <a:lnTo>
                      <a:pt x="7102" y="28"/>
                    </a:lnTo>
                    <a:cubicBezTo>
                      <a:pt x="7062" y="9"/>
                      <a:pt x="7019" y="0"/>
                      <a:pt x="6977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399;p32">
                <a:extLst>
                  <a:ext uri="{FF2B5EF4-FFF2-40B4-BE49-F238E27FC236}">
                    <a16:creationId xmlns:a16="http://schemas.microsoft.com/office/drawing/2014/main" id="{2DBC5269-A925-83AB-80EA-8C58CFE99FCD}"/>
                  </a:ext>
                </a:extLst>
              </p:cNvPr>
              <p:cNvSpPr/>
              <p:nvPr/>
            </p:nvSpPr>
            <p:spPr>
              <a:xfrm>
                <a:off x="5227441" y="3795477"/>
                <a:ext cx="119361" cy="251422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12769" extrusionOk="0">
                    <a:moveTo>
                      <a:pt x="2135" y="0"/>
                    </a:moveTo>
                    <a:cubicBezTo>
                      <a:pt x="1745" y="0"/>
                      <a:pt x="1353" y="156"/>
                      <a:pt x="989" y="487"/>
                    </a:cubicBezTo>
                    <a:cubicBezTo>
                      <a:pt x="0" y="1389"/>
                      <a:pt x="598" y="3432"/>
                      <a:pt x="829" y="4525"/>
                    </a:cubicBezTo>
                    <a:cubicBezTo>
                      <a:pt x="1241" y="6471"/>
                      <a:pt x="1544" y="8442"/>
                      <a:pt x="2225" y="10320"/>
                    </a:cubicBezTo>
                    <a:cubicBezTo>
                      <a:pt x="2497" y="11071"/>
                      <a:pt x="2820" y="12512"/>
                      <a:pt x="3758" y="12710"/>
                    </a:cubicBezTo>
                    <a:cubicBezTo>
                      <a:pt x="3946" y="12750"/>
                      <a:pt x="4121" y="12769"/>
                      <a:pt x="4282" y="12769"/>
                    </a:cubicBezTo>
                    <a:cubicBezTo>
                      <a:pt x="5523" y="12769"/>
                      <a:pt x="5965" y="11636"/>
                      <a:pt x="6000" y="10113"/>
                    </a:cubicBezTo>
                    <a:cubicBezTo>
                      <a:pt x="6061" y="7350"/>
                      <a:pt x="4780" y="3301"/>
                      <a:pt x="4493" y="2424"/>
                    </a:cubicBezTo>
                    <a:cubicBezTo>
                      <a:pt x="3994" y="895"/>
                      <a:pt x="3070" y="0"/>
                      <a:pt x="21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400;p32">
                <a:extLst>
                  <a:ext uri="{FF2B5EF4-FFF2-40B4-BE49-F238E27FC236}">
                    <a16:creationId xmlns:a16="http://schemas.microsoft.com/office/drawing/2014/main" id="{A73408DC-2B59-D238-FD21-A2F809F4C23E}"/>
                  </a:ext>
                </a:extLst>
              </p:cNvPr>
              <p:cNvSpPr/>
              <p:nvPr/>
            </p:nvSpPr>
            <p:spPr>
              <a:xfrm>
                <a:off x="5222913" y="3789550"/>
                <a:ext cx="129777" cy="263275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13371" extrusionOk="0">
                    <a:moveTo>
                      <a:pt x="2368" y="602"/>
                    </a:moveTo>
                    <a:cubicBezTo>
                      <a:pt x="2472" y="602"/>
                      <a:pt x="2576" y="616"/>
                      <a:pt x="2676" y="642"/>
                    </a:cubicBezTo>
                    <a:cubicBezTo>
                      <a:pt x="3397" y="832"/>
                      <a:pt x="4055" y="1647"/>
                      <a:pt x="4438" y="2818"/>
                    </a:cubicBezTo>
                    <a:cubicBezTo>
                      <a:pt x="4802" y="3937"/>
                      <a:pt x="5988" y="7789"/>
                      <a:pt x="5929" y="10407"/>
                    </a:cubicBezTo>
                    <a:cubicBezTo>
                      <a:pt x="5905" y="11484"/>
                      <a:pt x="5677" y="12200"/>
                      <a:pt x="5253" y="12537"/>
                    </a:cubicBezTo>
                    <a:cubicBezTo>
                      <a:pt x="5055" y="12692"/>
                      <a:pt x="4811" y="12769"/>
                      <a:pt x="4514" y="12769"/>
                    </a:cubicBezTo>
                    <a:cubicBezTo>
                      <a:pt x="4372" y="12769"/>
                      <a:pt x="4218" y="12752"/>
                      <a:pt x="4051" y="12717"/>
                    </a:cubicBezTo>
                    <a:cubicBezTo>
                      <a:pt x="3419" y="12583"/>
                      <a:pt x="3099" y="11607"/>
                      <a:pt x="2865" y="10895"/>
                    </a:cubicBezTo>
                    <a:cubicBezTo>
                      <a:pt x="2820" y="10758"/>
                      <a:pt x="2778" y="10631"/>
                      <a:pt x="2738" y="10519"/>
                    </a:cubicBezTo>
                    <a:cubicBezTo>
                      <a:pt x="2215" y="9077"/>
                      <a:pt x="1910" y="7543"/>
                      <a:pt x="1616" y="6061"/>
                    </a:cubicBezTo>
                    <a:cubicBezTo>
                      <a:pt x="1530" y="5628"/>
                      <a:pt x="1445" y="5196"/>
                      <a:pt x="1353" y="4765"/>
                    </a:cubicBezTo>
                    <a:lnTo>
                      <a:pt x="1271" y="4395"/>
                    </a:lnTo>
                    <a:cubicBezTo>
                      <a:pt x="1030" y="3322"/>
                      <a:pt x="663" y="1702"/>
                      <a:pt x="1422" y="1010"/>
                    </a:cubicBezTo>
                    <a:cubicBezTo>
                      <a:pt x="1718" y="739"/>
                      <a:pt x="2041" y="602"/>
                      <a:pt x="2368" y="602"/>
                    </a:cubicBezTo>
                    <a:close/>
                    <a:moveTo>
                      <a:pt x="2370" y="0"/>
                    </a:moveTo>
                    <a:cubicBezTo>
                      <a:pt x="1894" y="0"/>
                      <a:pt x="1425" y="193"/>
                      <a:pt x="1017" y="565"/>
                    </a:cubicBezTo>
                    <a:cubicBezTo>
                      <a:pt x="0" y="1492"/>
                      <a:pt x="413" y="3318"/>
                      <a:pt x="685" y="4526"/>
                    </a:cubicBezTo>
                    <a:lnTo>
                      <a:pt x="765" y="4888"/>
                    </a:lnTo>
                    <a:cubicBezTo>
                      <a:pt x="855" y="5317"/>
                      <a:pt x="941" y="5748"/>
                      <a:pt x="1027" y="6177"/>
                    </a:cubicBezTo>
                    <a:cubicBezTo>
                      <a:pt x="1326" y="7683"/>
                      <a:pt x="1634" y="9238"/>
                      <a:pt x="2173" y="10723"/>
                    </a:cubicBezTo>
                    <a:cubicBezTo>
                      <a:pt x="2212" y="10829"/>
                      <a:pt x="2251" y="10952"/>
                      <a:pt x="2293" y="11082"/>
                    </a:cubicBezTo>
                    <a:cubicBezTo>
                      <a:pt x="2573" y="11933"/>
                      <a:pt x="2956" y="13100"/>
                      <a:pt x="3926" y="13305"/>
                    </a:cubicBezTo>
                    <a:cubicBezTo>
                      <a:pt x="4119" y="13347"/>
                      <a:pt x="4316" y="13369"/>
                      <a:pt x="4513" y="13370"/>
                    </a:cubicBezTo>
                    <a:cubicBezTo>
                      <a:pt x="4948" y="13370"/>
                      <a:pt x="5322" y="13249"/>
                      <a:pt x="5625" y="13006"/>
                    </a:cubicBezTo>
                    <a:cubicBezTo>
                      <a:pt x="6197" y="12555"/>
                      <a:pt x="6500" y="11684"/>
                      <a:pt x="6530" y="10420"/>
                    </a:cubicBezTo>
                    <a:cubicBezTo>
                      <a:pt x="6590" y="7706"/>
                      <a:pt x="5381" y="3772"/>
                      <a:pt x="5009" y="2631"/>
                    </a:cubicBezTo>
                    <a:cubicBezTo>
                      <a:pt x="4557" y="1243"/>
                      <a:pt x="3762" y="307"/>
                      <a:pt x="2829" y="60"/>
                    </a:cubicBezTo>
                    <a:cubicBezTo>
                      <a:pt x="2677" y="20"/>
                      <a:pt x="2523" y="0"/>
                      <a:pt x="237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401;p32">
                <a:extLst>
                  <a:ext uri="{FF2B5EF4-FFF2-40B4-BE49-F238E27FC236}">
                    <a16:creationId xmlns:a16="http://schemas.microsoft.com/office/drawing/2014/main" id="{A3C0AB3F-ED06-7AD9-2FE9-7D141D82ED29}"/>
                  </a:ext>
                </a:extLst>
              </p:cNvPr>
              <p:cNvSpPr/>
              <p:nvPr/>
            </p:nvSpPr>
            <p:spPr>
              <a:xfrm>
                <a:off x="5189046" y="3890461"/>
                <a:ext cx="89629" cy="188827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9590" extrusionOk="0">
                    <a:moveTo>
                      <a:pt x="1603" y="0"/>
                    </a:moveTo>
                    <a:cubicBezTo>
                      <a:pt x="1310" y="0"/>
                      <a:pt x="1015" y="118"/>
                      <a:pt x="742" y="367"/>
                    </a:cubicBezTo>
                    <a:cubicBezTo>
                      <a:pt x="0" y="1044"/>
                      <a:pt x="448" y="2578"/>
                      <a:pt x="621" y="3398"/>
                    </a:cubicBezTo>
                    <a:cubicBezTo>
                      <a:pt x="931" y="4859"/>
                      <a:pt x="1160" y="6339"/>
                      <a:pt x="1671" y="7750"/>
                    </a:cubicBezTo>
                    <a:cubicBezTo>
                      <a:pt x="1875" y="8314"/>
                      <a:pt x="2118" y="9397"/>
                      <a:pt x="2822" y="9545"/>
                    </a:cubicBezTo>
                    <a:cubicBezTo>
                      <a:pt x="2964" y="9575"/>
                      <a:pt x="3095" y="9589"/>
                      <a:pt x="3216" y="9589"/>
                    </a:cubicBezTo>
                    <a:cubicBezTo>
                      <a:pt x="4147" y="9589"/>
                      <a:pt x="4479" y="8738"/>
                      <a:pt x="4504" y="7596"/>
                    </a:cubicBezTo>
                    <a:cubicBezTo>
                      <a:pt x="4552" y="5519"/>
                      <a:pt x="3588" y="2479"/>
                      <a:pt x="3373" y="1820"/>
                    </a:cubicBezTo>
                    <a:cubicBezTo>
                      <a:pt x="2999" y="673"/>
                      <a:pt x="2305" y="0"/>
                      <a:pt x="16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402;p32">
                <a:extLst>
                  <a:ext uri="{FF2B5EF4-FFF2-40B4-BE49-F238E27FC236}">
                    <a16:creationId xmlns:a16="http://schemas.microsoft.com/office/drawing/2014/main" id="{60074066-21C0-5272-12D1-EE4CA563C2B7}"/>
                  </a:ext>
                </a:extLst>
              </p:cNvPr>
              <p:cNvSpPr/>
              <p:nvPr/>
            </p:nvSpPr>
            <p:spPr>
              <a:xfrm>
                <a:off x="5184025" y="3884554"/>
                <a:ext cx="100557" cy="200641"/>
              </a:xfrm>
              <a:custGeom>
                <a:avLst/>
                <a:gdLst/>
                <a:ahLst/>
                <a:cxnLst/>
                <a:rect l="l" t="t" r="r" b="b"/>
                <a:pathLst>
                  <a:path w="5107" h="10190" extrusionOk="0">
                    <a:moveTo>
                      <a:pt x="1856" y="600"/>
                    </a:moveTo>
                    <a:cubicBezTo>
                      <a:pt x="1929" y="600"/>
                      <a:pt x="2001" y="611"/>
                      <a:pt x="2073" y="630"/>
                    </a:cubicBezTo>
                    <a:cubicBezTo>
                      <a:pt x="2588" y="766"/>
                      <a:pt x="3064" y="1359"/>
                      <a:pt x="3342" y="2215"/>
                    </a:cubicBezTo>
                    <a:cubicBezTo>
                      <a:pt x="3615" y="3052"/>
                      <a:pt x="4503" y="5934"/>
                      <a:pt x="4459" y="7888"/>
                    </a:cubicBezTo>
                    <a:cubicBezTo>
                      <a:pt x="4442" y="8661"/>
                      <a:pt x="4276" y="9195"/>
                      <a:pt x="3979" y="9430"/>
                    </a:cubicBezTo>
                    <a:cubicBezTo>
                      <a:pt x="3846" y="9536"/>
                      <a:pt x="3678" y="9588"/>
                      <a:pt x="3472" y="9588"/>
                    </a:cubicBezTo>
                    <a:cubicBezTo>
                      <a:pt x="3370" y="9588"/>
                      <a:pt x="3259" y="9576"/>
                      <a:pt x="3139" y="9551"/>
                    </a:cubicBezTo>
                    <a:cubicBezTo>
                      <a:pt x="2707" y="9459"/>
                      <a:pt x="2473" y="8750"/>
                      <a:pt x="2304" y="8232"/>
                    </a:cubicBezTo>
                    <a:cubicBezTo>
                      <a:pt x="2269" y="8128"/>
                      <a:pt x="2239" y="8032"/>
                      <a:pt x="2208" y="7948"/>
                    </a:cubicBezTo>
                    <a:cubicBezTo>
                      <a:pt x="1818" y="6870"/>
                      <a:pt x="1589" y="5722"/>
                      <a:pt x="1368" y="4610"/>
                    </a:cubicBezTo>
                    <a:cubicBezTo>
                      <a:pt x="1304" y="4285"/>
                      <a:pt x="1239" y="3960"/>
                      <a:pt x="1170" y="3637"/>
                    </a:cubicBezTo>
                    <a:lnTo>
                      <a:pt x="1110" y="3359"/>
                    </a:lnTo>
                    <a:cubicBezTo>
                      <a:pt x="931" y="2571"/>
                      <a:pt x="663" y="1379"/>
                      <a:pt x="1200" y="888"/>
                    </a:cubicBezTo>
                    <a:cubicBezTo>
                      <a:pt x="1410" y="697"/>
                      <a:pt x="1629" y="600"/>
                      <a:pt x="1856" y="600"/>
                    </a:cubicBezTo>
                    <a:close/>
                    <a:moveTo>
                      <a:pt x="1860" y="1"/>
                    </a:moveTo>
                    <a:cubicBezTo>
                      <a:pt x="1484" y="1"/>
                      <a:pt x="1116" y="153"/>
                      <a:pt x="796" y="445"/>
                    </a:cubicBezTo>
                    <a:cubicBezTo>
                      <a:pt x="0" y="1170"/>
                      <a:pt x="316" y="2568"/>
                      <a:pt x="524" y="3492"/>
                    </a:cubicBezTo>
                    <a:lnTo>
                      <a:pt x="583" y="3762"/>
                    </a:lnTo>
                    <a:cubicBezTo>
                      <a:pt x="651" y="4084"/>
                      <a:pt x="715" y="4406"/>
                      <a:pt x="779" y="4727"/>
                    </a:cubicBezTo>
                    <a:cubicBezTo>
                      <a:pt x="1004" y="5861"/>
                      <a:pt x="1237" y="7032"/>
                      <a:pt x="1642" y="8153"/>
                    </a:cubicBezTo>
                    <a:cubicBezTo>
                      <a:pt x="1672" y="8232"/>
                      <a:pt x="1700" y="8322"/>
                      <a:pt x="1732" y="8420"/>
                    </a:cubicBezTo>
                    <a:cubicBezTo>
                      <a:pt x="1936" y="9038"/>
                      <a:pt x="2243" y="9975"/>
                      <a:pt x="3014" y="10139"/>
                    </a:cubicBezTo>
                    <a:cubicBezTo>
                      <a:pt x="3165" y="10171"/>
                      <a:pt x="3318" y="10189"/>
                      <a:pt x="3472" y="10190"/>
                    </a:cubicBezTo>
                    <a:cubicBezTo>
                      <a:pt x="3816" y="10190"/>
                      <a:pt x="4111" y="10093"/>
                      <a:pt x="4353" y="9902"/>
                    </a:cubicBezTo>
                    <a:cubicBezTo>
                      <a:pt x="4807" y="9542"/>
                      <a:pt x="5038" y="8889"/>
                      <a:pt x="5060" y="7903"/>
                    </a:cubicBezTo>
                    <a:cubicBezTo>
                      <a:pt x="5107" y="5853"/>
                      <a:pt x="4195" y="2887"/>
                      <a:pt x="3915" y="2028"/>
                    </a:cubicBezTo>
                    <a:cubicBezTo>
                      <a:pt x="3567" y="962"/>
                      <a:pt x="2951" y="240"/>
                      <a:pt x="2226" y="49"/>
                    </a:cubicBezTo>
                    <a:cubicBezTo>
                      <a:pt x="2104" y="17"/>
                      <a:pt x="1981" y="1"/>
                      <a:pt x="186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403;p32">
                <a:extLst>
                  <a:ext uri="{FF2B5EF4-FFF2-40B4-BE49-F238E27FC236}">
                    <a16:creationId xmlns:a16="http://schemas.microsoft.com/office/drawing/2014/main" id="{C438BC8D-D858-84E3-F865-27CDDFD6B3BF}"/>
                  </a:ext>
                </a:extLst>
              </p:cNvPr>
              <p:cNvSpPr/>
              <p:nvPr/>
            </p:nvSpPr>
            <p:spPr>
              <a:xfrm>
                <a:off x="5473803" y="3860276"/>
                <a:ext cx="189142" cy="256600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13032" extrusionOk="0">
                    <a:moveTo>
                      <a:pt x="295" y="0"/>
                    </a:moveTo>
                    <a:lnTo>
                      <a:pt x="295" y="0"/>
                    </a:lnTo>
                    <a:cubicBezTo>
                      <a:pt x="295" y="0"/>
                      <a:pt x="1" y="5292"/>
                      <a:pt x="687" y="5684"/>
                    </a:cubicBezTo>
                    <a:cubicBezTo>
                      <a:pt x="1374" y="6075"/>
                      <a:pt x="3922" y="6762"/>
                      <a:pt x="4216" y="6860"/>
                    </a:cubicBezTo>
                    <a:cubicBezTo>
                      <a:pt x="4510" y="6959"/>
                      <a:pt x="4313" y="7350"/>
                      <a:pt x="3922" y="8722"/>
                    </a:cubicBezTo>
                    <a:cubicBezTo>
                      <a:pt x="3529" y="10094"/>
                      <a:pt x="3922" y="11956"/>
                      <a:pt x="5098" y="12643"/>
                    </a:cubicBezTo>
                    <a:cubicBezTo>
                      <a:pt x="5537" y="12899"/>
                      <a:pt x="5935" y="13032"/>
                      <a:pt x="6266" y="13032"/>
                    </a:cubicBezTo>
                    <a:cubicBezTo>
                      <a:pt x="6823" y="13032"/>
                      <a:pt x="7192" y="12657"/>
                      <a:pt x="7253" y="11858"/>
                    </a:cubicBezTo>
                    <a:cubicBezTo>
                      <a:pt x="7352" y="10585"/>
                      <a:pt x="9606" y="6958"/>
                      <a:pt x="8919" y="5880"/>
                    </a:cubicBezTo>
                    <a:cubicBezTo>
                      <a:pt x="8234" y="4802"/>
                      <a:pt x="7155" y="3724"/>
                      <a:pt x="4999" y="3430"/>
                    </a:cubicBezTo>
                    <a:cubicBezTo>
                      <a:pt x="2843" y="3136"/>
                      <a:pt x="295" y="0"/>
                      <a:pt x="2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404;p32">
                <a:extLst>
                  <a:ext uri="{FF2B5EF4-FFF2-40B4-BE49-F238E27FC236}">
                    <a16:creationId xmlns:a16="http://schemas.microsoft.com/office/drawing/2014/main" id="{DB67471C-F8FE-1772-3DC7-6243D33D212E}"/>
                  </a:ext>
                </a:extLst>
              </p:cNvPr>
              <p:cNvSpPr/>
              <p:nvPr/>
            </p:nvSpPr>
            <p:spPr>
              <a:xfrm>
                <a:off x="5469865" y="3854330"/>
                <a:ext cx="194557" cy="268473"/>
              </a:xfrm>
              <a:custGeom>
                <a:avLst/>
                <a:gdLst/>
                <a:ahLst/>
                <a:cxnLst/>
                <a:rect l="l" t="t" r="r" b="b"/>
                <a:pathLst>
                  <a:path w="9881" h="13635" extrusionOk="0">
                    <a:moveTo>
                      <a:pt x="761" y="1063"/>
                    </a:moveTo>
                    <a:cubicBezTo>
                      <a:pt x="1630" y="2006"/>
                      <a:pt x="3476" y="3801"/>
                      <a:pt x="5160" y="4029"/>
                    </a:cubicBezTo>
                    <a:cubicBezTo>
                      <a:pt x="7354" y="4327"/>
                      <a:pt x="8326" y="5493"/>
                      <a:pt x="8867" y="6342"/>
                    </a:cubicBezTo>
                    <a:cubicBezTo>
                      <a:pt x="9206" y="6873"/>
                      <a:pt x="8482" y="8572"/>
                      <a:pt x="7955" y="9813"/>
                    </a:cubicBezTo>
                    <a:cubicBezTo>
                      <a:pt x="7548" y="10771"/>
                      <a:pt x="7196" y="11598"/>
                      <a:pt x="7154" y="12136"/>
                    </a:cubicBezTo>
                    <a:cubicBezTo>
                      <a:pt x="7132" y="12436"/>
                      <a:pt x="7047" y="12821"/>
                      <a:pt x="6771" y="12966"/>
                    </a:cubicBezTo>
                    <a:cubicBezTo>
                      <a:pt x="6687" y="13010"/>
                      <a:pt x="6585" y="13032"/>
                      <a:pt x="6468" y="13032"/>
                    </a:cubicBezTo>
                    <a:cubicBezTo>
                      <a:pt x="6194" y="13032"/>
                      <a:pt x="5841" y="12913"/>
                      <a:pt x="5449" y="12685"/>
                    </a:cubicBezTo>
                    <a:cubicBezTo>
                      <a:pt x="4393" y="12069"/>
                      <a:pt x="4060" y="10338"/>
                      <a:pt x="4411" y="9107"/>
                    </a:cubicBezTo>
                    <a:cubicBezTo>
                      <a:pt x="4488" y="8840"/>
                      <a:pt x="4555" y="8610"/>
                      <a:pt x="4615" y="8413"/>
                    </a:cubicBezTo>
                    <a:cubicBezTo>
                      <a:pt x="4879" y="7532"/>
                      <a:pt x="5025" y="7049"/>
                      <a:pt x="4512" y="6877"/>
                    </a:cubicBezTo>
                    <a:cubicBezTo>
                      <a:pt x="4449" y="6856"/>
                      <a:pt x="4289" y="6810"/>
                      <a:pt x="4067" y="6746"/>
                    </a:cubicBezTo>
                    <a:cubicBezTo>
                      <a:pt x="3314" y="6528"/>
                      <a:pt x="1551" y="6018"/>
                      <a:pt x="1050" y="5734"/>
                    </a:cubicBezTo>
                    <a:cubicBezTo>
                      <a:pt x="759" y="5449"/>
                      <a:pt x="681" y="3220"/>
                      <a:pt x="761" y="1063"/>
                    </a:cubicBezTo>
                    <a:close/>
                    <a:moveTo>
                      <a:pt x="497" y="0"/>
                    </a:moveTo>
                    <a:cubicBezTo>
                      <a:pt x="349" y="0"/>
                      <a:pt x="204" y="110"/>
                      <a:pt x="195" y="286"/>
                    </a:cubicBezTo>
                    <a:cubicBezTo>
                      <a:pt x="81" y="2331"/>
                      <a:pt x="0" y="5826"/>
                      <a:pt x="738" y="6246"/>
                    </a:cubicBezTo>
                    <a:cubicBezTo>
                      <a:pt x="1244" y="6535"/>
                      <a:pt x="2556" y="6935"/>
                      <a:pt x="3899" y="7322"/>
                    </a:cubicBezTo>
                    <a:cubicBezTo>
                      <a:pt x="4054" y="7367"/>
                      <a:pt x="4176" y="7403"/>
                      <a:pt x="4254" y="7427"/>
                    </a:cubicBezTo>
                    <a:cubicBezTo>
                      <a:pt x="4239" y="7574"/>
                      <a:pt x="4141" y="7900"/>
                      <a:pt x="4039" y="8240"/>
                    </a:cubicBezTo>
                    <a:cubicBezTo>
                      <a:pt x="3979" y="8441"/>
                      <a:pt x="3909" y="8672"/>
                      <a:pt x="3832" y="8941"/>
                    </a:cubicBezTo>
                    <a:cubicBezTo>
                      <a:pt x="3421" y="10383"/>
                      <a:pt x="3806" y="12422"/>
                      <a:pt x="5146" y="13203"/>
                    </a:cubicBezTo>
                    <a:cubicBezTo>
                      <a:pt x="5636" y="13489"/>
                      <a:pt x="6081" y="13635"/>
                      <a:pt x="6467" y="13635"/>
                    </a:cubicBezTo>
                    <a:cubicBezTo>
                      <a:pt x="6681" y="13635"/>
                      <a:pt x="6878" y="13590"/>
                      <a:pt x="7050" y="13500"/>
                    </a:cubicBezTo>
                    <a:cubicBezTo>
                      <a:pt x="7336" y="13349"/>
                      <a:pt x="7690" y="12999"/>
                      <a:pt x="7753" y="12184"/>
                    </a:cubicBezTo>
                    <a:cubicBezTo>
                      <a:pt x="7786" y="11744"/>
                      <a:pt x="8136" y="10921"/>
                      <a:pt x="8507" y="10049"/>
                    </a:cubicBezTo>
                    <a:cubicBezTo>
                      <a:pt x="9182" y="8461"/>
                      <a:pt x="9880" y="6819"/>
                      <a:pt x="9373" y="6021"/>
                    </a:cubicBezTo>
                    <a:cubicBezTo>
                      <a:pt x="8768" y="5070"/>
                      <a:pt x="7681" y="3767"/>
                      <a:pt x="5240" y="3435"/>
                    </a:cubicBezTo>
                    <a:cubicBezTo>
                      <a:pt x="3228" y="3160"/>
                      <a:pt x="753" y="143"/>
                      <a:pt x="728" y="112"/>
                    </a:cubicBezTo>
                    <a:cubicBezTo>
                      <a:pt x="666" y="35"/>
                      <a:pt x="581" y="0"/>
                      <a:pt x="497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405;p32">
                <a:extLst>
                  <a:ext uri="{FF2B5EF4-FFF2-40B4-BE49-F238E27FC236}">
                    <a16:creationId xmlns:a16="http://schemas.microsoft.com/office/drawing/2014/main" id="{FDBEFF6E-D76A-5027-F56D-F5F71C8EC3E7}"/>
                  </a:ext>
                </a:extLst>
              </p:cNvPr>
              <p:cNvSpPr/>
              <p:nvPr/>
            </p:nvSpPr>
            <p:spPr>
              <a:xfrm>
                <a:off x="5305296" y="3778425"/>
                <a:ext cx="119361" cy="251441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12770" extrusionOk="0">
                    <a:moveTo>
                      <a:pt x="2135" y="0"/>
                    </a:moveTo>
                    <a:cubicBezTo>
                      <a:pt x="1744" y="0"/>
                      <a:pt x="1353" y="156"/>
                      <a:pt x="989" y="488"/>
                    </a:cubicBezTo>
                    <a:cubicBezTo>
                      <a:pt x="1" y="1390"/>
                      <a:pt x="598" y="3433"/>
                      <a:pt x="829" y="4526"/>
                    </a:cubicBezTo>
                    <a:cubicBezTo>
                      <a:pt x="1240" y="6472"/>
                      <a:pt x="1544" y="8442"/>
                      <a:pt x="2225" y="10320"/>
                    </a:cubicBezTo>
                    <a:cubicBezTo>
                      <a:pt x="2498" y="11072"/>
                      <a:pt x="2820" y="12512"/>
                      <a:pt x="3758" y="12710"/>
                    </a:cubicBezTo>
                    <a:cubicBezTo>
                      <a:pt x="3947" y="12750"/>
                      <a:pt x="4121" y="12769"/>
                      <a:pt x="4282" y="12769"/>
                    </a:cubicBezTo>
                    <a:cubicBezTo>
                      <a:pt x="5523" y="12769"/>
                      <a:pt x="5964" y="11637"/>
                      <a:pt x="5999" y="10114"/>
                    </a:cubicBezTo>
                    <a:cubicBezTo>
                      <a:pt x="6062" y="7350"/>
                      <a:pt x="4779" y="3301"/>
                      <a:pt x="4493" y="2425"/>
                    </a:cubicBezTo>
                    <a:cubicBezTo>
                      <a:pt x="3994" y="896"/>
                      <a:pt x="3069" y="0"/>
                      <a:pt x="21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406;p32">
                <a:extLst>
                  <a:ext uri="{FF2B5EF4-FFF2-40B4-BE49-F238E27FC236}">
                    <a16:creationId xmlns:a16="http://schemas.microsoft.com/office/drawing/2014/main" id="{DA23E67C-92F5-49A0-83D8-2254F807CAC1}"/>
                  </a:ext>
                </a:extLst>
              </p:cNvPr>
              <p:cNvSpPr/>
              <p:nvPr/>
            </p:nvSpPr>
            <p:spPr>
              <a:xfrm>
                <a:off x="5300767" y="3772518"/>
                <a:ext cx="129777" cy="263255"/>
              </a:xfrm>
              <a:custGeom>
                <a:avLst/>
                <a:gdLst/>
                <a:ahLst/>
                <a:cxnLst/>
                <a:rect l="l" t="t" r="r" b="b"/>
                <a:pathLst>
                  <a:path w="6591" h="13370" extrusionOk="0">
                    <a:moveTo>
                      <a:pt x="2368" y="601"/>
                    </a:moveTo>
                    <a:cubicBezTo>
                      <a:pt x="2473" y="601"/>
                      <a:pt x="2576" y="616"/>
                      <a:pt x="2677" y="643"/>
                    </a:cubicBezTo>
                    <a:cubicBezTo>
                      <a:pt x="3397" y="833"/>
                      <a:pt x="4055" y="1646"/>
                      <a:pt x="4438" y="2819"/>
                    </a:cubicBezTo>
                    <a:cubicBezTo>
                      <a:pt x="4802" y="3935"/>
                      <a:pt x="5988" y="7788"/>
                      <a:pt x="5929" y="10407"/>
                    </a:cubicBezTo>
                    <a:cubicBezTo>
                      <a:pt x="5905" y="11483"/>
                      <a:pt x="5677" y="12199"/>
                      <a:pt x="5253" y="12536"/>
                    </a:cubicBezTo>
                    <a:cubicBezTo>
                      <a:pt x="5056" y="12692"/>
                      <a:pt x="4813" y="12770"/>
                      <a:pt x="4516" y="12770"/>
                    </a:cubicBezTo>
                    <a:cubicBezTo>
                      <a:pt x="4373" y="12770"/>
                      <a:pt x="4218" y="12752"/>
                      <a:pt x="4050" y="12716"/>
                    </a:cubicBezTo>
                    <a:cubicBezTo>
                      <a:pt x="3420" y="12582"/>
                      <a:pt x="3099" y="11607"/>
                      <a:pt x="2865" y="10894"/>
                    </a:cubicBezTo>
                    <a:cubicBezTo>
                      <a:pt x="2820" y="10758"/>
                      <a:pt x="2779" y="10630"/>
                      <a:pt x="2738" y="10518"/>
                    </a:cubicBezTo>
                    <a:cubicBezTo>
                      <a:pt x="2217" y="9078"/>
                      <a:pt x="1912" y="7545"/>
                      <a:pt x="1617" y="6063"/>
                    </a:cubicBezTo>
                    <a:cubicBezTo>
                      <a:pt x="1531" y="5630"/>
                      <a:pt x="1445" y="5196"/>
                      <a:pt x="1353" y="4764"/>
                    </a:cubicBezTo>
                    <a:lnTo>
                      <a:pt x="1272" y="4394"/>
                    </a:lnTo>
                    <a:cubicBezTo>
                      <a:pt x="1030" y="3321"/>
                      <a:pt x="663" y="1702"/>
                      <a:pt x="1422" y="1009"/>
                    </a:cubicBezTo>
                    <a:cubicBezTo>
                      <a:pt x="1719" y="739"/>
                      <a:pt x="2041" y="601"/>
                      <a:pt x="2368" y="601"/>
                    </a:cubicBezTo>
                    <a:close/>
                    <a:moveTo>
                      <a:pt x="2370" y="0"/>
                    </a:moveTo>
                    <a:cubicBezTo>
                      <a:pt x="1894" y="0"/>
                      <a:pt x="1426" y="193"/>
                      <a:pt x="1017" y="565"/>
                    </a:cubicBezTo>
                    <a:cubicBezTo>
                      <a:pt x="1" y="1493"/>
                      <a:pt x="413" y="3318"/>
                      <a:pt x="685" y="4526"/>
                    </a:cubicBezTo>
                    <a:lnTo>
                      <a:pt x="765" y="4888"/>
                    </a:lnTo>
                    <a:cubicBezTo>
                      <a:pt x="857" y="5318"/>
                      <a:pt x="942" y="5748"/>
                      <a:pt x="1027" y="6180"/>
                    </a:cubicBezTo>
                    <a:cubicBezTo>
                      <a:pt x="1326" y="7683"/>
                      <a:pt x="1636" y="9239"/>
                      <a:pt x="2173" y="10722"/>
                    </a:cubicBezTo>
                    <a:cubicBezTo>
                      <a:pt x="2212" y="10829"/>
                      <a:pt x="2251" y="10951"/>
                      <a:pt x="2294" y="11081"/>
                    </a:cubicBezTo>
                    <a:cubicBezTo>
                      <a:pt x="2573" y="11933"/>
                      <a:pt x="2956" y="13099"/>
                      <a:pt x="3926" y="13305"/>
                    </a:cubicBezTo>
                    <a:cubicBezTo>
                      <a:pt x="4120" y="13346"/>
                      <a:pt x="4316" y="13367"/>
                      <a:pt x="4513" y="13370"/>
                    </a:cubicBezTo>
                    <a:cubicBezTo>
                      <a:pt x="4948" y="13370"/>
                      <a:pt x="5321" y="13249"/>
                      <a:pt x="5625" y="13007"/>
                    </a:cubicBezTo>
                    <a:cubicBezTo>
                      <a:pt x="6197" y="12554"/>
                      <a:pt x="6500" y="11684"/>
                      <a:pt x="6530" y="10421"/>
                    </a:cubicBezTo>
                    <a:cubicBezTo>
                      <a:pt x="6590" y="7705"/>
                      <a:pt x="5381" y="3772"/>
                      <a:pt x="5009" y="2631"/>
                    </a:cubicBezTo>
                    <a:cubicBezTo>
                      <a:pt x="4557" y="1244"/>
                      <a:pt x="3763" y="307"/>
                      <a:pt x="2831" y="61"/>
                    </a:cubicBezTo>
                    <a:cubicBezTo>
                      <a:pt x="2677" y="20"/>
                      <a:pt x="2523" y="0"/>
                      <a:pt x="237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407;p32">
                <a:extLst>
                  <a:ext uri="{FF2B5EF4-FFF2-40B4-BE49-F238E27FC236}">
                    <a16:creationId xmlns:a16="http://schemas.microsoft.com/office/drawing/2014/main" id="{E41176A6-07EF-FA79-DCD0-A45B5D5AD795}"/>
                  </a:ext>
                </a:extLst>
              </p:cNvPr>
              <p:cNvSpPr/>
              <p:nvPr/>
            </p:nvSpPr>
            <p:spPr>
              <a:xfrm>
                <a:off x="5397819" y="3800183"/>
                <a:ext cx="119361" cy="251441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12770" extrusionOk="0">
                    <a:moveTo>
                      <a:pt x="2134" y="0"/>
                    </a:moveTo>
                    <a:cubicBezTo>
                      <a:pt x="1744" y="0"/>
                      <a:pt x="1352" y="156"/>
                      <a:pt x="989" y="488"/>
                    </a:cubicBezTo>
                    <a:cubicBezTo>
                      <a:pt x="0" y="1390"/>
                      <a:pt x="598" y="3432"/>
                      <a:pt x="829" y="4526"/>
                    </a:cubicBezTo>
                    <a:cubicBezTo>
                      <a:pt x="1240" y="6470"/>
                      <a:pt x="1544" y="8441"/>
                      <a:pt x="2225" y="10320"/>
                    </a:cubicBezTo>
                    <a:cubicBezTo>
                      <a:pt x="2497" y="11072"/>
                      <a:pt x="2820" y="12513"/>
                      <a:pt x="3758" y="12711"/>
                    </a:cubicBezTo>
                    <a:cubicBezTo>
                      <a:pt x="3946" y="12750"/>
                      <a:pt x="4121" y="12769"/>
                      <a:pt x="4281" y="12769"/>
                    </a:cubicBezTo>
                    <a:cubicBezTo>
                      <a:pt x="5523" y="12769"/>
                      <a:pt x="5965" y="11636"/>
                      <a:pt x="5999" y="10114"/>
                    </a:cubicBezTo>
                    <a:cubicBezTo>
                      <a:pt x="6061" y="7349"/>
                      <a:pt x="4780" y="3301"/>
                      <a:pt x="4493" y="2424"/>
                    </a:cubicBezTo>
                    <a:cubicBezTo>
                      <a:pt x="3994" y="896"/>
                      <a:pt x="3069" y="0"/>
                      <a:pt x="21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408;p32">
                <a:extLst>
                  <a:ext uri="{FF2B5EF4-FFF2-40B4-BE49-F238E27FC236}">
                    <a16:creationId xmlns:a16="http://schemas.microsoft.com/office/drawing/2014/main" id="{732D1A60-0C5A-D3AA-F63C-A4F09B2405F8}"/>
                  </a:ext>
                </a:extLst>
              </p:cNvPr>
              <p:cNvSpPr/>
              <p:nvPr/>
            </p:nvSpPr>
            <p:spPr>
              <a:xfrm>
                <a:off x="5393270" y="3794256"/>
                <a:ext cx="129796" cy="263255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13370" extrusionOk="0">
                    <a:moveTo>
                      <a:pt x="2369" y="602"/>
                    </a:moveTo>
                    <a:cubicBezTo>
                      <a:pt x="2472" y="602"/>
                      <a:pt x="2577" y="616"/>
                      <a:pt x="2676" y="643"/>
                    </a:cubicBezTo>
                    <a:cubicBezTo>
                      <a:pt x="3397" y="832"/>
                      <a:pt x="4056" y="1646"/>
                      <a:pt x="4438" y="2818"/>
                    </a:cubicBezTo>
                    <a:cubicBezTo>
                      <a:pt x="4803" y="3938"/>
                      <a:pt x="5989" y="7792"/>
                      <a:pt x="5930" y="10408"/>
                    </a:cubicBezTo>
                    <a:cubicBezTo>
                      <a:pt x="5905" y="11484"/>
                      <a:pt x="5678" y="12201"/>
                      <a:pt x="5253" y="12536"/>
                    </a:cubicBezTo>
                    <a:cubicBezTo>
                      <a:pt x="5056" y="12692"/>
                      <a:pt x="4814" y="12770"/>
                      <a:pt x="4517" y="12770"/>
                    </a:cubicBezTo>
                    <a:cubicBezTo>
                      <a:pt x="4374" y="12770"/>
                      <a:pt x="4219" y="12752"/>
                      <a:pt x="4050" y="12716"/>
                    </a:cubicBezTo>
                    <a:cubicBezTo>
                      <a:pt x="3420" y="12583"/>
                      <a:pt x="3099" y="11608"/>
                      <a:pt x="2865" y="10895"/>
                    </a:cubicBezTo>
                    <a:cubicBezTo>
                      <a:pt x="2820" y="10758"/>
                      <a:pt x="2778" y="10631"/>
                      <a:pt x="2738" y="10518"/>
                    </a:cubicBezTo>
                    <a:cubicBezTo>
                      <a:pt x="2216" y="9078"/>
                      <a:pt x="1911" y="7543"/>
                      <a:pt x="1616" y="6061"/>
                    </a:cubicBezTo>
                    <a:cubicBezTo>
                      <a:pt x="1531" y="5628"/>
                      <a:pt x="1444" y="5196"/>
                      <a:pt x="1353" y="4764"/>
                    </a:cubicBezTo>
                    <a:lnTo>
                      <a:pt x="1272" y="4397"/>
                    </a:lnTo>
                    <a:cubicBezTo>
                      <a:pt x="1029" y="3324"/>
                      <a:pt x="664" y="1703"/>
                      <a:pt x="1423" y="1010"/>
                    </a:cubicBezTo>
                    <a:cubicBezTo>
                      <a:pt x="1718" y="740"/>
                      <a:pt x="2041" y="602"/>
                      <a:pt x="2368" y="602"/>
                    </a:cubicBezTo>
                    <a:close/>
                    <a:moveTo>
                      <a:pt x="2369" y="0"/>
                    </a:moveTo>
                    <a:cubicBezTo>
                      <a:pt x="1893" y="0"/>
                      <a:pt x="1425" y="193"/>
                      <a:pt x="1017" y="566"/>
                    </a:cubicBezTo>
                    <a:cubicBezTo>
                      <a:pt x="0" y="1493"/>
                      <a:pt x="413" y="3319"/>
                      <a:pt x="685" y="4528"/>
                    </a:cubicBezTo>
                    <a:lnTo>
                      <a:pt x="765" y="4887"/>
                    </a:lnTo>
                    <a:cubicBezTo>
                      <a:pt x="856" y="5318"/>
                      <a:pt x="942" y="5747"/>
                      <a:pt x="1027" y="6177"/>
                    </a:cubicBezTo>
                    <a:cubicBezTo>
                      <a:pt x="1326" y="7682"/>
                      <a:pt x="1635" y="9238"/>
                      <a:pt x="2172" y="10722"/>
                    </a:cubicBezTo>
                    <a:cubicBezTo>
                      <a:pt x="2211" y="10830"/>
                      <a:pt x="2250" y="10951"/>
                      <a:pt x="2294" y="11081"/>
                    </a:cubicBezTo>
                    <a:cubicBezTo>
                      <a:pt x="2573" y="11934"/>
                      <a:pt x="2956" y="13100"/>
                      <a:pt x="3926" y="13304"/>
                    </a:cubicBezTo>
                    <a:cubicBezTo>
                      <a:pt x="4119" y="13347"/>
                      <a:pt x="4316" y="13368"/>
                      <a:pt x="4514" y="13370"/>
                    </a:cubicBezTo>
                    <a:cubicBezTo>
                      <a:pt x="4949" y="13370"/>
                      <a:pt x="5321" y="13249"/>
                      <a:pt x="5626" y="13007"/>
                    </a:cubicBezTo>
                    <a:cubicBezTo>
                      <a:pt x="6197" y="12554"/>
                      <a:pt x="6501" y="11684"/>
                      <a:pt x="6529" y="10421"/>
                    </a:cubicBezTo>
                    <a:cubicBezTo>
                      <a:pt x="6591" y="7709"/>
                      <a:pt x="5382" y="3773"/>
                      <a:pt x="5009" y="2631"/>
                    </a:cubicBezTo>
                    <a:cubicBezTo>
                      <a:pt x="4557" y="1244"/>
                      <a:pt x="3762" y="307"/>
                      <a:pt x="2830" y="61"/>
                    </a:cubicBezTo>
                    <a:cubicBezTo>
                      <a:pt x="2677" y="20"/>
                      <a:pt x="2522" y="0"/>
                      <a:pt x="2369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409;p32">
                <a:extLst>
                  <a:ext uri="{FF2B5EF4-FFF2-40B4-BE49-F238E27FC236}">
                    <a16:creationId xmlns:a16="http://schemas.microsoft.com/office/drawing/2014/main" id="{8846125A-EDD5-FA86-1CF2-7A8775C640D3}"/>
                  </a:ext>
                </a:extLst>
              </p:cNvPr>
              <p:cNvSpPr/>
              <p:nvPr/>
            </p:nvSpPr>
            <p:spPr>
              <a:xfrm>
                <a:off x="6234664" y="4064659"/>
                <a:ext cx="190245" cy="261877"/>
              </a:xfrm>
              <a:custGeom>
                <a:avLst/>
                <a:gdLst/>
                <a:ahLst/>
                <a:cxnLst/>
                <a:rect l="l" t="t" r="r" b="b"/>
                <a:pathLst>
                  <a:path w="9662" h="13300" extrusionOk="0">
                    <a:moveTo>
                      <a:pt x="7147" y="0"/>
                    </a:moveTo>
                    <a:cubicBezTo>
                      <a:pt x="6326" y="0"/>
                      <a:pt x="5413" y="557"/>
                      <a:pt x="4636" y="1636"/>
                    </a:cubicBezTo>
                    <a:cubicBezTo>
                      <a:pt x="4048" y="2451"/>
                      <a:pt x="1375" y="6237"/>
                      <a:pt x="528" y="9296"/>
                    </a:cubicBezTo>
                    <a:cubicBezTo>
                      <a:pt x="0" y="11199"/>
                      <a:pt x="179" y="12820"/>
                      <a:pt x="2006" y="13269"/>
                    </a:cubicBezTo>
                    <a:cubicBezTo>
                      <a:pt x="2091" y="13290"/>
                      <a:pt x="2175" y="13300"/>
                      <a:pt x="2257" y="13300"/>
                    </a:cubicBezTo>
                    <a:cubicBezTo>
                      <a:pt x="3180" y="13300"/>
                      <a:pt x="3905" y="12056"/>
                      <a:pt x="4394" y="11426"/>
                    </a:cubicBezTo>
                    <a:cubicBezTo>
                      <a:pt x="5723" y="9712"/>
                      <a:pt x="6691" y="7707"/>
                      <a:pt x="7763" y="5785"/>
                    </a:cubicBezTo>
                    <a:cubicBezTo>
                      <a:pt x="8364" y="4704"/>
                      <a:pt x="9662" y="2769"/>
                      <a:pt x="8928" y="1282"/>
                    </a:cubicBezTo>
                    <a:cubicBezTo>
                      <a:pt x="8503" y="420"/>
                      <a:pt x="7860" y="0"/>
                      <a:pt x="71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410;p32">
                <a:extLst>
                  <a:ext uri="{FF2B5EF4-FFF2-40B4-BE49-F238E27FC236}">
                    <a16:creationId xmlns:a16="http://schemas.microsoft.com/office/drawing/2014/main" id="{08CE108D-AC96-51D0-D109-DB7841C44FD0}"/>
                  </a:ext>
                </a:extLst>
              </p:cNvPr>
              <p:cNvSpPr/>
              <p:nvPr/>
            </p:nvSpPr>
            <p:spPr>
              <a:xfrm>
                <a:off x="6231769" y="4058732"/>
                <a:ext cx="198357" cy="27375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13903" extrusionOk="0">
                    <a:moveTo>
                      <a:pt x="7290" y="602"/>
                    </a:moveTo>
                    <a:cubicBezTo>
                      <a:pt x="7333" y="602"/>
                      <a:pt x="7375" y="604"/>
                      <a:pt x="7416" y="607"/>
                    </a:cubicBezTo>
                    <a:cubicBezTo>
                      <a:pt x="7991" y="655"/>
                      <a:pt x="8472" y="1039"/>
                      <a:pt x="8806" y="1716"/>
                    </a:cubicBezTo>
                    <a:cubicBezTo>
                      <a:pt x="9394" y="2906"/>
                      <a:pt x="8467" y="4514"/>
                      <a:pt x="7854" y="5578"/>
                    </a:cubicBezTo>
                    <a:cubicBezTo>
                      <a:pt x="7779" y="5707"/>
                      <a:pt x="7709" y="5829"/>
                      <a:pt x="7646" y="5941"/>
                    </a:cubicBezTo>
                    <a:cubicBezTo>
                      <a:pt x="7409" y="6367"/>
                      <a:pt x="7176" y="6798"/>
                      <a:pt x="6943" y="7228"/>
                    </a:cubicBezTo>
                    <a:cubicBezTo>
                      <a:pt x="6148" y="8703"/>
                      <a:pt x="5324" y="10228"/>
                      <a:pt x="4304" y="11543"/>
                    </a:cubicBezTo>
                    <a:cubicBezTo>
                      <a:pt x="4225" y="11646"/>
                      <a:pt x="4138" y="11764"/>
                      <a:pt x="4047" y="11891"/>
                    </a:cubicBezTo>
                    <a:cubicBezTo>
                      <a:pt x="3610" y="12495"/>
                      <a:pt x="3025" y="13299"/>
                      <a:pt x="2398" y="13299"/>
                    </a:cubicBezTo>
                    <a:cubicBezTo>
                      <a:pt x="2341" y="13299"/>
                      <a:pt x="2283" y="13293"/>
                      <a:pt x="2226" y="13279"/>
                    </a:cubicBezTo>
                    <a:cubicBezTo>
                      <a:pt x="1639" y="13135"/>
                      <a:pt x="1234" y="12862"/>
                      <a:pt x="991" y="12446"/>
                    </a:cubicBezTo>
                    <a:cubicBezTo>
                      <a:pt x="633" y="11836"/>
                      <a:pt x="624" y="10904"/>
                      <a:pt x="964" y="9678"/>
                    </a:cubicBezTo>
                    <a:cubicBezTo>
                      <a:pt x="1770" y="6773"/>
                      <a:pt x="4278" y="3153"/>
                      <a:pt x="5027" y="2112"/>
                    </a:cubicBezTo>
                    <a:cubicBezTo>
                      <a:pt x="5724" y="1145"/>
                      <a:pt x="6544" y="602"/>
                      <a:pt x="7290" y="602"/>
                    </a:cubicBezTo>
                    <a:close/>
                    <a:moveTo>
                      <a:pt x="7294" y="1"/>
                    </a:moveTo>
                    <a:cubicBezTo>
                      <a:pt x="6344" y="1"/>
                      <a:pt x="5353" y="632"/>
                      <a:pt x="4539" y="1761"/>
                    </a:cubicBezTo>
                    <a:cubicBezTo>
                      <a:pt x="3775" y="2821"/>
                      <a:pt x="1217" y="6516"/>
                      <a:pt x="384" y="9516"/>
                    </a:cubicBezTo>
                    <a:cubicBezTo>
                      <a:pt x="0" y="10905"/>
                      <a:pt x="30" y="11993"/>
                      <a:pt x="472" y="12749"/>
                    </a:cubicBezTo>
                    <a:cubicBezTo>
                      <a:pt x="798" y="13305"/>
                      <a:pt x="1339" y="13679"/>
                      <a:pt x="2082" y="13862"/>
                    </a:cubicBezTo>
                    <a:cubicBezTo>
                      <a:pt x="2188" y="13888"/>
                      <a:pt x="2297" y="13902"/>
                      <a:pt x="2406" y="13902"/>
                    </a:cubicBezTo>
                    <a:cubicBezTo>
                      <a:pt x="3333" y="13902"/>
                      <a:pt x="4046" y="12918"/>
                      <a:pt x="4534" y="12243"/>
                    </a:cubicBezTo>
                    <a:cubicBezTo>
                      <a:pt x="4621" y="12123"/>
                      <a:pt x="4702" y="12010"/>
                      <a:pt x="4778" y="11911"/>
                    </a:cubicBezTo>
                    <a:cubicBezTo>
                      <a:pt x="5829" y="10557"/>
                      <a:pt x="6665" y="9011"/>
                      <a:pt x="7472" y="7514"/>
                    </a:cubicBezTo>
                    <a:cubicBezTo>
                      <a:pt x="7704" y="7086"/>
                      <a:pt x="7934" y="6657"/>
                      <a:pt x="8172" y="6232"/>
                    </a:cubicBezTo>
                    <a:lnTo>
                      <a:pt x="8374" y="5877"/>
                    </a:lnTo>
                    <a:cubicBezTo>
                      <a:pt x="9051" y="4703"/>
                      <a:pt x="10073" y="2928"/>
                      <a:pt x="9344" y="1450"/>
                    </a:cubicBezTo>
                    <a:cubicBezTo>
                      <a:pt x="8919" y="585"/>
                      <a:pt x="8252" y="73"/>
                      <a:pt x="7466" y="8"/>
                    </a:cubicBezTo>
                    <a:cubicBezTo>
                      <a:pt x="7409" y="3"/>
                      <a:pt x="7351" y="1"/>
                      <a:pt x="7294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411;p32">
                <a:extLst>
                  <a:ext uri="{FF2B5EF4-FFF2-40B4-BE49-F238E27FC236}">
                    <a16:creationId xmlns:a16="http://schemas.microsoft.com/office/drawing/2014/main" id="{5AE1EB12-41BD-41E9-E8C6-4CBE884C157E}"/>
                  </a:ext>
                </a:extLst>
              </p:cNvPr>
              <p:cNvSpPr/>
              <p:nvPr/>
            </p:nvSpPr>
            <p:spPr>
              <a:xfrm>
                <a:off x="6327029" y="4148006"/>
                <a:ext cx="142871" cy="196683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9989" extrusionOk="0">
                    <a:moveTo>
                      <a:pt x="5368" y="1"/>
                    </a:moveTo>
                    <a:cubicBezTo>
                      <a:pt x="4751" y="1"/>
                      <a:pt x="4066" y="418"/>
                      <a:pt x="3482" y="1229"/>
                    </a:cubicBezTo>
                    <a:cubicBezTo>
                      <a:pt x="3041" y="1842"/>
                      <a:pt x="1033" y="4685"/>
                      <a:pt x="397" y="6981"/>
                    </a:cubicBezTo>
                    <a:cubicBezTo>
                      <a:pt x="1" y="8410"/>
                      <a:pt x="136" y="9628"/>
                      <a:pt x="1508" y="9966"/>
                    </a:cubicBezTo>
                    <a:cubicBezTo>
                      <a:pt x="1571" y="9981"/>
                      <a:pt x="1634" y="9989"/>
                      <a:pt x="1695" y="9989"/>
                    </a:cubicBezTo>
                    <a:cubicBezTo>
                      <a:pt x="2388" y="9989"/>
                      <a:pt x="2933" y="9055"/>
                      <a:pt x="3300" y="8581"/>
                    </a:cubicBezTo>
                    <a:cubicBezTo>
                      <a:pt x="4299" y="7294"/>
                      <a:pt x="5026" y="5789"/>
                      <a:pt x="5829" y="4346"/>
                    </a:cubicBezTo>
                    <a:cubicBezTo>
                      <a:pt x="6282" y="3534"/>
                      <a:pt x="7256" y="2080"/>
                      <a:pt x="6706" y="963"/>
                    </a:cubicBezTo>
                    <a:cubicBezTo>
                      <a:pt x="6386" y="316"/>
                      <a:pt x="5903" y="1"/>
                      <a:pt x="53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412;p32">
                <a:extLst>
                  <a:ext uri="{FF2B5EF4-FFF2-40B4-BE49-F238E27FC236}">
                    <a16:creationId xmlns:a16="http://schemas.microsoft.com/office/drawing/2014/main" id="{4EFF3C09-8FC3-FD0B-CF22-E4B956D9FAB1}"/>
                  </a:ext>
                </a:extLst>
              </p:cNvPr>
              <p:cNvSpPr/>
              <p:nvPr/>
            </p:nvSpPr>
            <p:spPr>
              <a:xfrm>
                <a:off x="6323347" y="4142099"/>
                <a:ext cx="152145" cy="208517"/>
              </a:xfrm>
              <a:custGeom>
                <a:avLst/>
                <a:gdLst/>
                <a:ahLst/>
                <a:cxnLst/>
                <a:rect l="l" t="t" r="r" b="b"/>
                <a:pathLst>
                  <a:path w="7727" h="10590" extrusionOk="0">
                    <a:moveTo>
                      <a:pt x="5548" y="601"/>
                    </a:moveTo>
                    <a:cubicBezTo>
                      <a:pt x="5579" y="601"/>
                      <a:pt x="5610" y="602"/>
                      <a:pt x="5641" y="605"/>
                    </a:cubicBezTo>
                    <a:cubicBezTo>
                      <a:pt x="6045" y="638"/>
                      <a:pt x="6385" y="912"/>
                      <a:pt x="6623" y="1396"/>
                    </a:cubicBezTo>
                    <a:cubicBezTo>
                      <a:pt x="7047" y="2253"/>
                      <a:pt x="6363" y="3440"/>
                      <a:pt x="5911" y="4225"/>
                    </a:cubicBezTo>
                    <a:lnTo>
                      <a:pt x="5754" y="4499"/>
                    </a:lnTo>
                    <a:cubicBezTo>
                      <a:pt x="5575" y="4820"/>
                      <a:pt x="5400" y="5145"/>
                      <a:pt x="5224" y="5469"/>
                    </a:cubicBezTo>
                    <a:cubicBezTo>
                      <a:pt x="4629" y="6574"/>
                      <a:pt x="4011" y="7714"/>
                      <a:pt x="3250" y="8696"/>
                    </a:cubicBezTo>
                    <a:cubicBezTo>
                      <a:pt x="3190" y="8773"/>
                      <a:pt x="3126" y="8863"/>
                      <a:pt x="3056" y="8959"/>
                    </a:cubicBezTo>
                    <a:cubicBezTo>
                      <a:pt x="2737" y="9400"/>
                      <a:pt x="2307" y="9985"/>
                      <a:pt x="1873" y="9985"/>
                    </a:cubicBezTo>
                    <a:cubicBezTo>
                      <a:pt x="1838" y="9985"/>
                      <a:pt x="1802" y="9981"/>
                      <a:pt x="1767" y="9973"/>
                    </a:cubicBezTo>
                    <a:cubicBezTo>
                      <a:pt x="1346" y="9870"/>
                      <a:pt x="1058" y="9677"/>
                      <a:pt x="886" y="9382"/>
                    </a:cubicBezTo>
                    <a:cubicBezTo>
                      <a:pt x="628" y="8941"/>
                      <a:pt x="624" y="8262"/>
                      <a:pt x="873" y="7361"/>
                    </a:cubicBezTo>
                    <a:lnTo>
                      <a:pt x="874" y="7361"/>
                    </a:lnTo>
                    <a:cubicBezTo>
                      <a:pt x="1474" y="5194"/>
                      <a:pt x="3352" y="2483"/>
                      <a:pt x="3913" y="1704"/>
                    </a:cubicBezTo>
                    <a:cubicBezTo>
                      <a:pt x="4413" y="1010"/>
                      <a:pt x="5017" y="601"/>
                      <a:pt x="5548" y="601"/>
                    </a:cubicBezTo>
                    <a:close/>
                    <a:moveTo>
                      <a:pt x="5561" y="0"/>
                    </a:moveTo>
                    <a:cubicBezTo>
                      <a:pt x="4827" y="0"/>
                      <a:pt x="4052" y="483"/>
                      <a:pt x="3425" y="1353"/>
                    </a:cubicBezTo>
                    <a:cubicBezTo>
                      <a:pt x="2850" y="2152"/>
                      <a:pt x="922" y="4937"/>
                      <a:pt x="293" y="7201"/>
                    </a:cubicBezTo>
                    <a:cubicBezTo>
                      <a:pt x="0" y="8264"/>
                      <a:pt x="24" y="9100"/>
                      <a:pt x="368" y="9687"/>
                    </a:cubicBezTo>
                    <a:cubicBezTo>
                      <a:pt x="623" y="10121"/>
                      <a:pt x="1045" y="10414"/>
                      <a:pt x="1624" y="10556"/>
                    </a:cubicBezTo>
                    <a:cubicBezTo>
                      <a:pt x="1709" y="10578"/>
                      <a:pt x="1798" y="10589"/>
                      <a:pt x="1887" y="10589"/>
                    </a:cubicBezTo>
                    <a:cubicBezTo>
                      <a:pt x="2618" y="10589"/>
                      <a:pt x="3166" y="9831"/>
                      <a:pt x="3542" y="9311"/>
                    </a:cubicBezTo>
                    <a:cubicBezTo>
                      <a:pt x="3607" y="9221"/>
                      <a:pt x="3669" y="9137"/>
                      <a:pt x="3725" y="9065"/>
                    </a:cubicBezTo>
                    <a:cubicBezTo>
                      <a:pt x="4517" y="8044"/>
                      <a:pt x="5145" y="6880"/>
                      <a:pt x="5753" y="5754"/>
                    </a:cubicBezTo>
                    <a:cubicBezTo>
                      <a:pt x="5927" y="5433"/>
                      <a:pt x="6102" y="5111"/>
                      <a:pt x="6280" y="4792"/>
                    </a:cubicBezTo>
                    <a:lnTo>
                      <a:pt x="6431" y="4525"/>
                    </a:lnTo>
                    <a:cubicBezTo>
                      <a:pt x="6947" y="3630"/>
                      <a:pt x="7726" y="2277"/>
                      <a:pt x="7162" y="1130"/>
                    </a:cubicBezTo>
                    <a:cubicBezTo>
                      <a:pt x="6830" y="456"/>
                      <a:pt x="6307" y="57"/>
                      <a:pt x="5690" y="5"/>
                    </a:cubicBezTo>
                    <a:cubicBezTo>
                      <a:pt x="5647" y="2"/>
                      <a:pt x="5604" y="0"/>
                      <a:pt x="5561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413;p32">
                <a:extLst>
                  <a:ext uri="{FF2B5EF4-FFF2-40B4-BE49-F238E27FC236}">
                    <a16:creationId xmlns:a16="http://schemas.microsoft.com/office/drawing/2014/main" id="{862211A1-823D-A6BA-8158-4414568D374F}"/>
                  </a:ext>
                </a:extLst>
              </p:cNvPr>
              <p:cNvSpPr/>
              <p:nvPr/>
            </p:nvSpPr>
            <p:spPr>
              <a:xfrm>
                <a:off x="5947386" y="3986785"/>
                <a:ext cx="236378" cy="225352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1445" extrusionOk="0">
                    <a:moveTo>
                      <a:pt x="12004" y="0"/>
                    </a:moveTo>
                    <a:cubicBezTo>
                      <a:pt x="12004" y="0"/>
                      <a:pt x="9345" y="1548"/>
                      <a:pt x="7107" y="1548"/>
                    </a:cubicBezTo>
                    <a:cubicBezTo>
                      <a:pt x="6708" y="1548"/>
                      <a:pt x="6323" y="1499"/>
                      <a:pt x="5968" y="1383"/>
                    </a:cubicBezTo>
                    <a:cubicBezTo>
                      <a:pt x="5227" y="1141"/>
                      <a:pt x="4573" y="1039"/>
                      <a:pt x="3990" y="1039"/>
                    </a:cubicBezTo>
                    <a:cubicBezTo>
                      <a:pt x="2729" y="1039"/>
                      <a:pt x="1805" y="1517"/>
                      <a:pt x="1071" y="2088"/>
                    </a:cubicBezTo>
                    <a:cubicBezTo>
                      <a:pt x="1" y="2922"/>
                      <a:pt x="1153" y="8031"/>
                      <a:pt x="834" y="9475"/>
                    </a:cubicBezTo>
                    <a:cubicBezTo>
                      <a:pt x="547" y="10779"/>
                      <a:pt x="1217" y="11444"/>
                      <a:pt x="2420" y="11444"/>
                    </a:cubicBezTo>
                    <a:cubicBezTo>
                      <a:pt x="2549" y="11444"/>
                      <a:pt x="2683" y="11437"/>
                      <a:pt x="2824" y="11422"/>
                    </a:cubicBezTo>
                    <a:cubicBezTo>
                      <a:pt x="4276" y="11263"/>
                      <a:pt x="5299" y="9423"/>
                      <a:pt x="5344" y="7722"/>
                    </a:cubicBezTo>
                    <a:cubicBezTo>
                      <a:pt x="5387" y="6082"/>
                      <a:pt x="5319" y="5533"/>
                      <a:pt x="5618" y="5533"/>
                    </a:cubicBezTo>
                    <a:cubicBezTo>
                      <a:pt x="5629" y="5533"/>
                      <a:pt x="5641" y="5533"/>
                      <a:pt x="5653" y="5535"/>
                    </a:cubicBezTo>
                    <a:cubicBezTo>
                      <a:pt x="5966" y="5572"/>
                      <a:pt x="8473" y="6036"/>
                      <a:pt x="9507" y="6036"/>
                    </a:cubicBezTo>
                    <a:cubicBezTo>
                      <a:pt x="9586" y="6036"/>
                      <a:pt x="9658" y="6033"/>
                      <a:pt x="9718" y="6027"/>
                    </a:cubicBezTo>
                    <a:cubicBezTo>
                      <a:pt x="10564" y="5943"/>
                      <a:pt x="12004" y="1"/>
                      <a:pt x="120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414;p32">
                <a:extLst>
                  <a:ext uri="{FF2B5EF4-FFF2-40B4-BE49-F238E27FC236}">
                    <a16:creationId xmlns:a16="http://schemas.microsoft.com/office/drawing/2014/main" id="{833108CA-D72D-733E-F45E-F409411EC7D9}"/>
                  </a:ext>
                </a:extLst>
              </p:cNvPr>
              <p:cNvSpPr/>
              <p:nvPr/>
            </p:nvSpPr>
            <p:spPr>
              <a:xfrm>
                <a:off x="5950379" y="3980858"/>
                <a:ext cx="240080" cy="237205"/>
              </a:xfrm>
              <a:custGeom>
                <a:avLst/>
                <a:gdLst/>
                <a:ahLst/>
                <a:cxnLst/>
                <a:rect l="l" t="t" r="r" b="b"/>
                <a:pathLst>
                  <a:path w="12193" h="12047" extrusionOk="0">
                    <a:moveTo>
                      <a:pt x="11397" y="882"/>
                    </a:moveTo>
                    <a:lnTo>
                      <a:pt x="11397" y="882"/>
                    </a:lnTo>
                    <a:cubicBezTo>
                      <a:pt x="10769" y="3323"/>
                      <a:pt x="9926" y="5837"/>
                      <a:pt x="9538" y="6028"/>
                    </a:cubicBezTo>
                    <a:cubicBezTo>
                      <a:pt x="9485" y="6033"/>
                      <a:pt x="9421" y="6036"/>
                      <a:pt x="9350" y="6036"/>
                    </a:cubicBezTo>
                    <a:cubicBezTo>
                      <a:pt x="8576" y="6036"/>
                      <a:pt x="6826" y="5746"/>
                      <a:pt x="6043" y="5617"/>
                    </a:cubicBezTo>
                    <a:cubicBezTo>
                      <a:pt x="5790" y="5575"/>
                      <a:pt x="5609" y="5545"/>
                      <a:pt x="5536" y="5537"/>
                    </a:cubicBezTo>
                    <a:cubicBezTo>
                      <a:pt x="5513" y="5534"/>
                      <a:pt x="5490" y="5533"/>
                      <a:pt x="5469" y="5533"/>
                    </a:cubicBezTo>
                    <a:cubicBezTo>
                      <a:pt x="5322" y="5533"/>
                      <a:pt x="5220" y="5591"/>
                      <a:pt x="5158" y="5645"/>
                    </a:cubicBezTo>
                    <a:cubicBezTo>
                      <a:pt x="4927" y="5847"/>
                      <a:pt x="4922" y="6201"/>
                      <a:pt x="4908" y="7150"/>
                    </a:cubicBezTo>
                    <a:cubicBezTo>
                      <a:pt x="4904" y="7395"/>
                      <a:pt x="4901" y="7682"/>
                      <a:pt x="4891" y="8015"/>
                    </a:cubicBezTo>
                    <a:cubicBezTo>
                      <a:pt x="4851" y="9547"/>
                      <a:pt x="3937" y="11283"/>
                      <a:pt x="2639" y="11424"/>
                    </a:cubicBezTo>
                    <a:cubicBezTo>
                      <a:pt x="2511" y="11438"/>
                      <a:pt x="2389" y="11444"/>
                      <a:pt x="2273" y="11444"/>
                    </a:cubicBezTo>
                    <a:cubicBezTo>
                      <a:pt x="1768" y="11444"/>
                      <a:pt x="1378" y="11315"/>
                      <a:pt x="1156" y="11069"/>
                    </a:cubicBezTo>
                    <a:cubicBezTo>
                      <a:pt x="916" y="10801"/>
                      <a:pt x="855" y="10388"/>
                      <a:pt x="975" y="9840"/>
                    </a:cubicBezTo>
                    <a:cubicBezTo>
                      <a:pt x="1108" y="9241"/>
                      <a:pt x="1015" y="8164"/>
                      <a:pt x="907" y="6917"/>
                    </a:cubicBezTo>
                    <a:cubicBezTo>
                      <a:pt x="766" y="5281"/>
                      <a:pt x="573" y="3040"/>
                      <a:pt x="1104" y="2626"/>
                    </a:cubicBezTo>
                    <a:cubicBezTo>
                      <a:pt x="1695" y="2165"/>
                      <a:pt x="2558" y="1643"/>
                      <a:pt x="3846" y="1643"/>
                    </a:cubicBezTo>
                    <a:cubicBezTo>
                      <a:pt x="4391" y="1643"/>
                      <a:pt x="5012" y="1738"/>
                      <a:pt x="5722" y="1968"/>
                    </a:cubicBezTo>
                    <a:cubicBezTo>
                      <a:pt x="6109" y="2094"/>
                      <a:pt x="6526" y="2148"/>
                      <a:pt x="6956" y="2148"/>
                    </a:cubicBezTo>
                    <a:cubicBezTo>
                      <a:pt x="8619" y="2148"/>
                      <a:pt x="10464" y="1349"/>
                      <a:pt x="11397" y="882"/>
                    </a:cubicBezTo>
                    <a:close/>
                    <a:moveTo>
                      <a:pt x="11851" y="0"/>
                    </a:moveTo>
                    <a:cubicBezTo>
                      <a:pt x="11801" y="0"/>
                      <a:pt x="11750" y="13"/>
                      <a:pt x="11700" y="42"/>
                    </a:cubicBezTo>
                    <a:cubicBezTo>
                      <a:pt x="11670" y="60"/>
                      <a:pt x="9080" y="1550"/>
                      <a:pt x="6960" y="1550"/>
                    </a:cubicBezTo>
                    <a:cubicBezTo>
                      <a:pt x="6590" y="1550"/>
                      <a:pt x="6234" y="1505"/>
                      <a:pt x="5909" y="1398"/>
                    </a:cubicBezTo>
                    <a:cubicBezTo>
                      <a:pt x="5126" y="1142"/>
                      <a:pt x="4437" y="1039"/>
                      <a:pt x="3831" y="1039"/>
                    </a:cubicBezTo>
                    <a:cubicBezTo>
                      <a:pt x="2382" y="1039"/>
                      <a:pt x="1404" y="1631"/>
                      <a:pt x="736" y="2152"/>
                    </a:cubicBezTo>
                    <a:cubicBezTo>
                      <a:pt x="0" y="2724"/>
                      <a:pt x="89" y="4431"/>
                      <a:pt x="309" y="6969"/>
                    </a:cubicBezTo>
                    <a:cubicBezTo>
                      <a:pt x="408" y="8117"/>
                      <a:pt x="501" y="9202"/>
                      <a:pt x="389" y="9711"/>
                    </a:cubicBezTo>
                    <a:cubicBezTo>
                      <a:pt x="184" y="10640"/>
                      <a:pt x="451" y="11181"/>
                      <a:pt x="709" y="11470"/>
                    </a:cubicBezTo>
                    <a:cubicBezTo>
                      <a:pt x="1051" y="11851"/>
                      <a:pt x="1583" y="12046"/>
                      <a:pt x="2266" y="12046"/>
                    </a:cubicBezTo>
                    <a:cubicBezTo>
                      <a:pt x="2412" y="12045"/>
                      <a:pt x="2558" y="12037"/>
                      <a:pt x="2704" y="12021"/>
                    </a:cubicBezTo>
                    <a:cubicBezTo>
                      <a:pt x="4366" y="11840"/>
                      <a:pt x="5446" y="9809"/>
                      <a:pt x="5492" y="8031"/>
                    </a:cubicBezTo>
                    <a:cubicBezTo>
                      <a:pt x="5501" y="7697"/>
                      <a:pt x="5505" y="7408"/>
                      <a:pt x="5509" y="7159"/>
                    </a:cubicBezTo>
                    <a:cubicBezTo>
                      <a:pt x="5515" y="6714"/>
                      <a:pt x="5521" y="6321"/>
                      <a:pt x="5553" y="6147"/>
                    </a:cubicBezTo>
                    <a:cubicBezTo>
                      <a:pt x="5642" y="6161"/>
                      <a:pt x="5777" y="6183"/>
                      <a:pt x="5944" y="6211"/>
                    </a:cubicBezTo>
                    <a:cubicBezTo>
                      <a:pt x="7309" y="6437"/>
                      <a:pt x="8650" y="6637"/>
                      <a:pt x="9368" y="6637"/>
                    </a:cubicBezTo>
                    <a:cubicBezTo>
                      <a:pt x="9453" y="6637"/>
                      <a:pt x="9529" y="6634"/>
                      <a:pt x="9596" y="6628"/>
                    </a:cubicBezTo>
                    <a:cubicBezTo>
                      <a:pt x="10470" y="6541"/>
                      <a:pt x="11463" y="3179"/>
                      <a:pt x="12144" y="372"/>
                    </a:cubicBezTo>
                    <a:cubicBezTo>
                      <a:pt x="12192" y="171"/>
                      <a:pt x="12033" y="0"/>
                      <a:pt x="11851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415;p32">
                <a:extLst>
                  <a:ext uri="{FF2B5EF4-FFF2-40B4-BE49-F238E27FC236}">
                    <a16:creationId xmlns:a16="http://schemas.microsoft.com/office/drawing/2014/main" id="{D668668B-3A13-EF12-4DCD-92001BC428FE}"/>
                  </a:ext>
                </a:extLst>
              </p:cNvPr>
              <p:cNvSpPr/>
              <p:nvPr/>
            </p:nvSpPr>
            <p:spPr>
              <a:xfrm>
                <a:off x="6193196" y="3960558"/>
                <a:ext cx="190264" cy="261897"/>
              </a:xfrm>
              <a:custGeom>
                <a:avLst/>
                <a:gdLst/>
                <a:ahLst/>
                <a:cxnLst/>
                <a:rect l="l" t="t" r="r" b="b"/>
                <a:pathLst>
                  <a:path w="9663" h="13301" extrusionOk="0">
                    <a:moveTo>
                      <a:pt x="7148" y="1"/>
                    </a:moveTo>
                    <a:cubicBezTo>
                      <a:pt x="6327" y="1"/>
                      <a:pt x="5415" y="557"/>
                      <a:pt x="4637" y="1636"/>
                    </a:cubicBezTo>
                    <a:cubicBezTo>
                      <a:pt x="4049" y="2451"/>
                      <a:pt x="1376" y="6237"/>
                      <a:pt x="528" y="9296"/>
                    </a:cubicBezTo>
                    <a:cubicBezTo>
                      <a:pt x="0" y="11198"/>
                      <a:pt x="179" y="12820"/>
                      <a:pt x="2008" y="13269"/>
                    </a:cubicBezTo>
                    <a:cubicBezTo>
                      <a:pt x="2093" y="13290"/>
                      <a:pt x="2176" y="13300"/>
                      <a:pt x="2258" y="13300"/>
                    </a:cubicBezTo>
                    <a:cubicBezTo>
                      <a:pt x="3180" y="13300"/>
                      <a:pt x="3905" y="12056"/>
                      <a:pt x="4394" y="11426"/>
                    </a:cubicBezTo>
                    <a:cubicBezTo>
                      <a:pt x="5724" y="9712"/>
                      <a:pt x="6692" y="7707"/>
                      <a:pt x="7763" y="5786"/>
                    </a:cubicBezTo>
                    <a:cubicBezTo>
                      <a:pt x="8365" y="4704"/>
                      <a:pt x="9662" y="2769"/>
                      <a:pt x="8930" y="1282"/>
                    </a:cubicBezTo>
                    <a:cubicBezTo>
                      <a:pt x="8504" y="420"/>
                      <a:pt x="7861" y="1"/>
                      <a:pt x="71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416;p32">
                <a:extLst>
                  <a:ext uri="{FF2B5EF4-FFF2-40B4-BE49-F238E27FC236}">
                    <a16:creationId xmlns:a16="http://schemas.microsoft.com/office/drawing/2014/main" id="{900E96B1-CFD6-CCC9-11C7-E480295B42CD}"/>
                  </a:ext>
                </a:extLst>
              </p:cNvPr>
              <p:cNvSpPr/>
              <p:nvPr/>
            </p:nvSpPr>
            <p:spPr>
              <a:xfrm>
                <a:off x="6190302" y="3954631"/>
                <a:ext cx="198377" cy="273750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13903" extrusionOk="0">
                    <a:moveTo>
                      <a:pt x="7286" y="601"/>
                    </a:moveTo>
                    <a:cubicBezTo>
                      <a:pt x="7330" y="601"/>
                      <a:pt x="7373" y="603"/>
                      <a:pt x="7417" y="606"/>
                    </a:cubicBezTo>
                    <a:cubicBezTo>
                      <a:pt x="7992" y="655"/>
                      <a:pt x="8472" y="1038"/>
                      <a:pt x="8806" y="1716"/>
                    </a:cubicBezTo>
                    <a:cubicBezTo>
                      <a:pt x="9393" y="2907"/>
                      <a:pt x="8467" y="4514"/>
                      <a:pt x="7854" y="5578"/>
                    </a:cubicBezTo>
                    <a:cubicBezTo>
                      <a:pt x="7779" y="5707"/>
                      <a:pt x="7709" y="5828"/>
                      <a:pt x="7647" y="5940"/>
                    </a:cubicBezTo>
                    <a:cubicBezTo>
                      <a:pt x="7410" y="6366"/>
                      <a:pt x="7178" y="6796"/>
                      <a:pt x="6946" y="7226"/>
                    </a:cubicBezTo>
                    <a:cubicBezTo>
                      <a:pt x="6149" y="8701"/>
                      <a:pt x="5325" y="10227"/>
                      <a:pt x="4304" y="11543"/>
                    </a:cubicBezTo>
                    <a:cubicBezTo>
                      <a:pt x="4225" y="11645"/>
                      <a:pt x="4138" y="11763"/>
                      <a:pt x="4047" y="11890"/>
                    </a:cubicBezTo>
                    <a:cubicBezTo>
                      <a:pt x="3610" y="12494"/>
                      <a:pt x="3025" y="13299"/>
                      <a:pt x="2397" y="13299"/>
                    </a:cubicBezTo>
                    <a:cubicBezTo>
                      <a:pt x="2340" y="13299"/>
                      <a:pt x="2283" y="13293"/>
                      <a:pt x="2226" y="13279"/>
                    </a:cubicBezTo>
                    <a:cubicBezTo>
                      <a:pt x="1639" y="13134"/>
                      <a:pt x="1236" y="12861"/>
                      <a:pt x="992" y="12446"/>
                    </a:cubicBezTo>
                    <a:cubicBezTo>
                      <a:pt x="634" y="11835"/>
                      <a:pt x="625" y="10904"/>
                      <a:pt x="964" y="9677"/>
                    </a:cubicBezTo>
                    <a:cubicBezTo>
                      <a:pt x="1769" y="6773"/>
                      <a:pt x="4278" y="3152"/>
                      <a:pt x="5028" y="2112"/>
                    </a:cubicBezTo>
                    <a:cubicBezTo>
                      <a:pt x="5723" y="1146"/>
                      <a:pt x="6537" y="601"/>
                      <a:pt x="7286" y="601"/>
                    </a:cubicBezTo>
                    <a:close/>
                    <a:moveTo>
                      <a:pt x="7294" y="1"/>
                    </a:moveTo>
                    <a:cubicBezTo>
                      <a:pt x="6346" y="1"/>
                      <a:pt x="5353" y="632"/>
                      <a:pt x="4540" y="1761"/>
                    </a:cubicBezTo>
                    <a:cubicBezTo>
                      <a:pt x="3775" y="2821"/>
                      <a:pt x="1218" y="6516"/>
                      <a:pt x="386" y="9517"/>
                    </a:cubicBezTo>
                    <a:cubicBezTo>
                      <a:pt x="0" y="10905"/>
                      <a:pt x="30" y="11992"/>
                      <a:pt x="473" y="12749"/>
                    </a:cubicBezTo>
                    <a:cubicBezTo>
                      <a:pt x="798" y="13305"/>
                      <a:pt x="1340" y="13679"/>
                      <a:pt x="2082" y="13862"/>
                    </a:cubicBezTo>
                    <a:cubicBezTo>
                      <a:pt x="2188" y="13888"/>
                      <a:pt x="2297" y="13902"/>
                      <a:pt x="2406" y="13902"/>
                    </a:cubicBezTo>
                    <a:cubicBezTo>
                      <a:pt x="3334" y="13902"/>
                      <a:pt x="4046" y="12917"/>
                      <a:pt x="4534" y="12242"/>
                    </a:cubicBezTo>
                    <a:cubicBezTo>
                      <a:pt x="4622" y="12122"/>
                      <a:pt x="4703" y="12009"/>
                      <a:pt x="4779" y="11912"/>
                    </a:cubicBezTo>
                    <a:cubicBezTo>
                      <a:pt x="5830" y="10556"/>
                      <a:pt x="6666" y="9008"/>
                      <a:pt x="7475" y="7512"/>
                    </a:cubicBezTo>
                    <a:cubicBezTo>
                      <a:pt x="7705" y="7084"/>
                      <a:pt x="7936" y="6656"/>
                      <a:pt x="8172" y="6232"/>
                    </a:cubicBezTo>
                    <a:lnTo>
                      <a:pt x="8375" y="5878"/>
                    </a:lnTo>
                    <a:cubicBezTo>
                      <a:pt x="9052" y="4704"/>
                      <a:pt x="10075" y="2929"/>
                      <a:pt x="9346" y="1451"/>
                    </a:cubicBezTo>
                    <a:cubicBezTo>
                      <a:pt x="8919" y="586"/>
                      <a:pt x="8253" y="73"/>
                      <a:pt x="7466" y="8"/>
                    </a:cubicBezTo>
                    <a:cubicBezTo>
                      <a:pt x="7409" y="3"/>
                      <a:pt x="7352" y="1"/>
                      <a:pt x="7294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417;p32">
                <a:extLst>
                  <a:ext uri="{FF2B5EF4-FFF2-40B4-BE49-F238E27FC236}">
                    <a16:creationId xmlns:a16="http://schemas.microsoft.com/office/drawing/2014/main" id="{92875C9F-BCB1-8C70-BA92-03474C24B543}"/>
                  </a:ext>
                </a:extLst>
              </p:cNvPr>
              <p:cNvSpPr/>
              <p:nvPr/>
            </p:nvSpPr>
            <p:spPr>
              <a:xfrm>
                <a:off x="6089568" y="3937697"/>
                <a:ext cx="190264" cy="261897"/>
              </a:xfrm>
              <a:custGeom>
                <a:avLst/>
                <a:gdLst/>
                <a:ahLst/>
                <a:cxnLst/>
                <a:rect l="l" t="t" r="r" b="b"/>
                <a:pathLst>
                  <a:path w="9663" h="13301" extrusionOk="0">
                    <a:moveTo>
                      <a:pt x="7147" y="0"/>
                    </a:moveTo>
                    <a:cubicBezTo>
                      <a:pt x="6326" y="0"/>
                      <a:pt x="5413" y="556"/>
                      <a:pt x="4636" y="1635"/>
                    </a:cubicBezTo>
                    <a:cubicBezTo>
                      <a:pt x="4049" y="2451"/>
                      <a:pt x="1376" y="6238"/>
                      <a:pt x="528" y="9295"/>
                    </a:cubicBezTo>
                    <a:cubicBezTo>
                      <a:pt x="0" y="11198"/>
                      <a:pt x="179" y="12819"/>
                      <a:pt x="2006" y="13270"/>
                    </a:cubicBezTo>
                    <a:cubicBezTo>
                      <a:pt x="2091" y="13290"/>
                      <a:pt x="2175" y="13300"/>
                      <a:pt x="2257" y="13300"/>
                    </a:cubicBezTo>
                    <a:cubicBezTo>
                      <a:pt x="3180" y="13300"/>
                      <a:pt x="3905" y="12055"/>
                      <a:pt x="4394" y="11425"/>
                    </a:cubicBezTo>
                    <a:cubicBezTo>
                      <a:pt x="5723" y="9713"/>
                      <a:pt x="6691" y="7708"/>
                      <a:pt x="7763" y="5785"/>
                    </a:cubicBezTo>
                    <a:cubicBezTo>
                      <a:pt x="8365" y="4704"/>
                      <a:pt x="9662" y="2769"/>
                      <a:pt x="8928" y="1281"/>
                    </a:cubicBezTo>
                    <a:cubicBezTo>
                      <a:pt x="8503" y="420"/>
                      <a:pt x="7860" y="0"/>
                      <a:pt x="71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418;p32">
                <a:extLst>
                  <a:ext uri="{FF2B5EF4-FFF2-40B4-BE49-F238E27FC236}">
                    <a16:creationId xmlns:a16="http://schemas.microsoft.com/office/drawing/2014/main" id="{20687A81-EB12-5E1F-9CD1-182C84FE418E}"/>
                  </a:ext>
                </a:extLst>
              </p:cNvPr>
              <p:cNvSpPr/>
              <p:nvPr/>
            </p:nvSpPr>
            <p:spPr>
              <a:xfrm>
                <a:off x="6086674" y="3931790"/>
                <a:ext cx="198357" cy="27373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13902" extrusionOk="0">
                    <a:moveTo>
                      <a:pt x="7284" y="600"/>
                    </a:moveTo>
                    <a:cubicBezTo>
                      <a:pt x="7328" y="600"/>
                      <a:pt x="7373" y="602"/>
                      <a:pt x="7417" y="606"/>
                    </a:cubicBezTo>
                    <a:cubicBezTo>
                      <a:pt x="7992" y="654"/>
                      <a:pt x="8472" y="1037"/>
                      <a:pt x="8806" y="1715"/>
                    </a:cubicBezTo>
                    <a:cubicBezTo>
                      <a:pt x="9393" y="2906"/>
                      <a:pt x="8467" y="4514"/>
                      <a:pt x="7854" y="5577"/>
                    </a:cubicBezTo>
                    <a:cubicBezTo>
                      <a:pt x="7779" y="5706"/>
                      <a:pt x="7709" y="5827"/>
                      <a:pt x="7647" y="5940"/>
                    </a:cubicBezTo>
                    <a:cubicBezTo>
                      <a:pt x="7409" y="6366"/>
                      <a:pt x="7177" y="6796"/>
                      <a:pt x="6945" y="7226"/>
                    </a:cubicBezTo>
                    <a:cubicBezTo>
                      <a:pt x="6148" y="8701"/>
                      <a:pt x="5324" y="10226"/>
                      <a:pt x="4304" y="11542"/>
                    </a:cubicBezTo>
                    <a:cubicBezTo>
                      <a:pt x="4225" y="11644"/>
                      <a:pt x="4138" y="11763"/>
                      <a:pt x="4047" y="11890"/>
                    </a:cubicBezTo>
                    <a:cubicBezTo>
                      <a:pt x="3611" y="12493"/>
                      <a:pt x="3028" y="13299"/>
                      <a:pt x="2398" y="13299"/>
                    </a:cubicBezTo>
                    <a:cubicBezTo>
                      <a:pt x="2341" y="13299"/>
                      <a:pt x="2283" y="13292"/>
                      <a:pt x="2226" y="13278"/>
                    </a:cubicBezTo>
                    <a:cubicBezTo>
                      <a:pt x="1639" y="13135"/>
                      <a:pt x="1235" y="12862"/>
                      <a:pt x="991" y="12446"/>
                    </a:cubicBezTo>
                    <a:cubicBezTo>
                      <a:pt x="633" y="11834"/>
                      <a:pt x="624" y="10903"/>
                      <a:pt x="964" y="9676"/>
                    </a:cubicBezTo>
                    <a:cubicBezTo>
                      <a:pt x="1769" y="6772"/>
                      <a:pt x="4278" y="3151"/>
                      <a:pt x="5027" y="2111"/>
                    </a:cubicBezTo>
                    <a:cubicBezTo>
                      <a:pt x="5722" y="1147"/>
                      <a:pt x="6531" y="600"/>
                      <a:pt x="7284" y="600"/>
                    </a:cubicBezTo>
                    <a:close/>
                    <a:moveTo>
                      <a:pt x="7283" y="0"/>
                    </a:moveTo>
                    <a:cubicBezTo>
                      <a:pt x="6342" y="0"/>
                      <a:pt x="5349" y="636"/>
                      <a:pt x="4540" y="1761"/>
                    </a:cubicBezTo>
                    <a:cubicBezTo>
                      <a:pt x="3775" y="2821"/>
                      <a:pt x="1217" y="6516"/>
                      <a:pt x="386" y="9516"/>
                    </a:cubicBezTo>
                    <a:cubicBezTo>
                      <a:pt x="0" y="10904"/>
                      <a:pt x="30" y="11992"/>
                      <a:pt x="473" y="12749"/>
                    </a:cubicBezTo>
                    <a:cubicBezTo>
                      <a:pt x="798" y="13305"/>
                      <a:pt x="1340" y="13680"/>
                      <a:pt x="2082" y="13861"/>
                    </a:cubicBezTo>
                    <a:cubicBezTo>
                      <a:pt x="2188" y="13887"/>
                      <a:pt x="2297" y="13902"/>
                      <a:pt x="2406" y="13902"/>
                    </a:cubicBezTo>
                    <a:cubicBezTo>
                      <a:pt x="3333" y="13902"/>
                      <a:pt x="4046" y="12916"/>
                      <a:pt x="4534" y="12243"/>
                    </a:cubicBezTo>
                    <a:cubicBezTo>
                      <a:pt x="4622" y="12122"/>
                      <a:pt x="4703" y="12009"/>
                      <a:pt x="4778" y="11911"/>
                    </a:cubicBezTo>
                    <a:cubicBezTo>
                      <a:pt x="5829" y="10557"/>
                      <a:pt x="6665" y="9010"/>
                      <a:pt x="7473" y="7512"/>
                    </a:cubicBezTo>
                    <a:cubicBezTo>
                      <a:pt x="7705" y="7084"/>
                      <a:pt x="7935" y="6657"/>
                      <a:pt x="8172" y="6233"/>
                    </a:cubicBezTo>
                    <a:lnTo>
                      <a:pt x="8375" y="5877"/>
                    </a:lnTo>
                    <a:cubicBezTo>
                      <a:pt x="9052" y="4702"/>
                      <a:pt x="10074" y="2928"/>
                      <a:pt x="9346" y="1449"/>
                    </a:cubicBezTo>
                    <a:cubicBezTo>
                      <a:pt x="8919" y="584"/>
                      <a:pt x="8251" y="72"/>
                      <a:pt x="7466" y="8"/>
                    </a:cubicBezTo>
                    <a:cubicBezTo>
                      <a:pt x="7405" y="3"/>
                      <a:pt x="7344" y="0"/>
                      <a:pt x="7283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419;p32">
                <a:extLst>
                  <a:ext uri="{FF2B5EF4-FFF2-40B4-BE49-F238E27FC236}">
                    <a16:creationId xmlns:a16="http://schemas.microsoft.com/office/drawing/2014/main" id="{D80036B3-6812-C0CA-4571-1995836BD476}"/>
                  </a:ext>
                </a:extLst>
              </p:cNvPr>
              <p:cNvSpPr/>
              <p:nvPr/>
            </p:nvSpPr>
            <p:spPr>
              <a:xfrm>
                <a:off x="4933785" y="3759444"/>
                <a:ext cx="1341007" cy="970638"/>
              </a:xfrm>
              <a:custGeom>
                <a:avLst/>
                <a:gdLst/>
                <a:ahLst/>
                <a:cxnLst/>
                <a:rect l="l" t="t" r="r" b="b"/>
                <a:pathLst>
                  <a:path w="68106" h="49296" extrusionOk="0">
                    <a:moveTo>
                      <a:pt x="0" y="0"/>
                    </a:moveTo>
                    <a:lnTo>
                      <a:pt x="10704" y="29265"/>
                    </a:lnTo>
                    <a:lnTo>
                      <a:pt x="68105" y="49295"/>
                    </a:lnTo>
                    <a:lnTo>
                      <a:pt x="64816" y="2134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BE3FF"/>
                  </a:gs>
                  <a:gs pos="100000">
                    <a:srgbClr val="ACFFD9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420;p32">
                <a:extLst>
                  <a:ext uri="{FF2B5EF4-FFF2-40B4-BE49-F238E27FC236}">
                    <a16:creationId xmlns:a16="http://schemas.microsoft.com/office/drawing/2014/main" id="{430C54A1-D527-0C66-B13F-A2D23AC568E0}"/>
                  </a:ext>
                </a:extLst>
              </p:cNvPr>
              <p:cNvSpPr/>
              <p:nvPr/>
            </p:nvSpPr>
            <p:spPr>
              <a:xfrm>
                <a:off x="4927444" y="3753517"/>
                <a:ext cx="1353609" cy="982492"/>
              </a:xfrm>
              <a:custGeom>
                <a:avLst/>
                <a:gdLst/>
                <a:ahLst/>
                <a:cxnLst/>
                <a:rect l="l" t="t" r="r" b="b"/>
                <a:pathLst>
                  <a:path w="68746" h="49898" extrusionOk="0">
                    <a:moveTo>
                      <a:pt x="818" y="780"/>
                    </a:moveTo>
                    <a:lnTo>
                      <a:pt x="64862" y="21868"/>
                    </a:lnTo>
                    <a:lnTo>
                      <a:pt x="68073" y="49154"/>
                    </a:lnTo>
                    <a:lnTo>
                      <a:pt x="11260" y="29329"/>
                    </a:lnTo>
                    <a:lnTo>
                      <a:pt x="818" y="780"/>
                    </a:lnTo>
                    <a:close/>
                    <a:moveTo>
                      <a:pt x="320" y="1"/>
                    </a:moveTo>
                    <a:cubicBezTo>
                      <a:pt x="240" y="1"/>
                      <a:pt x="163" y="33"/>
                      <a:pt x="106" y="93"/>
                    </a:cubicBezTo>
                    <a:cubicBezTo>
                      <a:pt x="27" y="176"/>
                      <a:pt x="1" y="297"/>
                      <a:pt x="40" y="404"/>
                    </a:cubicBezTo>
                    <a:lnTo>
                      <a:pt x="10744" y="29670"/>
                    </a:lnTo>
                    <a:cubicBezTo>
                      <a:pt x="10775" y="29754"/>
                      <a:pt x="10842" y="29821"/>
                      <a:pt x="10928" y="29849"/>
                    </a:cubicBezTo>
                    <a:lnTo>
                      <a:pt x="68327" y="49881"/>
                    </a:lnTo>
                    <a:cubicBezTo>
                      <a:pt x="68359" y="49891"/>
                      <a:pt x="68393" y="49897"/>
                      <a:pt x="68427" y="49897"/>
                    </a:cubicBezTo>
                    <a:cubicBezTo>
                      <a:pt x="68607" y="49897"/>
                      <a:pt x="68746" y="49740"/>
                      <a:pt x="68726" y="49562"/>
                    </a:cubicBezTo>
                    <a:lnTo>
                      <a:pt x="65437" y="21609"/>
                    </a:lnTo>
                    <a:cubicBezTo>
                      <a:pt x="65424" y="21493"/>
                      <a:pt x="65343" y="21394"/>
                      <a:pt x="65233" y="21359"/>
                    </a:cubicBezTo>
                    <a:lnTo>
                      <a:pt x="417" y="17"/>
                    </a:lnTo>
                    <a:cubicBezTo>
                      <a:pt x="385" y="6"/>
                      <a:pt x="352" y="1"/>
                      <a:pt x="32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421;p32">
              <a:extLst>
                <a:ext uri="{FF2B5EF4-FFF2-40B4-BE49-F238E27FC236}">
                  <a16:creationId xmlns:a16="http://schemas.microsoft.com/office/drawing/2014/main" id="{729A82C3-EBE5-8357-5206-B88534A433EB}"/>
                </a:ext>
              </a:extLst>
            </p:cNvPr>
            <p:cNvGrpSpPr/>
            <p:nvPr/>
          </p:nvGrpSpPr>
          <p:grpSpPr>
            <a:xfrm>
              <a:off x="4866130" y="1140950"/>
              <a:ext cx="3577378" cy="3177375"/>
              <a:chOff x="4866130" y="1140950"/>
              <a:chExt cx="3577378" cy="3177375"/>
            </a:xfrm>
          </p:grpSpPr>
          <p:grpSp>
            <p:nvGrpSpPr>
              <p:cNvPr id="7" name="Google Shape;422;p32">
                <a:extLst>
                  <a:ext uri="{FF2B5EF4-FFF2-40B4-BE49-F238E27FC236}">
                    <a16:creationId xmlns:a16="http://schemas.microsoft.com/office/drawing/2014/main" id="{4EA53760-0088-38E2-DEC8-B9506F2A7DBA}"/>
                  </a:ext>
                </a:extLst>
              </p:cNvPr>
              <p:cNvGrpSpPr/>
              <p:nvPr/>
            </p:nvGrpSpPr>
            <p:grpSpPr>
              <a:xfrm>
                <a:off x="7218455" y="3425403"/>
                <a:ext cx="627776" cy="773482"/>
                <a:chOff x="7218455" y="3425403"/>
                <a:chExt cx="627776" cy="773482"/>
              </a:xfrm>
            </p:grpSpPr>
            <p:sp>
              <p:nvSpPr>
                <p:cNvPr id="1853" name="Google Shape;423;p32">
                  <a:extLst>
                    <a:ext uri="{FF2B5EF4-FFF2-40B4-BE49-F238E27FC236}">
                      <a16:creationId xmlns:a16="http://schemas.microsoft.com/office/drawing/2014/main" id="{2A839BD5-25A6-5C28-5B04-4E7811597A54}"/>
                    </a:ext>
                  </a:extLst>
                </p:cNvPr>
                <p:cNvSpPr/>
                <p:nvPr/>
              </p:nvSpPr>
              <p:spPr>
                <a:xfrm>
                  <a:off x="7474976" y="3425403"/>
                  <a:ext cx="371255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55" h="603" extrusionOk="0">
                      <a:moveTo>
                        <a:pt x="301" y="1"/>
                      </a:moveTo>
                      <a:cubicBezTo>
                        <a:pt x="136" y="1"/>
                        <a:pt x="1" y="135"/>
                        <a:pt x="1" y="302"/>
                      </a:cubicBezTo>
                      <a:cubicBezTo>
                        <a:pt x="1" y="468"/>
                        <a:pt x="136" y="602"/>
                        <a:pt x="301" y="602"/>
                      </a:cubicBezTo>
                      <a:cubicBezTo>
                        <a:pt x="303" y="602"/>
                        <a:pt x="305" y="602"/>
                        <a:pt x="308" y="602"/>
                      </a:cubicBezTo>
                      <a:lnTo>
                        <a:pt x="18548" y="602"/>
                      </a:lnTo>
                      <a:cubicBezTo>
                        <a:pt x="18550" y="602"/>
                        <a:pt x="18552" y="602"/>
                        <a:pt x="18554" y="602"/>
                      </a:cubicBezTo>
                      <a:cubicBezTo>
                        <a:pt x="18720" y="602"/>
                        <a:pt x="18855" y="468"/>
                        <a:pt x="18855" y="302"/>
                      </a:cubicBezTo>
                      <a:cubicBezTo>
                        <a:pt x="18855" y="135"/>
                        <a:pt x="18720" y="1"/>
                        <a:pt x="18554" y="1"/>
                      </a:cubicBezTo>
                      <a:cubicBezTo>
                        <a:pt x="18552" y="1"/>
                        <a:pt x="18550" y="1"/>
                        <a:pt x="18548" y="1"/>
                      </a:cubicBezTo>
                      <a:lnTo>
                        <a:pt x="308" y="1"/>
                      </a:lnTo>
                      <a:cubicBezTo>
                        <a:pt x="305" y="1"/>
                        <a:pt x="303" y="1"/>
                        <a:pt x="30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424;p32">
                  <a:extLst>
                    <a:ext uri="{FF2B5EF4-FFF2-40B4-BE49-F238E27FC236}">
                      <a16:creationId xmlns:a16="http://schemas.microsoft.com/office/drawing/2014/main" id="{888F8E00-1498-B9AB-E691-0AC3F6476AE0}"/>
                    </a:ext>
                  </a:extLst>
                </p:cNvPr>
                <p:cNvSpPr/>
                <p:nvPr/>
              </p:nvSpPr>
              <p:spPr>
                <a:xfrm>
                  <a:off x="7218455" y="3425403"/>
                  <a:ext cx="137279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2" h="603" extrusionOk="0">
                      <a:moveTo>
                        <a:pt x="301" y="1"/>
                      </a:moveTo>
                      <a:cubicBezTo>
                        <a:pt x="136" y="1"/>
                        <a:pt x="1" y="135"/>
                        <a:pt x="1" y="302"/>
                      </a:cubicBezTo>
                      <a:cubicBezTo>
                        <a:pt x="1" y="468"/>
                        <a:pt x="136" y="602"/>
                        <a:pt x="301" y="602"/>
                      </a:cubicBezTo>
                      <a:cubicBezTo>
                        <a:pt x="303" y="602"/>
                        <a:pt x="306" y="602"/>
                        <a:pt x="308" y="602"/>
                      </a:cubicBezTo>
                      <a:lnTo>
                        <a:pt x="6677" y="602"/>
                      </a:lnTo>
                      <a:cubicBezTo>
                        <a:pt x="6841" y="599"/>
                        <a:pt x="6971" y="465"/>
                        <a:pt x="6971" y="302"/>
                      </a:cubicBezTo>
                      <a:cubicBezTo>
                        <a:pt x="6971" y="139"/>
                        <a:pt x="6841" y="5"/>
                        <a:pt x="6677" y="1"/>
                      </a:cubicBezTo>
                      <a:lnTo>
                        <a:pt x="308" y="1"/>
                      </a:lnTo>
                      <a:cubicBezTo>
                        <a:pt x="306" y="1"/>
                        <a:pt x="303" y="1"/>
                        <a:pt x="30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425;p32">
                  <a:extLst>
                    <a:ext uri="{FF2B5EF4-FFF2-40B4-BE49-F238E27FC236}">
                      <a16:creationId xmlns:a16="http://schemas.microsoft.com/office/drawing/2014/main" id="{F8D85FD4-1E56-D1E7-176F-F63AEC2A297A}"/>
                    </a:ext>
                  </a:extLst>
                </p:cNvPr>
                <p:cNvSpPr/>
                <p:nvPr/>
              </p:nvSpPr>
              <p:spPr>
                <a:xfrm>
                  <a:off x="7771389" y="3490912"/>
                  <a:ext cx="74842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1" h="603" extrusionOk="0">
                      <a:moveTo>
                        <a:pt x="302" y="1"/>
                      </a:moveTo>
                      <a:cubicBezTo>
                        <a:pt x="136" y="1"/>
                        <a:pt x="1" y="135"/>
                        <a:pt x="1" y="301"/>
                      </a:cubicBezTo>
                      <a:cubicBezTo>
                        <a:pt x="1" y="468"/>
                        <a:pt x="136" y="602"/>
                        <a:pt x="302" y="602"/>
                      </a:cubicBezTo>
                      <a:cubicBezTo>
                        <a:pt x="305" y="602"/>
                        <a:pt x="307" y="602"/>
                        <a:pt x="309" y="602"/>
                      </a:cubicBezTo>
                      <a:lnTo>
                        <a:pt x="3494" y="602"/>
                      </a:lnTo>
                      <a:cubicBezTo>
                        <a:pt x="3496" y="602"/>
                        <a:pt x="3498" y="602"/>
                        <a:pt x="3500" y="602"/>
                      </a:cubicBezTo>
                      <a:cubicBezTo>
                        <a:pt x="3666" y="602"/>
                        <a:pt x="3801" y="468"/>
                        <a:pt x="3801" y="301"/>
                      </a:cubicBezTo>
                      <a:cubicBezTo>
                        <a:pt x="3801" y="135"/>
                        <a:pt x="3666" y="1"/>
                        <a:pt x="3500" y="1"/>
                      </a:cubicBezTo>
                      <a:cubicBezTo>
                        <a:pt x="3498" y="1"/>
                        <a:pt x="3496" y="1"/>
                        <a:pt x="3494" y="1"/>
                      </a:cubicBezTo>
                      <a:lnTo>
                        <a:pt x="309" y="1"/>
                      </a:lnTo>
                      <a:cubicBezTo>
                        <a:pt x="307" y="1"/>
                        <a:pt x="305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0" name="Google Shape;426;p32">
                  <a:extLst>
                    <a:ext uri="{FF2B5EF4-FFF2-40B4-BE49-F238E27FC236}">
                      <a16:creationId xmlns:a16="http://schemas.microsoft.com/office/drawing/2014/main" id="{9F76C906-C9F9-AE2B-B786-98B3525E190E}"/>
                    </a:ext>
                  </a:extLst>
                </p:cNvPr>
                <p:cNvSpPr/>
                <p:nvPr/>
              </p:nvSpPr>
              <p:spPr>
                <a:xfrm>
                  <a:off x="7594672" y="3490912"/>
                  <a:ext cx="137535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5" h="603" extrusionOk="0">
                      <a:moveTo>
                        <a:pt x="302" y="1"/>
                      </a:moveTo>
                      <a:cubicBezTo>
                        <a:pt x="136" y="1"/>
                        <a:pt x="0" y="135"/>
                        <a:pt x="0" y="301"/>
                      </a:cubicBezTo>
                      <a:cubicBezTo>
                        <a:pt x="0" y="468"/>
                        <a:pt x="136" y="602"/>
                        <a:pt x="302" y="602"/>
                      </a:cubicBezTo>
                      <a:cubicBezTo>
                        <a:pt x="304" y="602"/>
                        <a:pt x="306" y="602"/>
                        <a:pt x="309" y="602"/>
                      </a:cubicBezTo>
                      <a:lnTo>
                        <a:pt x="6678" y="602"/>
                      </a:lnTo>
                      <a:cubicBezTo>
                        <a:pt x="6680" y="602"/>
                        <a:pt x="6682" y="602"/>
                        <a:pt x="6684" y="602"/>
                      </a:cubicBezTo>
                      <a:cubicBezTo>
                        <a:pt x="6850" y="602"/>
                        <a:pt x="6985" y="468"/>
                        <a:pt x="6985" y="301"/>
                      </a:cubicBezTo>
                      <a:cubicBezTo>
                        <a:pt x="6985" y="135"/>
                        <a:pt x="6850" y="1"/>
                        <a:pt x="6684" y="1"/>
                      </a:cubicBezTo>
                      <a:cubicBezTo>
                        <a:pt x="6682" y="1"/>
                        <a:pt x="6680" y="1"/>
                        <a:pt x="6678" y="1"/>
                      </a:cubicBezTo>
                      <a:lnTo>
                        <a:pt x="309" y="1"/>
                      </a:lnTo>
                      <a:cubicBezTo>
                        <a:pt x="306" y="1"/>
                        <a:pt x="304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1" name="Google Shape;427;p32">
                  <a:extLst>
                    <a:ext uri="{FF2B5EF4-FFF2-40B4-BE49-F238E27FC236}">
                      <a16:creationId xmlns:a16="http://schemas.microsoft.com/office/drawing/2014/main" id="{A260B123-1D0B-FFBD-63DF-B92BA50C34D9}"/>
                    </a:ext>
                  </a:extLst>
                </p:cNvPr>
                <p:cNvSpPr/>
                <p:nvPr/>
              </p:nvSpPr>
              <p:spPr>
                <a:xfrm>
                  <a:off x="7218455" y="3490912"/>
                  <a:ext cx="302576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67" h="603" extrusionOk="0">
                      <a:moveTo>
                        <a:pt x="301" y="1"/>
                      </a:moveTo>
                      <a:cubicBezTo>
                        <a:pt x="136" y="1"/>
                        <a:pt x="1" y="135"/>
                        <a:pt x="1" y="301"/>
                      </a:cubicBezTo>
                      <a:cubicBezTo>
                        <a:pt x="1" y="468"/>
                        <a:pt x="136" y="602"/>
                        <a:pt x="301" y="602"/>
                      </a:cubicBezTo>
                      <a:cubicBezTo>
                        <a:pt x="303" y="602"/>
                        <a:pt x="306" y="602"/>
                        <a:pt x="308" y="602"/>
                      </a:cubicBezTo>
                      <a:lnTo>
                        <a:pt x="15073" y="602"/>
                      </a:lnTo>
                      <a:cubicBezTo>
                        <a:pt x="15236" y="599"/>
                        <a:pt x="15367" y="465"/>
                        <a:pt x="15367" y="301"/>
                      </a:cubicBezTo>
                      <a:cubicBezTo>
                        <a:pt x="15367" y="138"/>
                        <a:pt x="15236" y="5"/>
                        <a:pt x="15073" y="1"/>
                      </a:cubicBezTo>
                      <a:lnTo>
                        <a:pt x="308" y="1"/>
                      </a:lnTo>
                      <a:cubicBezTo>
                        <a:pt x="306" y="1"/>
                        <a:pt x="303" y="1"/>
                        <a:pt x="30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2" name="Google Shape;428;p32">
                  <a:extLst>
                    <a:ext uri="{FF2B5EF4-FFF2-40B4-BE49-F238E27FC236}">
                      <a16:creationId xmlns:a16="http://schemas.microsoft.com/office/drawing/2014/main" id="{ADF31706-32DF-0355-4A86-C3CA87D4F391}"/>
                    </a:ext>
                  </a:extLst>
                </p:cNvPr>
                <p:cNvSpPr/>
                <p:nvPr/>
              </p:nvSpPr>
              <p:spPr>
                <a:xfrm>
                  <a:off x="7514868" y="3556420"/>
                  <a:ext cx="331363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29" h="603" extrusionOk="0">
                      <a:moveTo>
                        <a:pt x="300" y="1"/>
                      </a:moveTo>
                      <a:cubicBezTo>
                        <a:pt x="135" y="1"/>
                        <a:pt x="1" y="135"/>
                        <a:pt x="1" y="301"/>
                      </a:cubicBezTo>
                      <a:cubicBezTo>
                        <a:pt x="1" y="467"/>
                        <a:pt x="136" y="602"/>
                        <a:pt x="303" y="602"/>
                      </a:cubicBezTo>
                      <a:cubicBezTo>
                        <a:pt x="305" y="602"/>
                        <a:pt x="307" y="602"/>
                        <a:pt x="309" y="602"/>
                      </a:cubicBezTo>
                      <a:lnTo>
                        <a:pt x="16522" y="602"/>
                      </a:lnTo>
                      <a:cubicBezTo>
                        <a:pt x="16524" y="602"/>
                        <a:pt x="16526" y="602"/>
                        <a:pt x="16528" y="602"/>
                      </a:cubicBezTo>
                      <a:cubicBezTo>
                        <a:pt x="16694" y="602"/>
                        <a:pt x="16829" y="467"/>
                        <a:pt x="16829" y="301"/>
                      </a:cubicBezTo>
                      <a:cubicBezTo>
                        <a:pt x="16829" y="135"/>
                        <a:pt x="16695" y="1"/>
                        <a:pt x="16530" y="1"/>
                      </a:cubicBezTo>
                      <a:cubicBezTo>
                        <a:pt x="16527" y="1"/>
                        <a:pt x="16524" y="1"/>
                        <a:pt x="16522" y="1"/>
                      </a:cubicBezTo>
                      <a:lnTo>
                        <a:pt x="309" y="1"/>
                      </a:lnTo>
                      <a:cubicBezTo>
                        <a:pt x="306" y="1"/>
                        <a:pt x="303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3" name="Google Shape;429;p32">
                  <a:extLst>
                    <a:ext uri="{FF2B5EF4-FFF2-40B4-BE49-F238E27FC236}">
                      <a16:creationId xmlns:a16="http://schemas.microsoft.com/office/drawing/2014/main" id="{7F278E33-2439-87CE-5143-D1C2F14A4357}"/>
                    </a:ext>
                  </a:extLst>
                </p:cNvPr>
                <p:cNvSpPr/>
                <p:nvPr/>
              </p:nvSpPr>
              <p:spPr>
                <a:xfrm>
                  <a:off x="7218455" y="3556420"/>
                  <a:ext cx="239864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82" h="603" extrusionOk="0">
                      <a:moveTo>
                        <a:pt x="299" y="1"/>
                      </a:moveTo>
                      <a:cubicBezTo>
                        <a:pt x="135" y="1"/>
                        <a:pt x="1" y="135"/>
                        <a:pt x="1" y="301"/>
                      </a:cubicBezTo>
                      <a:cubicBezTo>
                        <a:pt x="1" y="467"/>
                        <a:pt x="136" y="602"/>
                        <a:pt x="301" y="602"/>
                      </a:cubicBezTo>
                      <a:cubicBezTo>
                        <a:pt x="303" y="602"/>
                        <a:pt x="306" y="602"/>
                        <a:pt x="308" y="602"/>
                      </a:cubicBezTo>
                      <a:lnTo>
                        <a:pt x="11888" y="602"/>
                      </a:lnTo>
                      <a:cubicBezTo>
                        <a:pt x="12052" y="597"/>
                        <a:pt x="12182" y="464"/>
                        <a:pt x="12182" y="301"/>
                      </a:cubicBezTo>
                      <a:cubicBezTo>
                        <a:pt x="12182" y="137"/>
                        <a:pt x="12052" y="4"/>
                        <a:pt x="11888" y="1"/>
                      </a:cubicBezTo>
                      <a:lnTo>
                        <a:pt x="308" y="1"/>
                      </a:lnTo>
                      <a:cubicBezTo>
                        <a:pt x="305" y="1"/>
                        <a:pt x="302" y="1"/>
                        <a:pt x="29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4" name="Google Shape;430;p32">
                  <a:extLst>
                    <a:ext uri="{FF2B5EF4-FFF2-40B4-BE49-F238E27FC236}">
                      <a16:creationId xmlns:a16="http://schemas.microsoft.com/office/drawing/2014/main" id="{3BFB488D-B201-D6A9-1A0F-A3D92999B367}"/>
                    </a:ext>
                  </a:extLst>
                </p:cNvPr>
                <p:cNvSpPr/>
                <p:nvPr/>
              </p:nvSpPr>
              <p:spPr>
                <a:xfrm>
                  <a:off x="7697434" y="3621909"/>
                  <a:ext cx="148660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50" h="602" extrusionOk="0">
                      <a:moveTo>
                        <a:pt x="301" y="1"/>
                      </a:moveTo>
                      <a:cubicBezTo>
                        <a:pt x="135" y="1"/>
                        <a:pt x="1" y="135"/>
                        <a:pt x="1" y="301"/>
                      </a:cubicBezTo>
                      <a:cubicBezTo>
                        <a:pt x="1" y="467"/>
                        <a:pt x="135" y="602"/>
                        <a:pt x="301" y="602"/>
                      </a:cubicBezTo>
                      <a:lnTo>
                        <a:pt x="7250" y="602"/>
                      </a:lnTo>
                      <a:cubicBezTo>
                        <a:pt x="7416" y="602"/>
                        <a:pt x="7550" y="467"/>
                        <a:pt x="7550" y="301"/>
                      </a:cubicBezTo>
                      <a:cubicBezTo>
                        <a:pt x="7550" y="135"/>
                        <a:pt x="7416" y="1"/>
                        <a:pt x="725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5" name="Google Shape;431;p32">
                  <a:extLst>
                    <a:ext uri="{FF2B5EF4-FFF2-40B4-BE49-F238E27FC236}">
                      <a16:creationId xmlns:a16="http://schemas.microsoft.com/office/drawing/2014/main" id="{7ED750DA-CE97-B3C0-8D88-A12FFCDBC513}"/>
                    </a:ext>
                  </a:extLst>
                </p:cNvPr>
                <p:cNvSpPr/>
                <p:nvPr/>
              </p:nvSpPr>
              <p:spPr>
                <a:xfrm>
                  <a:off x="7355399" y="3621909"/>
                  <a:ext cx="296886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78" h="602" extrusionOk="0">
                      <a:moveTo>
                        <a:pt x="301" y="1"/>
                      </a:moveTo>
                      <a:cubicBezTo>
                        <a:pt x="135" y="1"/>
                        <a:pt x="1" y="135"/>
                        <a:pt x="1" y="301"/>
                      </a:cubicBezTo>
                      <a:cubicBezTo>
                        <a:pt x="1" y="467"/>
                        <a:pt x="135" y="602"/>
                        <a:pt x="301" y="602"/>
                      </a:cubicBezTo>
                      <a:lnTo>
                        <a:pt x="14777" y="602"/>
                      </a:lnTo>
                      <a:cubicBezTo>
                        <a:pt x="14943" y="602"/>
                        <a:pt x="15077" y="467"/>
                        <a:pt x="15077" y="301"/>
                      </a:cubicBezTo>
                      <a:cubicBezTo>
                        <a:pt x="15077" y="135"/>
                        <a:pt x="14943" y="1"/>
                        <a:pt x="14777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6" name="Google Shape;432;p32">
                  <a:extLst>
                    <a:ext uri="{FF2B5EF4-FFF2-40B4-BE49-F238E27FC236}">
                      <a16:creationId xmlns:a16="http://schemas.microsoft.com/office/drawing/2014/main" id="{48E85F79-BBF3-F975-4497-940B8198FA56}"/>
                    </a:ext>
                  </a:extLst>
                </p:cNvPr>
                <p:cNvSpPr/>
                <p:nvPr/>
              </p:nvSpPr>
              <p:spPr>
                <a:xfrm>
                  <a:off x="7218593" y="3621909"/>
                  <a:ext cx="85967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6" h="602" extrusionOk="0">
                      <a:moveTo>
                        <a:pt x="301" y="1"/>
                      </a:moveTo>
                      <a:cubicBezTo>
                        <a:pt x="135" y="1"/>
                        <a:pt x="1" y="135"/>
                        <a:pt x="1" y="301"/>
                      </a:cubicBezTo>
                      <a:cubicBezTo>
                        <a:pt x="1" y="467"/>
                        <a:pt x="135" y="602"/>
                        <a:pt x="301" y="602"/>
                      </a:cubicBezTo>
                      <a:lnTo>
                        <a:pt x="4064" y="602"/>
                      </a:lnTo>
                      <a:cubicBezTo>
                        <a:pt x="4230" y="602"/>
                        <a:pt x="4365" y="467"/>
                        <a:pt x="4365" y="301"/>
                      </a:cubicBezTo>
                      <a:cubicBezTo>
                        <a:pt x="4365" y="135"/>
                        <a:pt x="4230" y="1"/>
                        <a:pt x="4064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7" name="Google Shape;433;p32">
                  <a:extLst>
                    <a:ext uri="{FF2B5EF4-FFF2-40B4-BE49-F238E27FC236}">
                      <a16:creationId xmlns:a16="http://schemas.microsoft.com/office/drawing/2014/main" id="{7AC8B9B9-E7D5-4D21-D594-917BE7EDF963}"/>
                    </a:ext>
                  </a:extLst>
                </p:cNvPr>
                <p:cNvSpPr/>
                <p:nvPr/>
              </p:nvSpPr>
              <p:spPr>
                <a:xfrm>
                  <a:off x="7474976" y="3679227"/>
                  <a:ext cx="371255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55" h="602" extrusionOk="0">
                      <a:moveTo>
                        <a:pt x="301" y="0"/>
                      </a:moveTo>
                      <a:cubicBezTo>
                        <a:pt x="136" y="0"/>
                        <a:pt x="1" y="134"/>
                        <a:pt x="1" y="300"/>
                      </a:cubicBezTo>
                      <a:cubicBezTo>
                        <a:pt x="1" y="467"/>
                        <a:pt x="136" y="602"/>
                        <a:pt x="301" y="602"/>
                      </a:cubicBezTo>
                      <a:cubicBezTo>
                        <a:pt x="303" y="602"/>
                        <a:pt x="305" y="602"/>
                        <a:pt x="308" y="602"/>
                      </a:cubicBezTo>
                      <a:lnTo>
                        <a:pt x="18548" y="602"/>
                      </a:lnTo>
                      <a:cubicBezTo>
                        <a:pt x="18550" y="602"/>
                        <a:pt x="18552" y="602"/>
                        <a:pt x="18554" y="602"/>
                      </a:cubicBezTo>
                      <a:cubicBezTo>
                        <a:pt x="18720" y="602"/>
                        <a:pt x="18855" y="467"/>
                        <a:pt x="18855" y="300"/>
                      </a:cubicBezTo>
                      <a:cubicBezTo>
                        <a:pt x="18855" y="134"/>
                        <a:pt x="18720" y="0"/>
                        <a:pt x="18554" y="0"/>
                      </a:cubicBezTo>
                      <a:cubicBezTo>
                        <a:pt x="18552" y="0"/>
                        <a:pt x="18550" y="0"/>
                        <a:pt x="18548" y="0"/>
                      </a:cubicBezTo>
                      <a:lnTo>
                        <a:pt x="308" y="0"/>
                      </a:lnTo>
                      <a:cubicBezTo>
                        <a:pt x="305" y="0"/>
                        <a:pt x="303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8" name="Google Shape;434;p32">
                  <a:extLst>
                    <a:ext uri="{FF2B5EF4-FFF2-40B4-BE49-F238E27FC236}">
                      <a16:creationId xmlns:a16="http://schemas.microsoft.com/office/drawing/2014/main" id="{BB5C185E-F18E-484B-DFF1-3F4D78148775}"/>
                    </a:ext>
                  </a:extLst>
                </p:cNvPr>
                <p:cNvSpPr/>
                <p:nvPr/>
              </p:nvSpPr>
              <p:spPr>
                <a:xfrm>
                  <a:off x="7218455" y="3679227"/>
                  <a:ext cx="137279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2" h="602" extrusionOk="0">
                      <a:moveTo>
                        <a:pt x="301" y="0"/>
                      </a:moveTo>
                      <a:cubicBezTo>
                        <a:pt x="136" y="0"/>
                        <a:pt x="1" y="134"/>
                        <a:pt x="1" y="300"/>
                      </a:cubicBezTo>
                      <a:cubicBezTo>
                        <a:pt x="1" y="467"/>
                        <a:pt x="136" y="602"/>
                        <a:pt x="301" y="602"/>
                      </a:cubicBezTo>
                      <a:cubicBezTo>
                        <a:pt x="303" y="602"/>
                        <a:pt x="306" y="602"/>
                        <a:pt x="308" y="602"/>
                      </a:cubicBezTo>
                      <a:lnTo>
                        <a:pt x="6677" y="602"/>
                      </a:lnTo>
                      <a:cubicBezTo>
                        <a:pt x="6841" y="598"/>
                        <a:pt x="6971" y="464"/>
                        <a:pt x="6971" y="300"/>
                      </a:cubicBezTo>
                      <a:cubicBezTo>
                        <a:pt x="6971" y="137"/>
                        <a:pt x="6841" y="4"/>
                        <a:pt x="6677" y="0"/>
                      </a:cubicBezTo>
                      <a:lnTo>
                        <a:pt x="308" y="0"/>
                      </a:lnTo>
                      <a:cubicBezTo>
                        <a:pt x="306" y="0"/>
                        <a:pt x="303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9" name="Google Shape;435;p32">
                  <a:extLst>
                    <a:ext uri="{FF2B5EF4-FFF2-40B4-BE49-F238E27FC236}">
                      <a16:creationId xmlns:a16="http://schemas.microsoft.com/office/drawing/2014/main" id="{8DDA3000-BC17-5B7B-F956-F822E9E55FCC}"/>
                    </a:ext>
                  </a:extLst>
                </p:cNvPr>
                <p:cNvSpPr/>
                <p:nvPr/>
              </p:nvSpPr>
              <p:spPr>
                <a:xfrm>
                  <a:off x="7771389" y="3744735"/>
                  <a:ext cx="74842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1" h="601" extrusionOk="0">
                      <a:moveTo>
                        <a:pt x="300" y="0"/>
                      </a:moveTo>
                      <a:cubicBezTo>
                        <a:pt x="135" y="0"/>
                        <a:pt x="1" y="135"/>
                        <a:pt x="1" y="300"/>
                      </a:cubicBezTo>
                      <a:cubicBezTo>
                        <a:pt x="1" y="466"/>
                        <a:pt x="135" y="600"/>
                        <a:pt x="300" y="600"/>
                      </a:cubicBezTo>
                      <a:cubicBezTo>
                        <a:pt x="303" y="600"/>
                        <a:pt x="306" y="600"/>
                        <a:pt x="309" y="600"/>
                      </a:cubicBezTo>
                      <a:lnTo>
                        <a:pt x="3494" y="600"/>
                      </a:lnTo>
                      <a:cubicBezTo>
                        <a:pt x="3496" y="600"/>
                        <a:pt x="3499" y="600"/>
                        <a:pt x="3502" y="600"/>
                      </a:cubicBezTo>
                      <a:cubicBezTo>
                        <a:pt x="3667" y="600"/>
                        <a:pt x="3801" y="466"/>
                        <a:pt x="3801" y="300"/>
                      </a:cubicBezTo>
                      <a:cubicBezTo>
                        <a:pt x="3801" y="135"/>
                        <a:pt x="3667" y="0"/>
                        <a:pt x="3502" y="0"/>
                      </a:cubicBezTo>
                      <a:cubicBezTo>
                        <a:pt x="3499" y="0"/>
                        <a:pt x="3496" y="0"/>
                        <a:pt x="3494" y="0"/>
                      </a:cubicBezTo>
                      <a:lnTo>
                        <a:pt x="309" y="0"/>
                      </a:lnTo>
                      <a:cubicBezTo>
                        <a:pt x="306" y="0"/>
                        <a:pt x="30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0" name="Google Shape;436;p32">
                  <a:extLst>
                    <a:ext uri="{FF2B5EF4-FFF2-40B4-BE49-F238E27FC236}">
                      <a16:creationId xmlns:a16="http://schemas.microsoft.com/office/drawing/2014/main" id="{BB6C152A-DCD7-C0F2-9EF5-1687BB60C3FF}"/>
                    </a:ext>
                  </a:extLst>
                </p:cNvPr>
                <p:cNvSpPr/>
                <p:nvPr/>
              </p:nvSpPr>
              <p:spPr>
                <a:xfrm>
                  <a:off x="7594672" y="3744735"/>
                  <a:ext cx="137535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5" h="601" extrusionOk="0">
                      <a:moveTo>
                        <a:pt x="300" y="0"/>
                      </a:moveTo>
                      <a:cubicBezTo>
                        <a:pt x="134" y="0"/>
                        <a:pt x="0" y="135"/>
                        <a:pt x="0" y="300"/>
                      </a:cubicBezTo>
                      <a:cubicBezTo>
                        <a:pt x="0" y="466"/>
                        <a:pt x="134" y="600"/>
                        <a:pt x="300" y="600"/>
                      </a:cubicBezTo>
                      <a:cubicBezTo>
                        <a:pt x="303" y="600"/>
                        <a:pt x="306" y="600"/>
                        <a:pt x="309" y="600"/>
                      </a:cubicBezTo>
                      <a:lnTo>
                        <a:pt x="6678" y="600"/>
                      </a:lnTo>
                      <a:cubicBezTo>
                        <a:pt x="6681" y="600"/>
                        <a:pt x="6684" y="600"/>
                        <a:pt x="6686" y="600"/>
                      </a:cubicBezTo>
                      <a:cubicBezTo>
                        <a:pt x="6851" y="600"/>
                        <a:pt x="6985" y="466"/>
                        <a:pt x="6985" y="300"/>
                      </a:cubicBezTo>
                      <a:cubicBezTo>
                        <a:pt x="6985" y="135"/>
                        <a:pt x="6851" y="0"/>
                        <a:pt x="6686" y="0"/>
                      </a:cubicBezTo>
                      <a:cubicBezTo>
                        <a:pt x="6684" y="0"/>
                        <a:pt x="6681" y="0"/>
                        <a:pt x="6678" y="0"/>
                      </a:cubicBezTo>
                      <a:lnTo>
                        <a:pt x="309" y="0"/>
                      </a:lnTo>
                      <a:cubicBezTo>
                        <a:pt x="306" y="0"/>
                        <a:pt x="30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437;p32">
                  <a:extLst>
                    <a:ext uri="{FF2B5EF4-FFF2-40B4-BE49-F238E27FC236}">
                      <a16:creationId xmlns:a16="http://schemas.microsoft.com/office/drawing/2014/main" id="{97EC7983-D0E6-C3E7-9845-48FE0CA15FEA}"/>
                    </a:ext>
                  </a:extLst>
                </p:cNvPr>
                <p:cNvSpPr/>
                <p:nvPr/>
              </p:nvSpPr>
              <p:spPr>
                <a:xfrm>
                  <a:off x="7218455" y="3744735"/>
                  <a:ext cx="30257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67" h="601" extrusionOk="0">
                      <a:moveTo>
                        <a:pt x="299" y="0"/>
                      </a:moveTo>
                      <a:cubicBezTo>
                        <a:pt x="135" y="0"/>
                        <a:pt x="1" y="135"/>
                        <a:pt x="1" y="300"/>
                      </a:cubicBezTo>
                      <a:cubicBezTo>
                        <a:pt x="1" y="466"/>
                        <a:pt x="135" y="600"/>
                        <a:pt x="299" y="600"/>
                      </a:cubicBezTo>
                      <a:cubicBezTo>
                        <a:pt x="302" y="600"/>
                        <a:pt x="305" y="600"/>
                        <a:pt x="308" y="600"/>
                      </a:cubicBezTo>
                      <a:lnTo>
                        <a:pt x="15073" y="600"/>
                      </a:lnTo>
                      <a:cubicBezTo>
                        <a:pt x="15236" y="597"/>
                        <a:pt x="15367" y="464"/>
                        <a:pt x="15367" y="300"/>
                      </a:cubicBezTo>
                      <a:cubicBezTo>
                        <a:pt x="15367" y="137"/>
                        <a:pt x="15236" y="4"/>
                        <a:pt x="15073" y="0"/>
                      </a:cubicBezTo>
                      <a:lnTo>
                        <a:pt x="308" y="0"/>
                      </a:lnTo>
                      <a:cubicBezTo>
                        <a:pt x="305" y="0"/>
                        <a:pt x="302" y="0"/>
                        <a:pt x="29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" name="Google Shape;438;p32">
                  <a:extLst>
                    <a:ext uri="{FF2B5EF4-FFF2-40B4-BE49-F238E27FC236}">
                      <a16:creationId xmlns:a16="http://schemas.microsoft.com/office/drawing/2014/main" id="{A42878F3-E528-225C-6591-D32627293A60}"/>
                    </a:ext>
                  </a:extLst>
                </p:cNvPr>
                <p:cNvSpPr/>
                <p:nvPr/>
              </p:nvSpPr>
              <p:spPr>
                <a:xfrm>
                  <a:off x="7514868" y="3810224"/>
                  <a:ext cx="331363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29" h="602" extrusionOk="0">
                      <a:moveTo>
                        <a:pt x="303" y="0"/>
                      </a:moveTo>
                      <a:cubicBezTo>
                        <a:pt x="136" y="0"/>
                        <a:pt x="1" y="134"/>
                        <a:pt x="1" y="301"/>
                      </a:cubicBezTo>
                      <a:cubicBezTo>
                        <a:pt x="1" y="467"/>
                        <a:pt x="136" y="601"/>
                        <a:pt x="303" y="601"/>
                      </a:cubicBezTo>
                      <a:cubicBezTo>
                        <a:pt x="305" y="601"/>
                        <a:pt x="307" y="601"/>
                        <a:pt x="309" y="601"/>
                      </a:cubicBezTo>
                      <a:lnTo>
                        <a:pt x="16522" y="601"/>
                      </a:lnTo>
                      <a:cubicBezTo>
                        <a:pt x="16524" y="601"/>
                        <a:pt x="16526" y="601"/>
                        <a:pt x="16528" y="601"/>
                      </a:cubicBezTo>
                      <a:cubicBezTo>
                        <a:pt x="16694" y="601"/>
                        <a:pt x="16829" y="467"/>
                        <a:pt x="16829" y="301"/>
                      </a:cubicBezTo>
                      <a:cubicBezTo>
                        <a:pt x="16829" y="134"/>
                        <a:pt x="16694" y="0"/>
                        <a:pt x="16528" y="0"/>
                      </a:cubicBezTo>
                      <a:cubicBezTo>
                        <a:pt x="16526" y="0"/>
                        <a:pt x="16524" y="0"/>
                        <a:pt x="16522" y="0"/>
                      </a:cubicBezTo>
                      <a:lnTo>
                        <a:pt x="309" y="0"/>
                      </a:lnTo>
                      <a:cubicBezTo>
                        <a:pt x="307" y="0"/>
                        <a:pt x="305" y="0"/>
                        <a:pt x="30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" name="Google Shape;439;p32">
                  <a:extLst>
                    <a:ext uri="{FF2B5EF4-FFF2-40B4-BE49-F238E27FC236}">
                      <a16:creationId xmlns:a16="http://schemas.microsoft.com/office/drawing/2014/main" id="{8A7EA272-1ADC-89B3-429E-BCFA24AFEDDD}"/>
                    </a:ext>
                  </a:extLst>
                </p:cNvPr>
                <p:cNvSpPr/>
                <p:nvPr/>
              </p:nvSpPr>
              <p:spPr>
                <a:xfrm>
                  <a:off x="7218455" y="3810224"/>
                  <a:ext cx="239864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82" h="602" extrusionOk="0">
                      <a:moveTo>
                        <a:pt x="301" y="0"/>
                      </a:moveTo>
                      <a:cubicBezTo>
                        <a:pt x="136" y="0"/>
                        <a:pt x="1" y="134"/>
                        <a:pt x="1" y="301"/>
                      </a:cubicBezTo>
                      <a:cubicBezTo>
                        <a:pt x="1" y="467"/>
                        <a:pt x="136" y="601"/>
                        <a:pt x="301" y="601"/>
                      </a:cubicBezTo>
                      <a:cubicBezTo>
                        <a:pt x="303" y="601"/>
                        <a:pt x="306" y="601"/>
                        <a:pt x="308" y="601"/>
                      </a:cubicBezTo>
                      <a:lnTo>
                        <a:pt x="11888" y="601"/>
                      </a:lnTo>
                      <a:cubicBezTo>
                        <a:pt x="12052" y="598"/>
                        <a:pt x="12182" y="464"/>
                        <a:pt x="12182" y="301"/>
                      </a:cubicBezTo>
                      <a:cubicBezTo>
                        <a:pt x="12182" y="138"/>
                        <a:pt x="12052" y="4"/>
                        <a:pt x="11888" y="0"/>
                      </a:cubicBezTo>
                      <a:lnTo>
                        <a:pt x="308" y="0"/>
                      </a:lnTo>
                      <a:cubicBezTo>
                        <a:pt x="306" y="0"/>
                        <a:pt x="303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4" name="Google Shape;440;p32">
                  <a:extLst>
                    <a:ext uri="{FF2B5EF4-FFF2-40B4-BE49-F238E27FC236}">
                      <a16:creationId xmlns:a16="http://schemas.microsoft.com/office/drawing/2014/main" id="{F097D01A-69B5-D8F8-6AAC-6F2AA9DFEDF3}"/>
                    </a:ext>
                  </a:extLst>
                </p:cNvPr>
                <p:cNvSpPr/>
                <p:nvPr/>
              </p:nvSpPr>
              <p:spPr>
                <a:xfrm>
                  <a:off x="7771389" y="3933228"/>
                  <a:ext cx="74842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1" h="602" extrusionOk="0">
                      <a:moveTo>
                        <a:pt x="302" y="0"/>
                      </a:moveTo>
                      <a:cubicBezTo>
                        <a:pt x="136" y="0"/>
                        <a:pt x="1" y="134"/>
                        <a:pt x="1" y="302"/>
                      </a:cubicBezTo>
                      <a:cubicBezTo>
                        <a:pt x="1" y="468"/>
                        <a:pt x="136" y="602"/>
                        <a:pt x="302" y="602"/>
                      </a:cubicBezTo>
                      <a:cubicBezTo>
                        <a:pt x="305" y="602"/>
                        <a:pt x="307" y="602"/>
                        <a:pt x="309" y="601"/>
                      </a:cubicBezTo>
                      <a:lnTo>
                        <a:pt x="3494" y="601"/>
                      </a:lnTo>
                      <a:cubicBezTo>
                        <a:pt x="3496" y="602"/>
                        <a:pt x="3498" y="602"/>
                        <a:pt x="3500" y="602"/>
                      </a:cubicBezTo>
                      <a:cubicBezTo>
                        <a:pt x="3666" y="602"/>
                        <a:pt x="3801" y="468"/>
                        <a:pt x="3801" y="302"/>
                      </a:cubicBezTo>
                      <a:cubicBezTo>
                        <a:pt x="3801" y="134"/>
                        <a:pt x="3666" y="0"/>
                        <a:pt x="3500" y="0"/>
                      </a:cubicBezTo>
                      <a:cubicBezTo>
                        <a:pt x="3498" y="0"/>
                        <a:pt x="3496" y="0"/>
                        <a:pt x="3494" y="0"/>
                      </a:cubicBezTo>
                      <a:lnTo>
                        <a:pt x="309" y="0"/>
                      </a:lnTo>
                      <a:cubicBezTo>
                        <a:pt x="307" y="0"/>
                        <a:pt x="305" y="0"/>
                        <a:pt x="302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" name="Google Shape;441;p32">
                  <a:extLst>
                    <a:ext uri="{FF2B5EF4-FFF2-40B4-BE49-F238E27FC236}">
                      <a16:creationId xmlns:a16="http://schemas.microsoft.com/office/drawing/2014/main" id="{EDE219E7-67F6-ABAA-FC76-BDE970245BF3}"/>
                    </a:ext>
                  </a:extLst>
                </p:cNvPr>
                <p:cNvSpPr/>
                <p:nvPr/>
              </p:nvSpPr>
              <p:spPr>
                <a:xfrm>
                  <a:off x="7594672" y="3933228"/>
                  <a:ext cx="137535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5" h="602" extrusionOk="0">
                      <a:moveTo>
                        <a:pt x="302" y="0"/>
                      </a:moveTo>
                      <a:cubicBezTo>
                        <a:pt x="136" y="0"/>
                        <a:pt x="0" y="134"/>
                        <a:pt x="0" y="302"/>
                      </a:cubicBezTo>
                      <a:cubicBezTo>
                        <a:pt x="0" y="468"/>
                        <a:pt x="136" y="602"/>
                        <a:pt x="302" y="602"/>
                      </a:cubicBezTo>
                      <a:cubicBezTo>
                        <a:pt x="304" y="602"/>
                        <a:pt x="306" y="602"/>
                        <a:pt x="309" y="601"/>
                      </a:cubicBezTo>
                      <a:lnTo>
                        <a:pt x="6678" y="601"/>
                      </a:lnTo>
                      <a:cubicBezTo>
                        <a:pt x="6680" y="602"/>
                        <a:pt x="6682" y="602"/>
                        <a:pt x="6684" y="602"/>
                      </a:cubicBezTo>
                      <a:cubicBezTo>
                        <a:pt x="6850" y="602"/>
                        <a:pt x="6985" y="468"/>
                        <a:pt x="6985" y="302"/>
                      </a:cubicBezTo>
                      <a:cubicBezTo>
                        <a:pt x="6985" y="134"/>
                        <a:pt x="6850" y="0"/>
                        <a:pt x="6684" y="0"/>
                      </a:cubicBezTo>
                      <a:cubicBezTo>
                        <a:pt x="6682" y="0"/>
                        <a:pt x="6680" y="0"/>
                        <a:pt x="6678" y="0"/>
                      </a:cubicBezTo>
                      <a:lnTo>
                        <a:pt x="309" y="0"/>
                      </a:lnTo>
                      <a:cubicBezTo>
                        <a:pt x="306" y="0"/>
                        <a:pt x="304" y="0"/>
                        <a:pt x="302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442;p32">
                  <a:extLst>
                    <a:ext uri="{FF2B5EF4-FFF2-40B4-BE49-F238E27FC236}">
                      <a16:creationId xmlns:a16="http://schemas.microsoft.com/office/drawing/2014/main" id="{0C6CC21B-C0C7-A68D-C104-42DF68395994}"/>
                    </a:ext>
                  </a:extLst>
                </p:cNvPr>
                <p:cNvSpPr/>
                <p:nvPr/>
              </p:nvSpPr>
              <p:spPr>
                <a:xfrm>
                  <a:off x="7218455" y="3933228"/>
                  <a:ext cx="302576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67" h="602" extrusionOk="0">
                      <a:moveTo>
                        <a:pt x="301" y="0"/>
                      </a:moveTo>
                      <a:cubicBezTo>
                        <a:pt x="136" y="0"/>
                        <a:pt x="1" y="134"/>
                        <a:pt x="1" y="302"/>
                      </a:cubicBezTo>
                      <a:cubicBezTo>
                        <a:pt x="1" y="468"/>
                        <a:pt x="136" y="602"/>
                        <a:pt x="301" y="602"/>
                      </a:cubicBezTo>
                      <a:cubicBezTo>
                        <a:pt x="303" y="602"/>
                        <a:pt x="306" y="602"/>
                        <a:pt x="308" y="601"/>
                      </a:cubicBezTo>
                      <a:lnTo>
                        <a:pt x="15073" y="601"/>
                      </a:lnTo>
                      <a:cubicBezTo>
                        <a:pt x="15236" y="598"/>
                        <a:pt x="15367" y="464"/>
                        <a:pt x="15367" y="302"/>
                      </a:cubicBezTo>
                      <a:cubicBezTo>
                        <a:pt x="15367" y="138"/>
                        <a:pt x="15236" y="4"/>
                        <a:pt x="15073" y="0"/>
                      </a:cubicBezTo>
                      <a:lnTo>
                        <a:pt x="308" y="0"/>
                      </a:lnTo>
                      <a:cubicBezTo>
                        <a:pt x="306" y="0"/>
                        <a:pt x="303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443;p32">
                  <a:extLst>
                    <a:ext uri="{FF2B5EF4-FFF2-40B4-BE49-F238E27FC236}">
                      <a16:creationId xmlns:a16="http://schemas.microsoft.com/office/drawing/2014/main" id="{26833FAA-CF37-E79E-36E3-2381E61FE2BE}"/>
                    </a:ext>
                  </a:extLst>
                </p:cNvPr>
                <p:cNvSpPr/>
                <p:nvPr/>
              </p:nvSpPr>
              <p:spPr>
                <a:xfrm>
                  <a:off x="7515006" y="3998736"/>
                  <a:ext cx="331087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15" h="602" extrusionOk="0">
                      <a:moveTo>
                        <a:pt x="302" y="0"/>
                      </a:moveTo>
                      <a:cubicBezTo>
                        <a:pt x="136" y="0"/>
                        <a:pt x="1" y="134"/>
                        <a:pt x="1" y="301"/>
                      </a:cubicBezTo>
                      <a:cubicBezTo>
                        <a:pt x="1" y="467"/>
                        <a:pt x="136" y="601"/>
                        <a:pt x="302" y="601"/>
                      </a:cubicBezTo>
                      <a:lnTo>
                        <a:pt x="16515" y="601"/>
                      </a:lnTo>
                      <a:cubicBezTo>
                        <a:pt x="16681" y="601"/>
                        <a:pt x="16815" y="467"/>
                        <a:pt x="16815" y="301"/>
                      </a:cubicBezTo>
                      <a:cubicBezTo>
                        <a:pt x="16815" y="134"/>
                        <a:pt x="16681" y="0"/>
                        <a:pt x="16515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444;p32">
                  <a:extLst>
                    <a:ext uri="{FF2B5EF4-FFF2-40B4-BE49-F238E27FC236}">
                      <a16:creationId xmlns:a16="http://schemas.microsoft.com/office/drawing/2014/main" id="{93662576-BB3D-36A5-2D95-654575B8D67A}"/>
                    </a:ext>
                  </a:extLst>
                </p:cNvPr>
                <p:cNvSpPr/>
                <p:nvPr/>
              </p:nvSpPr>
              <p:spPr>
                <a:xfrm>
                  <a:off x="7218593" y="3998736"/>
                  <a:ext cx="239883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83" h="602" extrusionOk="0">
                      <a:moveTo>
                        <a:pt x="301" y="0"/>
                      </a:moveTo>
                      <a:cubicBezTo>
                        <a:pt x="135" y="0"/>
                        <a:pt x="1" y="134"/>
                        <a:pt x="1" y="301"/>
                      </a:cubicBezTo>
                      <a:cubicBezTo>
                        <a:pt x="1" y="467"/>
                        <a:pt x="135" y="601"/>
                        <a:pt x="301" y="601"/>
                      </a:cubicBezTo>
                      <a:lnTo>
                        <a:pt x="11881" y="601"/>
                      </a:lnTo>
                      <a:cubicBezTo>
                        <a:pt x="12047" y="601"/>
                        <a:pt x="12182" y="467"/>
                        <a:pt x="12182" y="301"/>
                      </a:cubicBezTo>
                      <a:cubicBezTo>
                        <a:pt x="12182" y="134"/>
                        <a:pt x="12047" y="0"/>
                        <a:pt x="1188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445;p32">
                  <a:extLst>
                    <a:ext uri="{FF2B5EF4-FFF2-40B4-BE49-F238E27FC236}">
                      <a16:creationId xmlns:a16="http://schemas.microsoft.com/office/drawing/2014/main" id="{E6058942-9DF7-D511-79FF-0644771A5204}"/>
                    </a:ext>
                  </a:extLst>
                </p:cNvPr>
                <p:cNvSpPr/>
                <p:nvPr/>
              </p:nvSpPr>
              <p:spPr>
                <a:xfrm>
                  <a:off x="7697434" y="4064225"/>
                  <a:ext cx="148660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50" h="602" extrusionOk="0">
                      <a:moveTo>
                        <a:pt x="301" y="0"/>
                      </a:moveTo>
                      <a:cubicBezTo>
                        <a:pt x="135" y="0"/>
                        <a:pt x="1" y="135"/>
                        <a:pt x="1" y="301"/>
                      </a:cubicBezTo>
                      <a:cubicBezTo>
                        <a:pt x="1" y="467"/>
                        <a:pt x="135" y="601"/>
                        <a:pt x="301" y="601"/>
                      </a:cubicBezTo>
                      <a:lnTo>
                        <a:pt x="7250" y="601"/>
                      </a:lnTo>
                      <a:cubicBezTo>
                        <a:pt x="7416" y="601"/>
                        <a:pt x="7550" y="467"/>
                        <a:pt x="7550" y="301"/>
                      </a:cubicBezTo>
                      <a:cubicBezTo>
                        <a:pt x="7550" y="135"/>
                        <a:pt x="7416" y="0"/>
                        <a:pt x="725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446;p32">
                  <a:extLst>
                    <a:ext uri="{FF2B5EF4-FFF2-40B4-BE49-F238E27FC236}">
                      <a16:creationId xmlns:a16="http://schemas.microsoft.com/office/drawing/2014/main" id="{3D42BD60-EC8E-3254-DE3F-5CEED12D7D2F}"/>
                    </a:ext>
                  </a:extLst>
                </p:cNvPr>
                <p:cNvSpPr/>
                <p:nvPr/>
              </p:nvSpPr>
              <p:spPr>
                <a:xfrm>
                  <a:off x="7355399" y="4064225"/>
                  <a:ext cx="296886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78" h="602" extrusionOk="0">
                      <a:moveTo>
                        <a:pt x="301" y="0"/>
                      </a:moveTo>
                      <a:cubicBezTo>
                        <a:pt x="135" y="0"/>
                        <a:pt x="1" y="135"/>
                        <a:pt x="1" y="301"/>
                      </a:cubicBezTo>
                      <a:cubicBezTo>
                        <a:pt x="1" y="467"/>
                        <a:pt x="135" y="601"/>
                        <a:pt x="301" y="601"/>
                      </a:cubicBezTo>
                      <a:lnTo>
                        <a:pt x="14777" y="601"/>
                      </a:lnTo>
                      <a:cubicBezTo>
                        <a:pt x="14943" y="601"/>
                        <a:pt x="15077" y="467"/>
                        <a:pt x="15077" y="301"/>
                      </a:cubicBezTo>
                      <a:cubicBezTo>
                        <a:pt x="15077" y="135"/>
                        <a:pt x="14943" y="0"/>
                        <a:pt x="1477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1" name="Google Shape;447;p32">
                  <a:extLst>
                    <a:ext uri="{FF2B5EF4-FFF2-40B4-BE49-F238E27FC236}">
                      <a16:creationId xmlns:a16="http://schemas.microsoft.com/office/drawing/2014/main" id="{D59A971E-70A8-C7FB-3379-EE5AE72E89C2}"/>
                    </a:ext>
                  </a:extLst>
                </p:cNvPr>
                <p:cNvSpPr/>
                <p:nvPr/>
              </p:nvSpPr>
              <p:spPr>
                <a:xfrm>
                  <a:off x="7218593" y="4064225"/>
                  <a:ext cx="85967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6" h="602" extrusionOk="0">
                      <a:moveTo>
                        <a:pt x="301" y="0"/>
                      </a:moveTo>
                      <a:cubicBezTo>
                        <a:pt x="135" y="0"/>
                        <a:pt x="1" y="135"/>
                        <a:pt x="1" y="301"/>
                      </a:cubicBezTo>
                      <a:cubicBezTo>
                        <a:pt x="1" y="467"/>
                        <a:pt x="135" y="601"/>
                        <a:pt x="301" y="601"/>
                      </a:cubicBezTo>
                      <a:lnTo>
                        <a:pt x="4064" y="601"/>
                      </a:lnTo>
                      <a:cubicBezTo>
                        <a:pt x="4230" y="601"/>
                        <a:pt x="4365" y="467"/>
                        <a:pt x="4365" y="301"/>
                      </a:cubicBezTo>
                      <a:cubicBezTo>
                        <a:pt x="4365" y="135"/>
                        <a:pt x="4230" y="0"/>
                        <a:pt x="406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" name="Google Shape;448;p32">
                  <a:extLst>
                    <a:ext uri="{FF2B5EF4-FFF2-40B4-BE49-F238E27FC236}">
                      <a16:creationId xmlns:a16="http://schemas.microsoft.com/office/drawing/2014/main" id="{28963666-0DCE-48E1-3C5B-375880D8943C}"/>
                    </a:ext>
                  </a:extLst>
                </p:cNvPr>
                <p:cNvSpPr/>
                <p:nvPr/>
              </p:nvSpPr>
              <p:spPr>
                <a:xfrm>
                  <a:off x="7474976" y="4121523"/>
                  <a:ext cx="371255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55" h="603" extrusionOk="0">
                      <a:moveTo>
                        <a:pt x="301" y="1"/>
                      </a:moveTo>
                      <a:cubicBezTo>
                        <a:pt x="136" y="1"/>
                        <a:pt x="1" y="135"/>
                        <a:pt x="1" y="302"/>
                      </a:cubicBezTo>
                      <a:cubicBezTo>
                        <a:pt x="1" y="468"/>
                        <a:pt x="136" y="602"/>
                        <a:pt x="301" y="602"/>
                      </a:cubicBezTo>
                      <a:cubicBezTo>
                        <a:pt x="303" y="602"/>
                        <a:pt x="305" y="602"/>
                        <a:pt x="308" y="602"/>
                      </a:cubicBezTo>
                      <a:lnTo>
                        <a:pt x="18548" y="602"/>
                      </a:lnTo>
                      <a:cubicBezTo>
                        <a:pt x="18550" y="602"/>
                        <a:pt x="18552" y="602"/>
                        <a:pt x="18554" y="602"/>
                      </a:cubicBezTo>
                      <a:cubicBezTo>
                        <a:pt x="18720" y="602"/>
                        <a:pt x="18855" y="468"/>
                        <a:pt x="18855" y="302"/>
                      </a:cubicBezTo>
                      <a:cubicBezTo>
                        <a:pt x="18855" y="135"/>
                        <a:pt x="18720" y="1"/>
                        <a:pt x="18554" y="1"/>
                      </a:cubicBezTo>
                      <a:cubicBezTo>
                        <a:pt x="18552" y="1"/>
                        <a:pt x="18550" y="1"/>
                        <a:pt x="18548" y="1"/>
                      </a:cubicBezTo>
                      <a:lnTo>
                        <a:pt x="308" y="1"/>
                      </a:lnTo>
                      <a:cubicBezTo>
                        <a:pt x="305" y="1"/>
                        <a:pt x="303" y="1"/>
                        <a:pt x="30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3" name="Google Shape;449;p32">
                  <a:extLst>
                    <a:ext uri="{FF2B5EF4-FFF2-40B4-BE49-F238E27FC236}">
                      <a16:creationId xmlns:a16="http://schemas.microsoft.com/office/drawing/2014/main" id="{A9091A10-FD96-4E42-3CD7-F5FC57F4E101}"/>
                    </a:ext>
                  </a:extLst>
                </p:cNvPr>
                <p:cNvSpPr/>
                <p:nvPr/>
              </p:nvSpPr>
              <p:spPr>
                <a:xfrm>
                  <a:off x="7218455" y="4121523"/>
                  <a:ext cx="137279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2" h="603" extrusionOk="0">
                      <a:moveTo>
                        <a:pt x="301" y="1"/>
                      </a:moveTo>
                      <a:cubicBezTo>
                        <a:pt x="136" y="1"/>
                        <a:pt x="1" y="135"/>
                        <a:pt x="1" y="302"/>
                      </a:cubicBezTo>
                      <a:cubicBezTo>
                        <a:pt x="1" y="468"/>
                        <a:pt x="136" y="602"/>
                        <a:pt x="301" y="602"/>
                      </a:cubicBezTo>
                      <a:cubicBezTo>
                        <a:pt x="303" y="602"/>
                        <a:pt x="306" y="602"/>
                        <a:pt x="308" y="602"/>
                      </a:cubicBezTo>
                      <a:lnTo>
                        <a:pt x="6677" y="602"/>
                      </a:lnTo>
                      <a:cubicBezTo>
                        <a:pt x="6841" y="598"/>
                        <a:pt x="6971" y="464"/>
                        <a:pt x="6971" y="302"/>
                      </a:cubicBezTo>
                      <a:cubicBezTo>
                        <a:pt x="6971" y="138"/>
                        <a:pt x="6841" y="4"/>
                        <a:pt x="6677" y="1"/>
                      </a:cubicBezTo>
                      <a:lnTo>
                        <a:pt x="308" y="1"/>
                      </a:lnTo>
                      <a:cubicBezTo>
                        <a:pt x="306" y="1"/>
                        <a:pt x="303" y="1"/>
                        <a:pt x="30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4" name="Google Shape;450;p32">
                  <a:extLst>
                    <a:ext uri="{FF2B5EF4-FFF2-40B4-BE49-F238E27FC236}">
                      <a16:creationId xmlns:a16="http://schemas.microsoft.com/office/drawing/2014/main" id="{A1BCDA38-82D2-B764-37E7-6A5947A8DC68}"/>
                    </a:ext>
                  </a:extLst>
                </p:cNvPr>
                <p:cNvSpPr/>
                <p:nvPr/>
              </p:nvSpPr>
              <p:spPr>
                <a:xfrm>
                  <a:off x="7771389" y="4187032"/>
                  <a:ext cx="74842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1" h="602" extrusionOk="0">
                      <a:moveTo>
                        <a:pt x="302" y="1"/>
                      </a:moveTo>
                      <a:cubicBezTo>
                        <a:pt x="136" y="1"/>
                        <a:pt x="1" y="135"/>
                        <a:pt x="1" y="301"/>
                      </a:cubicBezTo>
                      <a:cubicBezTo>
                        <a:pt x="1" y="468"/>
                        <a:pt x="136" y="602"/>
                        <a:pt x="302" y="602"/>
                      </a:cubicBezTo>
                      <a:cubicBezTo>
                        <a:pt x="305" y="602"/>
                        <a:pt x="307" y="602"/>
                        <a:pt x="309" y="602"/>
                      </a:cubicBezTo>
                      <a:lnTo>
                        <a:pt x="3494" y="602"/>
                      </a:lnTo>
                      <a:cubicBezTo>
                        <a:pt x="3496" y="602"/>
                        <a:pt x="3498" y="602"/>
                        <a:pt x="3500" y="602"/>
                      </a:cubicBezTo>
                      <a:cubicBezTo>
                        <a:pt x="3666" y="602"/>
                        <a:pt x="3801" y="468"/>
                        <a:pt x="3801" y="301"/>
                      </a:cubicBezTo>
                      <a:cubicBezTo>
                        <a:pt x="3801" y="135"/>
                        <a:pt x="3666" y="1"/>
                        <a:pt x="3500" y="1"/>
                      </a:cubicBezTo>
                      <a:cubicBezTo>
                        <a:pt x="3498" y="1"/>
                        <a:pt x="3496" y="1"/>
                        <a:pt x="3494" y="1"/>
                      </a:cubicBezTo>
                      <a:lnTo>
                        <a:pt x="309" y="1"/>
                      </a:lnTo>
                      <a:cubicBezTo>
                        <a:pt x="307" y="1"/>
                        <a:pt x="305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" name="Google Shape;451;p32">
                  <a:extLst>
                    <a:ext uri="{FF2B5EF4-FFF2-40B4-BE49-F238E27FC236}">
                      <a16:creationId xmlns:a16="http://schemas.microsoft.com/office/drawing/2014/main" id="{389D97CA-46FA-CB56-AF21-9D21E8CA44EC}"/>
                    </a:ext>
                  </a:extLst>
                </p:cNvPr>
                <p:cNvSpPr/>
                <p:nvPr/>
              </p:nvSpPr>
              <p:spPr>
                <a:xfrm>
                  <a:off x="7594672" y="4187032"/>
                  <a:ext cx="137535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5" h="602" extrusionOk="0">
                      <a:moveTo>
                        <a:pt x="302" y="1"/>
                      </a:moveTo>
                      <a:cubicBezTo>
                        <a:pt x="136" y="1"/>
                        <a:pt x="0" y="135"/>
                        <a:pt x="0" y="301"/>
                      </a:cubicBezTo>
                      <a:cubicBezTo>
                        <a:pt x="0" y="468"/>
                        <a:pt x="136" y="602"/>
                        <a:pt x="302" y="602"/>
                      </a:cubicBezTo>
                      <a:cubicBezTo>
                        <a:pt x="304" y="602"/>
                        <a:pt x="306" y="602"/>
                        <a:pt x="309" y="602"/>
                      </a:cubicBezTo>
                      <a:lnTo>
                        <a:pt x="6678" y="602"/>
                      </a:lnTo>
                      <a:cubicBezTo>
                        <a:pt x="6680" y="602"/>
                        <a:pt x="6682" y="602"/>
                        <a:pt x="6684" y="602"/>
                      </a:cubicBezTo>
                      <a:cubicBezTo>
                        <a:pt x="6850" y="602"/>
                        <a:pt x="6985" y="468"/>
                        <a:pt x="6985" y="301"/>
                      </a:cubicBezTo>
                      <a:cubicBezTo>
                        <a:pt x="6985" y="135"/>
                        <a:pt x="6850" y="1"/>
                        <a:pt x="6684" y="1"/>
                      </a:cubicBezTo>
                      <a:cubicBezTo>
                        <a:pt x="6682" y="1"/>
                        <a:pt x="6680" y="1"/>
                        <a:pt x="6678" y="1"/>
                      </a:cubicBezTo>
                      <a:lnTo>
                        <a:pt x="309" y="1"/>
                      </a:lnTo>
                      <a:cubicBezTo>
                        <a:pt x="306" y="1"/>
                        <a:pt x="304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" name="Google Shape;452;p32">
                  <a:extLst>
                    <a:ext uri="{FF2B5EF4-FFF2-40B4-BE49-F238E27FC236}">
                      <a16:creationId xmlns:a16="http://schemas.microsoft.com/office/drawing/2014/main" id="{F82BDA78-8C6B-D062-F8D9-9BAE952A85B0}"/>
                    </a:ext>
                  </a:extLst>
                </p:cNvPr>
                <p:cNvSpPr/>
                <p:nvPr/>
              </p:nvSpPr>
              <p:spPr>
                <a:xfrm>
                  <a:off x="7218455" y="4187032"/>
                  <a:ext cx="302576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67" h="602" extrusionOk="0">
                      <a:moveTo>
                        <a:pt x="301" y="1"/>
                      </a:moveTo>
                      <a:cubicBezTo>
                        <a:pt x="136" y="1"/>
                        <a:pt x="1" y="135"/>
                        <a:pt x="1" y="301"/>
                      </a:cubicBezTo>
                      <a:cubicBezTo>
                        <a:pt x="1" y="468"/>
                        <a:pt x="136" y="602"/>
                        <a:pt x="301" y="602"/>
                      </a:cubicBezTo>
                      <a:cubicBezTo>
                        <a:pt x="303" y="602"/>
                        <a:pt x="306" y="602"/>
                        <a:pt x="308" y="602"/>
                      </a:cubicBezTo>
                      <a:lnTo>
                        <a:pt x="15073" y="602"/>
                      </a:lnTo>
                      <a:cubicBezTo>
                        <a:pt x="15236" y="598"/>
                        <a:pt x="15367" y="464"/>
                        <a:pt x="15367" y="301"/>
                      </a:cubicBezTo>
                      <a:cubicBezTo>
                        <a:pt x="15367" y="138"/>
                        <a:pt x="15236" y="4"/>
                        <a:pt x="15073" y="1"/>
                      </a:cubicBezTo>
                      <a:lnTo>
                        <a:pt x="308" y="1"/>
                      </a:lnTo>
                      <a:cubicBezTo>
                        <a:pt x="306" y="1"/>
                        <a:pt x="303" y="1"/>
                        <a:pt x="30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" name="Google Shape;453;p32">
                <a:extLst>
                  <a:ext uri="{FF2B5EF4-FFF2-40B4-BE49-F238E27FC236}">
                    <a16:creationId xmlns:a16="http://schemas.microsoft.com/office/drawing/2014/main" id="{AD3EC558-C53E-4852-DE96-C0ED720CCC16}"/>
                  </a:ext>
                </a:extLst>
              </p:cNvPr>
              <p:cNvSpPr/>
              <p:nvPr/>
            </p:nvSpPr>
            <p:spPr>
              <a:xfrm>
                <a:off x="7908530" y="3351251"/>
                <a:ext cx="528952" cy="967074"/>
              </a:xfrm>
              <a:custGeom>
                <a:avLst/>
                <a:gdLst/>
                <a:ahLst/>
                <a:cxnLst/>
                <a:rect l="l" t="t" r="r" b="b"/>
                <a:pathLst>
                  <a:path w="26864" h="49115" extrusionOk="0">
                    <a:moveTo>
                      <a:pt x="17545" y="0"/>
                    </a:moveTo>
                    <a:cubicBezTo>
                      <a:pt x="17395" y="0"/>
                      <a:pt x="17268" y="112"/>
                      <a:pt x="17248" y="261"/>
                    </a:cubicBezTo>
                    <a:lnTo>
                      <a:pt x="12403" y="36407"/>
                    </a:lnTo>
                    <a:lnTo>
                      <a:pt x="8449" y="16283"/>
                    </a:lnTo>
                    <a:cubicBezTo>
                      <a:pt x="8421" y="16140"/>
                      <a:pt x="8309" y="16041"/>
                      <a:pt x="8153" y="16041"/>
                    </a:cubicBezTo>
                    <a:cubicBezTo>
                      <a:pt x="8149" y="16041"/>
                      <a:pt x="8146" y="16041"/>
                      <a:pt x="8142" y="16041"/>
                    </a:cubicBezTo>
                    <a:cubicBezTo>
                      <a:pt x="7994" y="16047"/>
                      <a:pt x="7873" y="16161"/>
                      <a:pt x="7856" y="16309"/>
                    </a:cubicBezTo>
                    <a:lnTo>
                      <a:pt x="4871" y="43560"/>
                    </a:lnTo>
                    <a:lnTo>
                      <a:pt x="2961" y="38151"/>
                    </a:lnTo>
                    <a:cubicBezTo>
                      <a:pt x="2920" y="38034"/>
                      <a:pt x="2825" y="37949"/>
                      <a:pt x="2691" y="37949"/>
                    </a:cubicBezTo>
                    <a:cubicBezTo>
                      <a:pt x="2681" y="37949"/>
                      <a:pt x="2670" y="37950"/>
                      <a:pt x="2660" y="37951"/>
                    </a:cubicBezTo>
                    <a:cubicBezTo>
                      <a:pt x="2526" y="37959"/>
                      <a:pt x="2413" y="38055"/>
                      <a:pt x="2385" y="38185"/>
                    </a:cubicBezTo>
                    <a:lnTo>
                      <a:pt x="37" y="48750"/>
                    </a:lnTo>
                    <a:cubicBezTo>
                      <a:pt x="0" y="48912"/>
                      <a:pt x="103" y="49072"/>
                      <a:pt x="265" y="49108"/>
                    </a:cubicBezTo>
                    <a:cubicBezTo>
                      <a:pt x="286" y="49112"/>
                      <a:pt x="308" y="49115"/>
                      <a:pt x="330" y="49115"/>
                    </a:cubicBezTo>
                    <a:cubicBezTo>
                      <a:pt x="331" y="49115"/>
                      <a:pt x="332" y="49115"/>
                      <a:pt x="332" y="49115"/>
                    </a:cubicBezTo>
                    <a:cubicBezTo>
                      <a:pt x="472" y="49115"/>
                      <a:pt x="593" y="49017"/>
                      <a:pt x="624" y="48880"/>
                    </a:cubicBezTo>
                    <a:lnTo>
                      <a:pt x="2744" y="39340"/>
                    </a:lnTo>
                    <a:lnTo>
                      <a:pt x="4743" y="45002"/>
                    </a:lnTo>
                    <a:cubicBezTo>
                      <a:pt x="4785" y="45123"/>
                      <a:pt x="4899" y="45203"/>
                      <a:pt x="5025" y="45203"/>
                    </a:cubicBezTo>
                    <a:cubicBezTo>
                      <a:pt x="5037" y="45203"/>
                      <a:pt x="5049" y="45202"/>
                      <a:pt x="5061" y="45201"/>
                    </a:cubicBezTo>
                    <a:cubicBezTo>
                      <a:pt x="5199" y="45185"/>
                      <a:pt x="5310" y="45074"/>
                      <a:pt x="5325" y="44935"/>
                    </a:cubicBezTo>
                    <a:lnTo>
                      <a:pt x="8239" y="18330"/>
                    </a:lnTo>
                    <a:lnTo>
                      <a:pt x="12164" y="38310"/>
                    </a:lnTo>
                    <a:cubicBezTo>
                      <a:pt x="12192" y="38453"/>
                      <a:pt x="12297" y="38547"/>
                      <a:pt x="12467" y="38552"/>
                    </a:cubicBezTo>
                    <a:cubicBezTo>
                      <a:pt x="12614" y="38547"/>
                      <a:pt x="12736" y="38437"/>
                      <a:pt x="12757" y="38291"/>
                    </a:cubicBezTo>
                    <a:lnTo>
                      <a:pt x="17534" y="2641"/>
                    </a:lnTo>
                    <a:lnTo>
                      <a:pt x="22723" y="44157"/>
                    </a:lnTo>
                    <a:cubicBezTo>
                      <a:pt x="22740" y="44287"/>
                      <a:pt x="22838" y="44391"/>
                      <a:pt x="22966" y="44416"/>
                    </a:cubicBezTo>
                    <a:cubicBezTo>
                      <a:pt x="22985" y="44419"/>
                      <a:pt x="23003" y="44421"/>
                      <a:pt x="23021" y="44421"/>
                    </a:cubicBezTo>
                    <a:cubicBezTo>
                      <a:pt x="23130" y="44421"/>
                      <a:pt x="23232" y="44362"/>
                      <a:pt x="23285" y="44264"/>
                    </a:cubicBezTo>
                    <a:lnTo>
                      <a:pt x="25195" y="40763"/>
                    </a:lnTo>
                    <a:lnTo>
                      <a:pt x="26246" y="48465"/>
                    </a:lnTo>
                    <a:cubicBezTo>
                      <a:pt x="26266" y="48613"/>
                      <a:pt x="26393" y="48725"/>
                      <a:pt x="26537" y="48725"/>
                    </a:cubicBezTo>
                    <a:cubicBezTo>
                      <a:pt x="26553" y="48725"/>
                      <a:pt x="26568" y="48724"/>
                      <a:pt x="26584" y="48721"/>
                    </a:cubicBezTo>
                    <a:cubicBezTo>
                      <a:pt x="26748" y="48700"/>
                      <a:pt x="26863" y="48548"/>
                      <a:pt x="26841" y="48383"/>
                    </a:cubicBezTo>
                    <a:lnTo>
                      <a:pt x="25667" y="39776"/>
                    </a:lnTo>
                    <a:cubicBezTo>
                      <a:pt x="25651" y="39647"/>
                      <a:pt x="25552" y="39544"/>
                      <a:pt x="25424" y="39520"/>
                    </a:cubicBezTo>
                    <a:cubicBezTo>
                      <a:pt x="25406" y="39517"/>
                      <a:pt x="25388" y="39515"/>
                      <a:pt x="25369" y="39515"/>
                    </a:cubicBezTo>
                    <a:cubicBezTo>
                      <a:pt x="25261" y="39515"/>
                      <a:pt x="25159" y="39575"/>
                      <a:pt x="25106" y="39672"/>
                    </a:cubicBezTo>
                    <a:lnTo>
                      <a:pt x="23205" y="43158"/>
                    </a:lnTo>
                    <a:lnTo>
                      <a:pt x="17843" y="263"/>
                    </a:lnTo>
                    <a:cubicBezTo>
                      <a:pt x="17824" y="113"/>
                      <a:pt x="17697" y="0"/>
                      <a:pt x="17547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" name="Google Shape;454;p32">
                <a:extLst>
                  <a:ext uri="{FF2B5EF4-FFF2-40B4-BE49-F238E27FC236}">
                    <a16:creationId xmlns:a16="http://schemas.microsoft.com/office/drawing/2014/main" id="{592A3733-7734-2539-82B2-E49D339D47CE}"/>
                  </a:ext>
                </a:extLst>
              </p:cNvPr>
              <p:cNvGrpSpPr/>
              <p:nvPr/>
            </p:nvGrpSpPr>
            <p:grpSpPr>
              <a:xfrm>
                <a:off x="7232021" y="2929018"/>
                <a:ext cx="1211486" cy="416719"/>
                <a:chOff x="7232021" y="2929018"/>
                <a:chExt cx="1211486" cy="416719"/>
              </a:xfrm>
            </p:grpSpPr>
            <p:sp>
              <p:nvSpPr>
                <p:cNvPr id="57" name="Google Shape;455;p32">
                  <a:extLst>
                    <a:ext uri="{FF2B5EF4-FFF2-40B4-BE49-F238E27FC236}">
                      <a16:creationId xmlns:a16="http://schemas.microsoft.com/office/drawing/2014/main" id="{54A465CA-FA2C-247F-BD52-CAF66CC5A606}"/>
                    </a:ext>
                  </a:extLst>
                </p:cNvPr>
                <p:cNvSpPr/>
                <p:nvPr/>
              </p:nvSpPr>
              <p:spPr>
                <a:xfrm>
                  <a:off x="7265022" y="2964007"/>
                  <a:ext cx="1149108" cy="346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60" h="17609" extrusionOk="0">
                      <a:moveTo>
                        <a:pt x="58027" y="0"/>
                      </a:moveTo>
                      <a:cubicBezTo>
                        <a:pt x="57948" y="0"/>
                        <a:pt x="57868" y="32"/>
                        <a:pt x="57809" y="94"/>
                      </a:cubicBezTo>
                      <a:lnTo>
                        <a:pt x="44540" y="14115"/>
                      </a:lnTo>
                      <a:lnTo>
                        <a:pt x="32316" y="4883"/>
                      </a:lnTo>
                      <a:cubicBezTo>
                        <a:pt x="32262" y="4843"/>
                        <a:pt x="32198" y="4823"/>
                        <a:pt x="32135" y="4823"/>
                      </a:cubicBezTo>
                      <a:cubicBezTo>
                        <a:pt x="32062" y="4823"/>
                        <a:pt x="31989" y="4850"/>
                        <a:pt x="31932" y="4901"/>
                      </a:cubicBezTo>
                      <a:lnTo>
                        <a:pt x="23755" y="12335"/>
                      </a:lnTo>
                      <a:lnTo>
                        <a:pt x="14058" y="3631"/>
                      </a:lnTo>
                      <a:cubicBezTo>
                        <a:pt x="14001" y="3579"/>
                        <a:pt x="13929" y="3553"/>
                        <a:pt x="13857" y="3553"/>
                      </a:cubicBezTo>
                      <a:cubicBezTo>
                        <a:pt x="13780" y="3553"/>
                        <a:pt x="13703" y="3583"/>
                        <a:pt x="13644" y="3642"/>
                      </a:cubicBezTo>
                      <a:lnTo>
                        <a:pt x="189" y="17097"/>
                      </a:lnTo>
                      <a:cubicBezTo>
                        <a:pt x="1" y="17286"/>
                        <a:pt x="135" y="17609"/>
                        <a:pt x="402" y="17609"/>
                      </a:cubicBezTo>
                      <a:cubicBezTo>
                        <a:pt x="403" y="17609"/>
                        <a:pt x="405" y="17609"/>
                        <a:pt x="406" y="17609"/>
                      </a:cubicBezTo>
                      <a:cubicBezTo>
                        <a:pt x="485" y="17609"/>
                        <a:pt x="560" y="17577"/>
                        <a:pt x="615" y="17521"/>
                      </a:cubicBezTo>
                      <a:lnTo>
                        <a:pt x="13868" y="4268"/>
                      </a:lnTo>
                      <a:lnTo>
                        <a:pt x="23556" y="12964"/>
                      </a:lnTo>
                      <a:cubicBezTo>
                        <a:pt x="23613" y="13015"/>
                        <a:pt x="23685" y="13040"/>
                        <a:pt x="23757" y="13040"/>
                      </a:cubicBezTo>
                      <a:cubicBezTo>
                        <a:pt x="23830" y="13040"/>
                        <a:pt x="23902" y="13014"/>
                        <a:pt x="23959" y="12962"/>
                      </a:cubicBezTo>
                      <a:lnTo>
                        <a:pt x="32152" y="5514"/>
                      </a:lnTo>
                      <a:lnTo>
                        <a:pt x="44392" y="14756"/>
                      </a:lnTo>
                      <a:cubicBezTo>
                        <a:pt x="44446" y="14797"/>
                        <a:pt x="44510" y="14817"/>
                        <a:pt x="44573" y="14817"/>
                      </a:cubicBezTo>
                      <a:cubicBezTo>
                        <a:pt x="44653" y="14817"/>
                        <a:pt x="44733" y="14785"/>
                        <a:pt x="44791" y="14723"/>
                      </a:cubicBezTo>
                      <a:lnTo>
                        <a:pt x="58246" y="508"/>
                      </a:lnTo>
                      <a:cubicBezTo>
                        <a:pt x="58360" y="387"/>
                        <a:pt x="58354" y="196"/>
                        <a:pt x="58234" y="83"/>
                      </a:cubicBezTo>
                      <a:cubicBezTo>
                        <a:pt x="58176" y="28"/>
                        <a:pt x="58101" y="0"/>
                        <a:pt x="5802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456;p32">
                  <a:extLst>
                    <a:ext uri="{FF2B5EF4-FFF2-40B4-BE49-F238E27FC236}">
                      <a16:creationId xmlns:a16="http://schemas.microsoft.com/office/drawing/2014/main" id="{99DBBFA3-9666-707A-4AB6-D1425A39F96D}"/>
                    </a:ext>
                  </a:extLst>
                </p:cNvPr>
                <p:cNvSpPr/>
                <p:nvPr/>
              </p:nvSpPr>
              <p:spPr>
                <a:xfrm>
                  <a:off x="7500120" y="3004903"/>
                  <a:ext cx="72735" cy="6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4" h="3555" extrusionOk="0">
                      <a:moveTo>
                        <a:pt x="1917" y="1"/>
                      </a:moveTo>
                      <a:cubicBezTo>
                        <a:pt x="1455" y="1"/>
                        <a:pt x="1000" y="181"/>
                        <a:pt x="660" y="522"/>
                      </a:cubicBezTo>
                      <a:cubicBezTo>
                        <a:pt x="152" y="1029"/>
                        <a:pt x="0" y="1794"/>
                        <a:pt x="274" y="2458"/>
                      </a:cubicBezTo>
                      <a:cubicBezTo>
                        <a:pt x="549" y="3122"/>
                        <a:pt x="1198" y="3554"/>
                        <a:pt x="1916" y="3554"/>
                      </a:cubicBezTo>
                      <a:cubicBezTo>
                        <a:pt x="2898" y="3554"/>
                        <a:pt x="3694" y="2759"/>
                        <a:pt x="3694" y="1777"/>
                      </a:cubicBezTo>
                      <a:cubicBezTo>
                        <a:pt x="3694" y="1059"/>
                        <a:pt x="3261" y="411"/>
                        <a:pt x="2597" y="136"/>
                      </a:cubicBezTo>
                      <a:cubicBezTo>
                        <a:pt x="2377" y="45"/>
                        <a:pt x="2146" y="1"/>
                        <a:pt x="191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457;p32">
                  <a:extLst>
                    <a:ext uri="{FF2B5EF4-FFF2-40B4-BE49-F238E27FC236}">
                      <a16:creationId xmlns:a16="http://schemas.microsoft.com/office/drawing/2014/main" id="{AF0D1DBD-6348-B130-02E7-A86431E35417}"/>
                    </a:ext>
                  </a:extLst>
                </p:cNvPr>
                <p:cNvSpPr/>
                <p:nvPr/>
              </p:nvSpPr>
              <p:spPr>
                <a:xfrm>
                  <a:off x="7496950" y="2998977"/>
                  <a:ext cx="81812" cy="81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5" h="4157" extrusionOk="0">
                      <a:moveTo>
                        <a:pt x="2077" y="602"/>
                      </a:moveTo>
                      <a:cubicBezTo>
                        <a:pt x="2893" y="603"/>
                        <a:pt x="3552" y="1264"/>
                        <a:pt x="3554" y="2078"/>
                      </a:cubicBezTo>
                      <a:cubicBezTo>
                        <a:pt x="3554" y="2676"/>
                        <a:pt x="3194" y="3214"/>
                        <a:pt x="2643" y="3443"/>
                      </a:cubicBezTo>
                      <a:cubicBezTo>
                        <a:pt x="2460" y="3519"/>
                        <a:pt x="2268" y="3555"/>
                        <a:pt x="2078" y="3555"/>
                      </a:cubicBezTo>
                      <a:cubicBezTo>
                        <a:pt x="1694" y="3555"/>
                        <a:pt x="1316" y="3405"/>
                        <a:pt x="1033" y="3123"/>
                      </a:cubicBezTo>
                      <a:cubicBezTo>
                        <a:pt x="611" y="2701"/>
                        <a:pt x="485" y="2065"/>
                        <a:pt x="714" y="1514"/>
                      </a:cubicBezTo>
                      <a:cubicBezTo>
                        <a:pt x="942" y="961"/>
                        <a:pt x="1481" y="602"/>
                        <a:pt x="2077" y="602"/>
                      </a:cubicBezTo>
                      <a:close/>
                      <a:moveTo>
                        <a:pt x="2077" y="1"/>
                      </a:moveTo>
                      <a:cubicBezTo>
                        <a:pt x="932" y="1"/>
                        <a:pt x="0" y="933"/>
                        <a:pt x="0" y="2078"/>
                      </a:cubicBezTo>
                      <a:cubicBezTo>
                        <a:pt x="0" y="3225"/>
                        <a:pt x="932" y="4157"/>
                        <a:pt x="2077" y="4157"/>
                      </a:cubicBezTo>
                      <a:cubicBezTo>
                        <a:pt x="3223" y="4157"/>
                        <a:pt x="4155" y="3223"/>
                        <a:pt x="4155" y="2078"/>
                      </a:cubicBezTo>
                      <a:cubicBezTo>
                        <a:pt x="4155" y="933"/>
                        <a:pt x="3224" y="1"/>
                        <a:pt x="2077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458;p32">
                  <a:extLst>
                    <a:ext uri="{FF2B5EF4-FFF2-40B4-BE49-F238E27FC236}">
                      <a16:creationId xmlns:a16="http://schemas.microsoft.com/office/drawing/2014/main" id="{F829E435-DD2D-216C-785F-1B39F5937E17}"/>
                    </a:ext>
                  </a:extLst>
                </p:cNvPr>
                <p:cNvSpPr/>
                <p:nvPr/>
              </p:nvSpPr>
              <p:spPr>
                <a:xfrm>
                  <a:off x="7859994" y="3029890"/>
                  <a:ext cx="72755" cy="70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5" h="3556" extrusionOk="0">
                      <a:moveTo>
                        <a:pt x="1918" y="1"/>
                      </a:moveTo>
                      <a:cubicBezTo>
                        <a:pt x="1456" y="1"/>
                        <a:pt x="1001" y="182"/>
                        <a:pt x="661" y="521"/>
                      </a:cubicBezTo>
                      <a:cubicBezTo>
                        <a:pt x="152" y="1030"/>
                        <a:pt x="0" y="1793"/>
                        <a:pt x="275" y="2457"/>
                      </a:cubicBezTo>
                      <a:cubicBezTo>
                        <a:pt x="550" y="3121"/>
                        <a:pt x="1199" y="3555"/>
                        <a:pt x="1917" y="3555"/>
                      </a:cubicBezTo>
                      <a:cubicBezTo>
                        <a:pt x="2898" y="3555"/>
                        <a:pt x="3694" y="2760"/>
                        <a:pt x="3695" y="1778"/>
                      </a:cubicBezTo>
                      <a:cubicBezTo>
                        <a:pt x="3695" y="1059"/>
                        <a:pt x="3261" y="411"/>
                        <a:pt x="2597" y="136"/>
                      </a:cubicBezTo>
                      <a:cubicBezTo>
                        <a:pt x="2377" y="45"/>
                        <a:pt x="2147" y="1"/>
                        <a:pt x="191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459;p32">
                  <a:extLst>
                    <a:ext uri="{FF2B5EF4-FFF2-40B4-BE49-F238E27FC236}">
                      <a16:creationId xmlns:a16="http://schemas.microsoft.com/office/drawing/2014/main" id="{49FFCDCB-51EC-D4E5-1708-5BBF8B4BFAFA}"/>
                    </a:ext>
                  </a:extLst>
                </p:cNvPr>
                <p:cNvSpPr/>
                <p:nvPr/>
              </p:nvSpPr>
              <p:spPr>
                <a:xfrm>
                  <a:off x="7856805" y="3023983"/>
                  <a:ext cx="81851" cy="81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7" h="4156" extrusionOk="0">
                      <a:moveTo>
                        <a:pt x="2079" y="601"/>
                      </a:moveTo>
                      <a:cubicBezTo>
                        <a:pt x="2894" y="602"/>
                        <a:pt x="3554" y="1263"/>
                        <a:pt x="3556" y="2078"/>
                      </a:cubicBezTo>
                      <a:cubicBezTo>
                        <a:pt x="3556" y="2676"/>
                        <a:pt x="3196" y="3214"/>
                        <a:pt x="2644" y="3443"/>
                      </a:cubicBezTo>
                      <a:cubicBezTo>
                        <a:pt x="2461" y="3518"/>
                        <a:pt x="2270" y="3555"/>
                        <a:pt x="2080" y="3555"/>
                      </a:cubicBezTo>
                      <a:cubicBezTo>
                        <a:pt x="1695" y="3555"/>
                        <a:pt x="1317" y="3405"/>
                        <a:pt x="1035" y="3123"/>
                      </a:cubicBezTo>
                      <a:cubicBezTo>
                        <a:pt x="613" y="2699"/>
                        <a:pt x="486" y="2065"/>
                        <a:pt x="715" y="1512"/>
                      </a:cubicBezTo>
                      <a:cubicBezTo>
                        <a:pt x="944" y="961"/>
                        <a:pt x="1482" y="601"/>
                        <a:pt x="2079" y="601"/>
                      </a:cubicBezTo>
                      <a:close/>
                      <a:moveTo>
                        <a:pt x="2079" y="1"/>
                      </a:moveTo>
                      <a:cubicBezTo>
                        <a:pt x="934" y="1"/>
                        <a:pt x="1" y="933"/>
                        <a:pt x="1" y="2078"/>
                      </a:cubicBezTo>
                      <a:cubicBezTo>
                        <a:pt x="1" y="3223"/>
                        <a:pt x="934" y="4155"/>
                        <a:pt x="2079" y="4155"/>
                      </a:cubicBezTo>
                      <a:cubicBezTo>
                        <a:pt x="3225" y="4155"/>
                        <a:pt x="4157" y="3223"/>
                        <a:pt x="4157" y="2078"/>
                      </a:cubicBezTo>
                      <a:cubicBezTo>
                        <a:pt x="4157" y="933"/>
                        <a:pt x="3225" y="1"/>
                        <a:pt x="207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460;p32">
                  <a:extLst>
                    <a:ext uri="{FF2B5EF4-FFF2-40B4-BE49-F238E27FC236}">
                      <a16:creationId xmlns:a16="http://schemas.microsoft.com/office/drawing/2014/main" id="{255AFDE3-0DE3-CDBB-97C4-92060EB535D8}"/>
                    </a:ext>
                  </a:extLst>
                </p:cNvPr>
                <p:cNvSpPr/>
                <p:nvPr/>
              </p:nvSpPr>
              <p:spPr>
                <a:xfrm>
                  <a:off x="8107655" y="3214838"/>
                  <a:ext cx="70018" cy="69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6" h="3555" extrusionOk="0">
                      <a:moveTo>
                        <a:pt x="1778" y="0"/>
                      </a:moveTo>
                      <a:cubicBezTo>
                        <a:pt x="796" y="0"/>
                        <a:pt x="1" y="796"/>
                        <a:pt x="1" y="1778"/>
                      </a:cubicBezTo>
                      <a:cubicBezTo>
                        <a:pt x="1" y="2759"/>
                        <a:pt x="796" y="3555"/>
                        <a:pt x="1778" y="3555"/>
                      </a:cubicBezTo>
                      <a:cubicBezTo>
                        <a:pt x="2760" y="3555"/>
                        <a:pt x="3555" y="2759"/>
                        <a:pt x="3555" y="1778"/>
                      </a:cubicBezTo>
                      <a:cubicBezTo>
                        <a:pt x="3555" y="796"/>
                        <a:pt x="2760" y="0"/>
                        <a:pt x="177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461;p32">
                  <a:extLst>
                    <a:ext uri="{FF2B5EF4-FFF2-40B4-BE49-F238E27FC236}">
                      <a16:creationId xmlns:a16="http://schemas.microsoft.com/office/drawing/2014/main" id="{CCEE3359-D0DB-50E8-FB65-556C847AF50E}"/>
                    </a:ext>
                  </a:extLst>
                </p:cNvPr>
                <p:cNvSpPr/>
                <p:nvPr/>
              </p:nvSpPr>
              <p:spPr>
                <a:xfrm>
                  <a:off x="8101748" y="3208951"/>
                  <a:ext cx="81832" cy="81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6" h="4154" extrusionOk="0">
                      <a:moveTo>
                        <a:pt x="2078" y="601"/>
                      </a:moveTo>
                      <a:cubicBezTo>
                        <a:pt x="2893" y="602"/>
                        <a:pt x="3553" y="1262"/>
                        <a:pt x="3554" y="2077"/>
                      </a:cubicBezTo>
                      <a:cubicBezTo>
                        <a:pt x="3554" y="2673"/>
                        <a:pt x="3195" y="3213"/>
                        <a:pt x="2644" y="3440"/>
                      </a:cubicBezTo>
                      <a:cubicBezTo>
                        <a:pt x="2460" y="3516"/>
                        <a:pt x="2268" y="3553"/>
                        <a:pt x="2078" y="3553"/>
                      </a:cubicBezTo>
                      <a:cubicBezTo>
                        <a:pt x="1694" y="3553"/>
                        <a:pt x="1316" y="3403"/>
                        <a:pt x="1034" y="3120"/>
                      </a:cubicBezTo>
                      <a:cubicBezTo>
                        <a:pt x="611" y="2698"/>
                        <a:pt x="486" y="2064"/>
                        <a:pt x="715" y="1511"/>
                      </a:cubicBezTo>
                      <a:cubicBezTo>
                        <a:pt x="942" y="960"/>
                        <a:pt x="1482" y="601"/>
                        <a:pt x="2078" y="601"/>
                      </a:cubicBezTo>
                      <a:close/>
                      <a:moveTo>
                        <a:pt x="2078" y="1"/>
                      </a:moveTo>
                      <a:cubicBezTo>
                        <a:pt x="933" y="1"/>
                        <a:pt x="1" y="930"/>
                        <a:pt x="1" y="2077"/>
                      </a:cubicBezTo>
                      <a:cubicBezTo>
                        <a:pt x="1" y="3222"/>
                        <a:pt x="933" y="4154"/>
                        <a:pt x="2078" y="4154"/>
                      </a:cubicBezTo>
                      <a:cubicBezTo>
                        <a:pt x="3223" y="4154"/>
                        <a:pt x="4155" y="3222"/>
                        <a:pt x="4155" y="2077"/>
                      </a:cubicBezTo>
                      <a:cubicBezTo>
                        <a:pt x="4155" y="933"/>
                        <a:pt x="3225" y="1"/>
                        <a:pt x="2078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462;p32">
                  <a:extLst>
                    <a:ext uri="{FF2B5EF4-FFF2-40B4-BE49-F238E27FC236}">
                      <a16:creationId xmlns:a16="http://schemas.microsoft.com/office/drawing/2014/main" id="{639112C4-DCA7-233B-20F3-05B14DAE5FCD}"/>
                    </a:ext>
                  </a:extLst>
                </p:cNvPr>
                <p:cNvSpPr/>
                <p:nvPr/>
              </p:nvSpPr>
              <p:spPr>
                <a:xfrm>
                  <a:off x="8364826" y="2934925"/>
                  <a:ext cx="72755" cy="70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5" h="3556" extrusionOk="0">
                      <a:moveTo>
                        <a:pt x="1919" y="0"/>
                      </a:moveTo>
                      <a:cubicBezTo>
                        <a:pt x="1456" y="0"/>
                        <a:pt x="1001" y="181"/>
                        <a:pt x="661" y="521"/>
                      </a:cubicBezTo>
                      <a:cubicBezTo>
                        <a:pt x="153" y="1030"/>
                        <a:pt x="1" y="1793"/>
                        <a:pt x="276" y="2457"/>
                      </a:cubicBezTo>
                      <a:cubicBezTo>
                        <a:pt x="551" y="3121"/>
                        <a:pt x="1198" y="3555"/>
                        <a:pt x="1918" y="3555"/>
                      </a:cubicBezTo>
                      <a:cubicBezTo>
                        <a:pt x="2899" y="3555"/>
                        <a:pt x="3694" y="2759"/>
                        <a:pt x="3694" y="1778"/>
                      </a:cubicBezTo>
                      <a:cubicBezTo>
                        <a:pt x="3694" y="1059"/>
                        <a:pt x="3261" y="411"/>
                        <a:pt x="2598" y="136"/>
                      </a:cubicBezTo>
                      <a:cubicBezTo>
                        <a:pt x="2378" y="45"/>
                        <a:pt x="2147" y="0"/>
                        <a:pt x="191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463;p32">
                  <a:extLst>
                    <a:ext uri="{FF2B5EF4-FFF2-40B4-BE49-F238E27FC236}">
                      <a16:creationId xmlns:a16="http://schemas.microsoft.com/office/drawing/2014/main" id="{C4DF8EA3-E34D-A1EB-A0F9-60C58533B028}"/>
                    </a:ext>
                  </a:extLst>
                </p:cNvPr>
                <p:cNvSpPr/>
                <p:nvPr/>
              </p:nvSpPr>
              <p:spPr>
                <a:xfrm>
                  <a:off x="8361656" y="2929018"/>
                  <a:ext cx="81851" cy="81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7" h="4155" extrusionOk="0">
                      <a:moveTo>
                        <a:pt x="2079" y="600"/>
                      </a:moveTo>
                      <a:cubicBezTo>
                        <a:pt x="2894" y="603"/>
                        <a:pt x="3554" y="1263"/>
                        <a:pt x="3555" y="2078"/>
                      </a:cubicBezTo>
                      <a:cubicBezTo>
                        <a:pt x="3555" y="2675"/>
                        <a:pt x="3195" y="3214"/>
                        <a:pt x="2643" y="3442"/>
                      </a:cubicBezTo>
                      <a:cubicBezTo>
                        <a:pt x="2461" y="3518"/>
                        <a:pt x="2269" y="3554"/>
                        <a:pt x="2079" y="3554"/>
                      </a:cubicBezTo>
                      <a:cubicBezTo>
                        <a:pt x="1694" y="3554"/>
                        <a:pt x="1316" y="3404"/>
                        <a:pt x="1033" y="3121"/>
                      </a:cubicBezTo>
                      <a:cubicBezTo>
                        <a:pt x="611" y="2699"/>
                        <a:pt x="486" y="2064"/>
                        <a:pt x="714" y="1512"/>
                      </a:cubicBezTo>
                      <a:cubicBezTo>
                        <a:pt x="943" y="961"/>
                        <a:pt x="1482" y="600"/>
                        <a:pt x="2079" y="600"/>
                      </a:cubicBezTo>
                      <a:close/>
                      <a:moveTo>
                        <a:pt x="2079" y="0"/>
                      </a:moveTo>
                      <a:cubicBezTo>
                        <a:pt x="933" y="0"/>
                        <a:pt x="1" y="932"/>
                        <a:pt x="1" y="2078"/>
                      </a:cubicBezTo>
                      <a:cubicBezTo>
                        <a:pt x="1" y="3223"/>
                        <a:pt x="933" y="4155"/>
                        <a:pt x="2079" y="4155"/>
                      </a:cubicBezTo>
                      <a:cubicBezTo>
                        <a:pt x="3223" y="4155"/>
                        <a:pt x="4156" y="3223"/>
                        <a:pt x="4156" y="2078"/>
                      </a:cubicBezTo>
                      <a:cubicBezTo>
                        <a:pt x="4156" y="932"/>
                        <a:pt x="3224" y="0"/>
                        <a:pt x="207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464;p32">
                  <a:extLst>
                    <a:ext uri="{FF2B5EF4-FFF2-40B4-BE49-F238E27FC236}">
                      <a16:creationId xmlns:a16="http://schemas.microsoft.com/office/drawing/2014/main" id="{78C41CE6-2B19-E0F6-15AA-52E84B4D87B6}"/>
                    </a:ext>
                  </a:extLst>
                </p:cNvPr>
                <p:cNvSpPr/>
                <p:nvPr/>
              </p:nvSpPr>
              <p:spPr>
                <a:xfrm>
                  <a:off x="7237948" y="3269813"/>
                  <a:ext cx="69978" cy="70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4" h="3556" extrusionOk="0">
                      <a:moveTo>
                        <a:pt x="1777" y="1"/>
                      </a:moveTo>
                      <a:cubicBezTo>
                        <a:pt x="796" y="1"/>
                        <a:pt x="1" y="796"/>
                        <a:pt x="1" y="1778"/>
                      </a:cubicBezTo>
                      <a:cubicBezTo>
                        <a:pt x="1" y="2760"/>
                        <a:pt x="796" y="3555"/>
                        <a:pt x="1777" y="3555"/>
                      </a:cubicBezTo>
                      <a:cubicBezTo>
                        <a:pt x="2758" y="3555"/>
                        <a:pt x="3554" y="2760"/>
                        <a:pt x="3554" y="1778"/>
                      </a:cubicBezTo>
                      <a:cubicBezTo>
                        <a:pt x="3554" y="796"/>
                        <a:pt x="2758" y="1"/>
                        <a:pt x="177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465;p32">
                  <a:extLst>
                    <a:ext uri="{FF2B5EF4-FFF2-40B4-BE49-F238E27FC236}">
                      <a16:creationId xmlns:a16="http://schemas.microsoft.com/office/drawing/2014/main" id="{274BB58E-3ADA-00B1-892A-7D1D6BC9025F}"/>
                    </a:ext>
                  </a:extLst>
                </p:cNvPr>
                <p:cNvSpPr/>
                <p:nvPr/>
              </p:nvSpPr>
              <p:spPr>
                <a:xfrm>
                  <a:off x="7232021" y="3263906"/>
                  <a:ext cx="81851" cy="81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7" h="4156" extrusionOk="0">
                      <a:moveTo>
                        <a:pt x="2078" y="602"/>
                      </a:moveTo>
                      <a:cubicBezTo>
                        <a:pt x="2893" y="603"/>
                        <a:pt x="3554" y="1263"/>
                        <a:pt x="3555" y="2078"/>
                      </a:cubicBezTo>
                      <a:cubicBezTo>
                        <a:pt x="3555" y="2675"/>
                        <a:pt x="3196" y="3214"/>
                        <a:pt x="2643" y="3443"/>
                      </a:cubicBezTo>
                      <a:cubicBezTo>
                        <a:pt x="2461" y="3518"/>
                        <a:pt x="2269" y="3555"/>
                        <a:pt x="2079" y="3555"/>
                      </a:cubicBezTo>
                      <a:cubicBezTo>
                        <a:pt x="1695" y="3555"/>
                        <a:pt x="1317" y="3405"/>
                        <a:pt x="1034" y="3122"/>
                      </a:cubicBezTo>
                      <a:cubicBezTo>
                        <a:pt x="612" y="2700"/>
                        <a:pt x="485" y="2065"/>
                        <a:pt x="714" y="1512"/>
                      </a:cubicBezTo>
                      <a:cubicBezTo>
                        <a:pt x="943" y="961"/>
                        <a:pt x="1481" y="602"/>
                        <a:pt x="2078" y="602"/>
                      </a:cubicBezTo>
                      <a:close/>
                      <a:moveTo>
                        <a:pt x="2078" y="1"/>
                      </a:moveTo>
                      <a:cubicBezTo>
                        <a:pt x="932" y="1"/>
                        <a:pt x="0" y="933"/>
                        <a:pt x="0" y="2078"/>
                      </a:cubicBezTo>
                      <a:cubicBezTo>
                        <a:pt x="0" y="3223"/>
                        <a:pt x="932" y="4155"/>
                        <a:pt x="2078" y="4155"/>
                      </a:cubicBezTo>
                      <a:cubicBezTo>
                        <a:pt x="3224" y="4155"/>
                        <a:pt x="4156" y="3224"/>
                        <a:pt x="4156" y="2078"/>
                      </a:cubicBezTo>
                      <a:cubicBezTo>
                        <a:pt x="4156" y="933"/>
                        <a:pt x="3224" y="1"/>
                        <a:pt x="2078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466;p32">
                  <a:extLst>
                    <a:ext uri="{FF2B5EF4-FFF2-40B4-BE49-F238E27FC236}">
                      <a16:creationId xmlns:a16="http://schemas.microsoft.com/office/drawing/2014/main" id="{8DA87791-C2E1-BF2C-23A4-59A740651FF9}"/>
                    </a:ext>
                  </a:extLst>
                </p:cNvPr>
                <p:cNvSpPr/>
                <p:nvPr/>
              </p:nvSpPr>
              <p:spPr>
                <a:xfrm>
                  <a:off x="7697808" y="3169847"/>
                  <a:ext cx="69978" cy="70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4" h="3556" extrusionOk="0">
                      <a:moveTo>
                        <a:pt x="1777" y="1"/>
                      </a:moveTo>
                      <a:cubicBezTo>
                        <a:pt x="796" y="1"/>
                        <a:pt x="1" y="796"/>
                        <a:pt x="1" y="1778"/>
                      </a:cubicBezTo>
                      <a:cubicBezTo>
                        <a:pt x="1" y="2760"/>
                        <a:pt x="796" y="3555"/>
                        <a:pt x="1777" y="3555"/>
                      </a:cubicBezTo>
                      <a:cubicBezTo>
                        <a:pt x="2758" y="3555"/>
                        <a:pt x="3554" y="2760"/>
                        <a:pt x="3554" y="1778"/>
                      </a:cubicBezTo>
                      <a:cubicBezTo>
                        <a:pt x="3554" y="796"/>
                        <a:pt x="2758" y="1"/>
                        <a:pt x="177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467;p32">
                  <a:extLst>
                    <a:ext uri="{FF2B5EF4-FFF2-40B4-BE49-F238E27FC236}">
                      <a16:creationId xmlns:a16="http://schemas.microsoft.com/office/drawing/2014/main" id="{3E5A220F-59D4-BDCE-265E-AE15E7B0443B}"/>
                    </a:ext>
                  </a:extLst>
                </p:cNvPr>
                <p:cNvSpPr/>
                <p:nvPr/>
              </p:nvSpPr>
              <p:spPr>
                <a:xfrm>
                  <a:off x="7691881" y="3163940"/>
                  <a:ext cx="81851" cy="81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7" h="4156" extrusionOk="0">
                      <a:moveTo>
                        <a:pt x="2078" y="602"/>
                      </a:moveTo>
                      <a:cubicBezTo>
                        <a:pt x="2893" y="603"/>
                        <a:pt x="3554" y="1263"/>
                        <a:pt x="3555" y="2078"/>
                      </a:cubicBezTo>
                      <a:cubicBezTo>
                        <a:pt x="3555" y="2676"/>
                        <a:pt x="3195" y="3214"/>
                        <a:pt x="2643" y="3441"/>
                      </a:cubicBezTo>
                      <a:cubicBezTo>
                        <a:pt x="2461" y="3517"/>
                        <a:pt x="2269" y="3554"/>
                        <a:pt x="2079" y="3554"/>
                      </a:cubicBezTo>
                      <a:cubicBezTo>
                        <a:pt x="1695" y="3554"/>
                        <a:pt x="1317" y="3404"/>
                        <a:pt x="1034" y="3121"/>
                      </a:cubicBezTo>
                      <a:cubicBezTo>
                        <a:pt x="612" y="2699"/>
                        <a:pt x="485" y="2065"/>
                        <a:pt x="714" y="1512"/>
                      </a:cubicBezTo>
                      <a:cubicBezTo>
                        <a:pt x="943" y="961"/>
                        <a:pt x="1481" y="602"/>
                        <a:pt x="2078" y="602"/>
                      </a:cubicBezTo>
                      <a:close/>
                      <a:moveTo>
                        <a:pt x="2078" y="1"/>
                      </a:moveTo>
                      <a:cubicBezTo>
                        <a:pt x="932" y="1"/>
                        <a:pt x="0" y="933"/>
                        <a:pt x="0" y="2078"/>
                      </a:cubicBezTo>
                      <a:cubicBezTo>
                        <a:pt x="0" y="3223"/>
                        <a:pt x="932" y="4155"/>
                        <a:pt x="2078" y="4155"/>
                      </a:cubicBezTo>
                      <a:cubicBezTo>
                        <a:pt x="3224" y="4155"/>
                        <a:pt x="4156" y="3223"/>
                        <a:pt x="4156" y="2078"/>
                      </a:cubicBezTo>
                      <a:cubicBezTo>
                        <a:pt x="4156" y="933"/>
                        <a:pt x="3224" y="1"/>
                        <a:pt x="2078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" name="Google Shape;468;p32">
                <a:extLst>
                  <a:ext uri="{FF2B5EF4-FFF2-40B4-BE49-F238E27FC236}">
                    <a16:creationId xmlns:a16="http://schemas.microsoft.com/office/drawing/2014/main" id="{A5F8C9AC-D62A-2C03-8A05-05C9DED448AE}"/>
                  </a:ext>
                </a:extLst>
              </p:cNvPr>
              <p:cNvGrpSpPr/>
              <p:nvPr/>
            </p:nvGrpSpPr>
            <p:grpSpPr>
              <a:xfrm>
                <a:off x="4866130" y="1597718"/>
                <a:ext cx="618424" cy="1349710"/>
                <a:chOff x="4866130" y="1597718"/>
                <a:chExt cx="618424" cy="1349710"/>
              </a:xfrm>
            </p:grpSpPr>
            <p:sp>
              <p:nvSpPr>
                <p:cNvPr id="45" name="Google Shape;469;p32">
                  <a:extLst>
                    <a:ext uri="{FF2B5EF4-FFF2-40B4-BE49-F238E27FC236}">
                      <a16:creationId xmlns:a16="http://schemas.microsoft.com/office/drawing/2014/main" id="{8D95920E-AECF-AA6B-F0A8-0B7E4DD2819D}"/>
                    </a:ext>
                  </a:extLst>
                </p:cNvPr>
                <p:cNvSpPr/>
                <p:nvPr/>
              </p:nvSpPr>
              <p:spPr>
                <a:xfrm>
                  <a:off x="5368540" y="2095718"/>
                  <a:ext cx="116013" cy="71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2" h="3618" extrusionOk="0">
                      <a:moveTo>
                        <a:pt x="5549" y="1"/>
                      </a:moveTo>
                      <a:cubicBezTo>
                        <a:pt x="5499" y="1"/>
                        <a:pt x="5448" y="13"/>
                        <a:pt x="5401" y="40"/>
                      </a:cubicBezTo>
                      <a:lnTo>
                        <a:pt x="176" y="3057"/>
                      </a:lnTo>
                      <a:cubicBezTo>
                        <a:pt x="57" y="3125"/>
                        <a:pt x="0" y="3264"/>
                        <a:pt x="36" y="3395"/>
                      </a:cubicBezTo>
                      <a:cubicBezTo>
                        <a:pt x="70" y="3526"/>
                        <a:pt x="189" y="3617"/>
                        <a:pt x="324" y="3617"/>
                      </a:cubicBezTo>
                      <a:cubicBezTo>
                        <a:pt x="325" y="3617"/>
                        <a:pt x="326" y="3617"/>
                        <a:pt x="327" y="3617"/>
                      </a:cubicBezTo>
                      <a:cubicBezTo>
                        <a:pt x="379" y="3617"/>
                        <a:pt x="431" y="3604"/>
                        <a:pt x="476" y="3578"/>
                      </a:cubicBezTo>
                      <a:lnTo>
                        <a:pt x="5702" y="560"/>
                      </a:lnTo>
                      <a:cubicBezTo>
                        <a:pt x="5845" y="476"/>
                        <a:pt x="5892" y="294"/>
                        <a:pt x="5810" y="151"/>
                      </a:cubicBezTo>
                      <a:cubicBezTo>
                        <a:pt x="5754" y="55"/>
                        <a:pt x="5653" y="1"/>
                        <a:pt x="554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70;p32">
                  <a:extLst>
                    <a:ext uri="{FF2B5EF4-FFF2-40B4-BE49-F238E27FC236}">
                      <a16:creationId xmlns:a16="http://schemas.microsoft.com/office/drawing/2014/main" id="{472B892E-1293-E410-0EFA-30E30386CB75}"/>
                    </a:ext>
                  </a:extLst>
                </p:cNvPr>
                <p:cNvSpPr/>
                <p:nvPr/>
              </p:nvSpPr>
              <p:spPr>
                <a:xfrm>
                  <a:off x="4866957" y="1921048"/>
                  <a:ext cx="616829" cy="710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27" h="36079" extrusionOk="0">
                      <a:moveTo>
                        <a:pt x="15663" y="648"/>
                      </a:moveTo>
                      <a:lnTo>
                        <a:pt x="30726" y="9345"/>
                      </a:lnTo>
                      <a:lnTo>
                        <a:pt x="30726" y="26736"/>
                      </a:lnTo>
                      <a:lnTo>
                        <a:pt x="15663" y="35433"/>
                      </a:lnTo>
                      <a:lnTo>
                        <a:pt x="602" y="26736"/>
                      </a:lnTo>
                      <a:lnTo>
                        <a:pt x="602" y="9345"/>
                      </a:lnTo>
                      <a:lnTo>
                        <a:pt x="15663" y="648"/>
                      </a:lnTo>
                      <a:close/>
                      <a:moveTo>
                        <a:pt x="15663" y="1"/>
                      </a:moveTo>
                      <a:cubicBezTo>
                        <a:pt x="15612" y="1"/>
                        <a:pt x="15560" y="14"/>
                        <a:pt x="15514" y="41"/>
                      </a:cubicBezTo>
                      <a:lnTo>
                        <a:pt x="151" y="8911"/>
                      </a:lnTo>
                      <a:cubicBezTo>
                        <a:pt x="58" y="8964"/>
                        <a:pt x="1" y="9064"/>
                        <a:pt x="1" y="9171"/>
                      </a:cubicBezTo>
                      <a:lnTo>
                        <a:pt x="1" y="26910"/>
                      </a:lnTo>
                      <a:cubicBezTo>
                        <a:pt x="1" y="27017"/>
                        <a:pt x="58" y="27117"/>
                        <a:pt x="151" y="27170"/>
                      </a:cubicBezTo>
                      <a:lnTo>
                        <a:pt x="15514" y="36039"/>
                      </a:lnTo>
                      <a:cubicBezTo>
                        <a:pt x="15559" y="36065"/>
                        <a:pt x="15611" y="36079"/>
                        <a:pt x="15663" y="36079"/>
                      </a:cubicBezTo>
                      <a:cubicBezTo>
                        <a:pt x="15717" y="36079"/>
                        <a:pt x="15768" y="36066"/>
                        <a:pt x="15814" y="36040"/>
                      </a:cubicBezTo>
                      <a:lnTo>
                        <a:pt x="31176" y="27170"/>
                      </a:lnTo>
                      <a:cubicBezTo>
                        <a:pt x="31269" y="27117"/>
                        <a:pt x="31327" y="27017"/>
                        <a:pt x="31327" y="26910"/>
                      </a:cubicBezTo>
                      <a:lnTo>
                        <a:pt x="31327" y="9171"/>
                      </a:lnTo>
                      <a:cubicBezTo>
                        <a:pt x="31327" y="9064"/>
                        <a:pt x="31269" y="8964"/>
                        <a:pt x="31176" y="8911"/>
                      </a:cubicBezTo>
                      <a:lnTo>
                        <a:pt x="15814" y="41"/>
                      </a:lnTo>
                      <a:cubicBezTo>
                        <a:pt x="15767" y="14"/>
                        <a:pt x="15715" y="1"/>
                        <a:pt x="15663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1;p32">
                  <a:extLst>
                    <a:ext uri="{FF2B5EF4-FFF2-40B4-BE49-F238E27FC236}">
                      <a16:creationId xmlns:a16="http://schemas.microsoft.com/office/drawing/2014/main" id="{DF2DB4F1-5A61-CAEB-961B-F0CE3730B5C4}"/>
                    </a:ext>
                  </a:extLst>
                </p:cNvPr>
                <p:cNvSpPr/>
                <p:nvPr/>
              </p:nvSpPr>
              <p:spPr>
                <a:xfrm>
                  <a:off x="4969837" y="2039877"/>
                  <a:ext cx="411048" cy="4727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76" h="24011" extrusionOk="0">
                      <a:moveTo>
                        <a:pt x="10438" y="648"/>
                      </a:moveTo>
                      <a:lnTo>
                        <a:pt x="20274" y="6326"/>
                      </a:lnTo>
                      <a:lnTo>
                        <a:pt x="20274" y="17684"/>
                      </a:lnTo>
                      <a:lnTo>
                        <a:pt x="10438" y="23363"/>
                      </a:lnTo>
                      <a:lnTo>
                        <a:pt x="602" y="17684"/>
                      </a:lnTo>
                      <a:lnTo>
                        <a:pt x="602" y="6326"/>
                      </a:lnTo>
                      <a:lnTo>
                        <a:pt x="10438" y="648"/>
                      </a:lnTo>
                      <a:close/>
                      <a:moveTo>
                        <a:pt x="10438" y="0"/>
                      </a:moveTo>
                      <a:cubicBezTo>
                        <a:pt x="10387" y="0"/>
                        <a:pt x="10335" y="14"/>
                        <a:pt x="10289" y="41"/>
                      </a:cubicBezTo>
                      <a:lnTo>
                        <a:pt x="152" y="5893"/>
                      </a:lnTo>
                      <a:cubicBezTo>
                        <a:pt x="59" y="5947"/>
                        <a:pt x="1" y="6045"/>
                        <a:pt x="2" y="6153"/>
                      </a:cubicBezTo>
                      <a:lnTo>
                        <a:pt x="2" y="17858"/>
                      </a:lnTo>
                      <a:cubicBezTo>
                        <a:pt x="1" y="17965"/>
                        <a:pt x="59" y="18064"/>
                        <a:pt x="152" y="18117"/>
                      </a:cubicBezTo>
                      <a:lnTo>
                        <a:pt x="10289" y="23970"/>
                      </a:lnTo>
                      <a:cubicBezTo>
                        <a:pt x="10334" y="23997"/>
                        <a:pt x="10386" y="24010"/>
                        <a:pt x="10438" y="24010"/>
                      </a:cubicBezTo>
                      <a:cubicBezTo>
                        <a:pt x="10492" y="24010"/>
                        <a:pt x="10543" y="23997"/>
                        <a:pt x="10589" y="23970"/>
                      </a:cubicBezTo>
                      <a:lnTo>
                        <a:pt x="20725" y="18117"/>
                      </a:lnTo>
                      <a:cubicBezTo>
                        <a:pt x="20819" y="18064"/>
                        <a:pt x="20876" y="17965"/>
                        <a:pt x="20876" y="17858"/>
                      </a:cubicBezTo>
                      <a:lnTo>
                        <a:pt x="20876" y="6153"/>
                      </a:lnTo>
                      <a:cubicBezTo>
                        <a:pt x="20876" y="6045"/>
                        <a:pt x="20819" y="5947"/>
                        <a:pt x="20725" y="5893"/>
                      </a:cubicBezTo>
                      <a:lnTo>
                        <a:pt x="10589" y="41"/>
                      </a:lnTo>
                      <a:cubicBezTo>
                        <a:pt x="10542" y="14"/>
                        <a:pt x="10490" y="0"/>
                        <a:pt x="10438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72;p32">
                  <a:extLst>
                    <a:ext uri="{FF2B5EF4-FFF2-40B4-BE49-F238E27FC236}">
                      <a16:creationId xmlns:a16="http://schemas.microsoft.com/office/drawing/2014/main" id="{7B5C3318-FF84-0243-2CC1-1546464161C9}"/>
                    </a:ext>
                  </a:extLst>
                </p:cNvPr>
                <p:cNvSpPr/>
                <p:nvPr/>
              </p:nvSpPr>
              <p:spPr>
                <a:xfrm>
                  <a:off x="5169454" y="1661730"/>
                  <a:ext cx="11853" cy="271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13772" extrusionOk="0">
                      <a:moveTo>
                        <a:pt x="300" y="0"/>
                      </a:moveTo>
                      <a:cubicBezTo>
                        <a:pt x="137" y="0"/>
                        <a:pt x="4" y="131"/>
                        <a:pt x="0" y="294"/>
                      </a:cubicBezTo>
                      <a:lnTo>
                        <a:pt x="0" y="13472"/>
                      </a:lnTo>
                      <a:cubicBezTo>
                        <a:pt x="0" y="13638"/>
                        <a:pt x="134" y="13772"/>
                        <a:pt x="300" y="13772"/>
                      </a:cubicBezTo>
                      <a:cubicBezTo>
                        <a:pt x="466" y="13772"/>
                        <a:pt x="600" y="13638"/>
                        <a:pt x="601" y="13472"/>
                      </a:cubicBezTo>
                      <a:lnTo>
                        <a:pt x="601" y="294"/>
                      </a:lnTo>
                      <a:cubicBezTo>
                        <a:pt x="598" y="131"/>
                        <a:pt x="464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73;p32">
                  <a:extLst>
                    <a:ext uri="{FF2B5EF4-FFF2-40B4-BE49-F238E27FC236}">
                      <a16:creationId xmlns:a16="http://schemas.microsoft.com/office/drawing/2014/main" id="{0A0F3481-7CC5-DB7E-CB3B-C995CE11F6F1}"/>
                    </a:ext>
                  </a:extLst>
                </p:cNvPr>
                <p:cNvSpPr/>
                <p:nvPr/>
              </p:nvSpPr>
              <p:spPr>
                <a:xfrm>
                  <a:off x="5124325" y="1603625"/>
                  <a:ext cx="102093" cy="1020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5" h="5185" extrusionOk="0">
                      <a:moveTo>
                        <a:pt x="2592" y="0"/>
                      </a:moveTo>
                      <a:cubicBezTo>
                        <a:pt x="1161" y="0"/>
                        <a:pt x="0" y="1161"/>
                        <a:pt x="0" y="2592"/>
                      </a:cubicBezTo>
                      <a:cubicBezTo>
                        <a:pt x="0" y="4023"/>
                        <a:pt x="1161" y="5184"/>
                        <a:pt x="2592" y="5184"/>
                      </a:cubicBezTo>
                      <a:cubicBezTo>
                        <a:pt x="4023" y="5184"/>
                        <a:pt x="5184" y="4023"/>
                        <a:pt x="5184" y="2592"/>
                      </a:cubicBezTo>
                      <a:cubicBezTo>
                        <a:pt x="5184" y="1161"/>
                        <a:pt x="4023" y="0"/>
                        <a:pt x="259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474;p32">
                  <a:extLst>
                    <a:ext uri="{FF2B5EF4-FFF2-40B4-BE49-F238E27FC236}">
                      <a16:creationId xmlns:a16="http://schemas.microsoft.com/office/drawing/2014/main" id="{5187ACF0-3948-F528-42A9-91D5B5CD2D47}"/>
                    </a:ext>
                  </a:extLst>
                </p:cNvPr>
                <p:cNvSpPr/>
                <p:nvPr/>
              </p:nvSpPr>
              <p:spPr>
                <a:xfrm>
                  <a:off x="5118418" y="1597718"/>
                  <a:ext cx="113926" cy="113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6" h="5786" extrusionOk="0">
                      <a:moveTo>
                        <a:pt x="2892" y="602"/>
                      </a:moveTo>
                      <a:cubicBezTo>
                        <a:pt x="4156" y="602"/>
                        <a:pt x="5184" y="1629"/>
                        <a:pt x="5184" y="2893"/>
                      </a:cubicBezTo>
                      <a:cubicBezTo>
                        <a:pt x="5184" y="4156"/>
                        <a:pt x="4156" y="5184"/>
                        <a:pt x="2892" y="5184"/>
                      </a:cubicBezTo>
                      <a:cubicBezTo>
                        <a:pt x="1630" y="5184"/>
                        <a:pt x="602" y="4156"/>
                        <a:pt x="602" y="2893"/>
                      </a:cubicBezTo>
                      <a:cubicBezTo>
                        <a:pt x="602" y="1629"/>
                        <a:pt x="1630" y="602"/>
                        <a:pt x="2892" y="602"/>
                      </a:cubicBezTo>
                      <a:close/>
                      <a:moveTo>
                        <a:pt x="2892" y="0"/>
                      </a:moveTo>
                      <a:cubicBezTo>
                        <a:pt x="1298" y="0"/>
                        <a:pt x="0" y="1299"/>
                        <a:pt x="0" y="2893"/>
                      </a:cubicBezTo>
                      <a:cubicBezTo>
                        <a:pt x="0" y="4488"/>
                        <a:pt x="1298" y="5785"/>
                        <a:pt x="2892" y="5785"/>
                      </a:cubicBezTo>
                      <a:cubicBezTo>
                        <a:pt x="4487" y="5785"/>
                        <a:pt x="5785" y="4488"/>
                        <a:pt x="5785" y="2893"/>
                      </a:cubicBezTo>
                      <a:cubicBezTo>
                        <a:pt x="5785" y="1298"/>
                        <a:pt x="4487" y="0"/>
                        <a:pt x="2892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475;p32">
                  <a:extLst>
                    <a:ext uri="{FF2B5EF4-FFF2-40B4-BE49-F238E27FC236}">
                      <a16:creationId xmlns:a16="http://schemas.microsoft.com/office/drawing/2014/main" id="{A1FE5914-9581-C292-6728-AE0C892DBC24}"/>
                    </a:ext>
                  </a:extLst>
                </p:cNvPr>
                <p:cNvSpPr/>
                <p:nvPr/>
              </p:nvSpPr>
              <p:spPr>
                <a:xfrm>
                  <a:off x="5169375" y="2612108"/>
                  <a:ext cx="11991" cy="271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13785" extrusionOk="0">
                      <a:moveTo>
                        <a:pt x="304" y="0"/>
                      </a:moveTo>
                      <a:cubicBezTo>
                        <a:pt x="136" y="0"/>
                        <a:pt x="1" y="139"/>
                        <a:pt x="4" y="307"/>
                      </a:cubicBezTo>
                      <a:lnTo>
                        <a:pt x="4" y="13485"/>
                      </a:lnTo>
                      <a:cubicBezTo>
                        <a:pt x="4" y="13651"/>
                        <a:pt x="138" y="13785"/>
                        <a:pt x="304" y="13785"/>
                      </a:cubicBezTo>
                      <a:cubicBezTo>
                        <a:pt x="470" y="13785"/>
                        <a:pt x="605" y="13651"/>
                        <a:pt x="605" y="13485"/>
                      </a:cubicBezTo>
                      <a:lnTo>
                        <a:pt x="605" y="307"/>
                      </a:lnTo>
                      <a:cubicBezTo>
                        <a:pt x="609" y="139"/>
                        <a:pt x="473" y="0"/>
                        <a:pt x="30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476;p32">
                  <a:extLst>
                    <a:ext uri="{FF2B5EF4-FFF2-40B4-BE49-F238E27FC236}">
                      <a16:creationId xmlns:a16="http://schemas.microsoft.com/office/drawing/2014/main" id="{47DAC71B-F31C-0BA4-70EE-1230379B085C}"/>
                    </a:ext>
                  </a:extLst>
                </p:cNvPr>
                <p:cNvSpPr/>
                <p:nvPr/>
              </p:nvSpPr>
              <p:spPr>
                <a:xfrm>
                  <a:off x="5124325" y="2839409"/>
                  <a:ext cx="106090" cy="1020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185" extrusionOk="0">
                      <a:moveTo>
                        <a:pt x="2592" y="1"/>
                      </a:moveTo>
                      <a:cubicBezTo>
                        <a:pt x="1161" y="1"/>
                        <a:pt x="0" y="1162"/>
                        <a:pt x="0" y="2593"/>
                      </a:cubicBezTo>
                      <a:cubicBezTo>
                        <a:pt x="0" y="3641"/>
                        <a:pt x="632" y="4586"/>
                        <a:pt x="1601" y="4988"/>
                      </a:cubicBezTo>
                      <a:cubicBezTo>
                        <a:pt x="1921" y="5120"/>
                        <a:pt x="2258" y="5185"/>
                        <a:pt x="2591" y="5185"/>
                      </a:cubicBezTo>
                      <a:cubicBezTo>
                        <a:pt x="3266" y="5185"/>
                        <a:pt x="3929" y="4922"/>
                        <a:pt x="4425" y="4426"/>
                      </a:cubicBezTo>
                      <a:cubicBezTo>
                        <a:pt x="5166" y="3685"/>
                        <a:pt x="5388" y="2569"/>
                        <a:pt x="4987" y="1602"/>
                      </a:cubicBezTo>
                      <a:cubicBezTo>
                        <a:pt x="4585" y="633"/>
                        <a:pt x="3640" y="1"/>
                        <a:pt x="259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477;p32">
                  <a:extLst>
                    <a:ext uri="{FF2B5EF4-FFF2-40B4-BE49-F238E27FC236}">
                      <a16:creationId xmlns:a16="http://schemas.microsoft.com/office/drawing/2014/main" id="{2B80ECE8-E3AD-F3C6-AA38-B36EE0B35887}"/>
                    </a:ext>
                  </a:extLst>
                </p:cNvPr>
                <p:cNvSpPr/>
                <p:nvPr/>
              </p:nvSpPr>
              <p:spPr>
                <a:xfrm>
                  <a:off x="5118418" y="2833502"/>
                  <a:ext cx="113926" cy="113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6" h="5786" extrusionOk="0">
                      <a:moveTo>
                        <a:pt x="2892" y="602"/>
                      </a:moveTo>
                      <a:cubicBezTo>
                        <a:pt x="4156" y="602"/>
                        <a:pt x="5184" y="1629"/>
                        <a:pt x="5184" y="2893"/>
                      </a:cubicBezTo>
                      <a:cubicBezTo>
                        <a:pt x="5184" y="4157"/>
                        <a:pt x="4156" y="5185"/>
                        <a:pt x="2892" y="5185"/>
                      </a:cubicBezTo>
                      <a:cubicBezTo>
                        <a:pt x="1630" y="5185"/>
                        <a:pt x="602" y="4157"/>
                        <a:pt x="602" y="2893"/>
                      </a:cubicBezTo>
                      <a:cubicBezTo>
                        <a:pt x="602" y="1629"/>
                        <a:pt x="1630" y="602"/>
                        <a:pt x="2892" y="602"/>
                      </a:cubicBezTo>
                      <a:close/>
                      <a:moveTo>
                        <a:pt x="2892" y="1"/>
                      </a:moveTo>
                      <a:cubicBezTo>
                        <a:pt x="1298" y="1"/>
                        <a:pt x="0" y="1298"/>
                        <a:pt x="0" y="2893"/>
                      </a:cubicBezTo>
                      <a:cubicBezTo>
                        <a:pt x="0" y="4487"/>
                        <a:pt x="1298" y="5786"/>
                        <a:pt x="2892" y="5786"/>
                      </a:cubicBezTo>
                      <a:cubicBezTo>
                        <a:pt x="4487" y="5786"/>
                        <a:pt x="5785" y="4487"/>
                        <a:pt x="5785" y="2893"/>
                      </a:cubicBezTo>
                      <a:cubicBezTo>
                        <a:pt x="5785" y="1298"/>
                        <a:pt x="4487" y="1"/>
                        <a:pt x="289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478;p32">
                  <a:extLst>
                    <a:ext uri="{FF2B5EF4-FFF2-40B4-BE49-F238E27FC236}">
                      <a16:creationId xmlns:a16="http://schemas.microsoft.com/office/drawing/2014/main" id="{840FF8FC-5EE9-2D80-C7F8-59B7D1CFF655}"/>
                    </a:ext>
                  </a:extLst>
                </p:cNvPr>
                <p:cNvSpPr/>
                <p:nvPr/>
              </p:nvSpPr>
              <p:spPr>
                <a:xfrm>
                  <a:off x="4866130" y="2095698"/>
                  <a:ext cx="116092" cy="7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6" h="3619" extrusionOk="0">
                      <a:moveTo>
                        <a:pt x="343" y="0"/>
                      </a:moveTo>
                      <a:cubicBezTo>
                        <a:pt x="240" y="0"/>
                        <a:pt x="139" y="54"/>
                        <a:pt x="83" y="151"/>
                      </a:cubicBezTo>
                      <a:cubicBezTo>
                        <a:pt x="0" y="295"/>
                        <a:pt x="49" y="478"/>
                        <a:pt x="193" y="561"/>
                      </a:cubicBezTo>
                      <a:lnTo>
                        <a:pt x="5419" y="3579"/>
                      </a:lnTo>
                      <a:cubicBezTo>
                        <a:pt x="5465" y="3605"/>
                        <a:pt x="5516" y="3618"/>
                        <a:pt x="5569" y="3618"/>
                      </a:cubicBezTo>
                      <a:cubicBezTo>
                        <a:pt x="5570" y="3618"/>
                        <a:pt x="5571" y="3618"/>
                        <a:pt x="5572" y="3618"/>
                      </a:cubicBezTo>
                      <a:cubicBezTo>
                        <a:pt x="5707" y="3618"/>
                        <a:pt x="5824" y="3527"/>
                        <a:pt x="5860" y="3396"/>
                      </a:cubicBezTo>
                      <a:cubicBezTo>
                        <a:pt x="5895" y="3265"/>
                        <a:pt x="5837" y="3126"/>
                        <a:pt x="5720" y="3058"/>
                      </a:cubicBezTo>
                      <a:lnTo>
                        <a:pt x="493" y="41"/>
                      </a:lnTo>
                      <a:cubicBezTo>
                        <a:pt x="446" y="13"/>
                        <a:pt x="394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479;p32">
                  <a:extLst>
                    <a:ext uri="{FF2B5EF4-FFF2-40B4-BE49-F238E27FC236}">
                      <a16:creationId xmlns:a16="http://schemas.microsoft.com/office/drawing/2014/main" id="{58F524C8-4560-41C4-A090-A1E2880B83D2}"/>
                    </a:ext>
                  </a:extLst>
                </p:cNvPr>
                <p:cNvSpPr/>
                <p:nvPr/>
              </p:nvSpPr>
              <p:spPr>
                <a:xfrm>
                  <a:off x="4978048" y="2272061"/>
                  <a:ext cx="403704" cy="127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03" h="6454" extrusionOk="0">
                      <a:moveTo>
                        <a:pt x="10462" y="0"/>
                      </a:moveTo>
                      <a:cubicBezTo>
                        <a:pt x="10411" y="0"/>
                        <a:pt x="10359" y="13"/>
                        <a:pt x="10313" y="40"/>
                      </a:cubicBezTo>
                      <a:lnTo>
                        <a:pt x="176" y="5893"/>
                      </a:lnTo>
                      <a:cubicBezTo>
                        <a:pt x="58" y="5961"/>
                        <a:pt x="0" y="6100"/>
                        <a:pt x="36" y="6231"/>
                      </a:cubicBezTo>
                      <a:cubicBezTo>
                        <a:pt x="71" y="6362"/>
                        <a:pt x="190" y="6454"/>
                        <a:pt x="326" y="6454"/>
                      </a:cubicBezTo>
                      <a:cubicBezTo>
                        <a:pt x="380" y="6454"/>
                        <a:pt x="431" y="6440"/>
                        <a:pt x="476" y="6414"/>
                      </a:cubicBezTo>
                      <a:lnTo>
                        <a:pt x="10460" y="650"/>
                      </a:lnTo>
                      <a:lnTo>
                        <a:pt x="20004" y="6324"/>
                      </a:lnTo>
                      <a:cubicBezTo>
                        <a:pt x="20053" y="6353"/>
                        <a:pt x="20106" y="6367"/>
                        <a:pt x="20159" y="6367"/>
                      </a:cubicBezTo>
                      <a:cubicBezTo>
                        <a:pt x="20261" y="6367"/>
                        <a:pt x="20362" y="6315"/>
                        <a:pt x="20418" y="6220"/>
                      </a:cubicBezTo>
                      <a:cubicBezTo>
                        <a:pt x="20502" y="6076"/>
                        <a:pt x="20455" y="5892"/>
                        <a:pt x="20311" y="5807"/>
                      </a:cubicBezTo>
                      <a:lnTo>
                        <a:pt x="10616" y="43"/>
                      </a:lnTo>
                      <a:cubicBezTo>
                        <a:pt x="10569" y="14"/>
                        <a:pt x="10515" y="0"/>
                        <a:pt x="10462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480;p32">
                  <a:extLst>
                    <a:ext uri="{FF2B5EF4-FFF2-40B4-BE49-F238E27FC236}">
                      <a16:creationId xmlns:a16="http://schemas.microsoft.com/office/drawing/2014/main" id="{9485482D-1042-2030-4A9F-7E7F5A09D9B8}"/>
                    </a:ext>
                  </a:extLst>
                </p:cNvPr>
                <p:cNvSpPr/>
                <p:nvPr/>
              </p:nvSpPr>
              <p:spPr>
                <a:xfrm>
                  <a:off x="5178059" y="2039739"/>
                  <a:ext cx="12011" cy="244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" h="12401" extrusionOk="0">
                      <a:moveTo>
                        <a:pt x="304" y="1"/>
                      </a:moveTo>
                      <a:cubicBezTo>
                        <a:pt x="136" y="1"/>
                        <a:pt x="1" y="139"/>
                        <a:pt x="4" y="308"/>
                      </a:cubicBezTo>
                      <a:lnTo>
                        <a:pt x="4" y="12099"/>
                      </a:lnTo>
                      <a:cubicBezTo>
                        <a:pt x="4" y="12265"/>
                        <a:pt x="138" y="12400"/>
                        <a:pt x="304" y="12400"/>
                      </a:cubicBezTo>
                      <a:cubicBezTo>
                        <a:pt x="470" y="12400"/>
                        <a:pt x="604" y="12265"/>
                        <a:pt x="605" y="12100"/>
                      </a:cubicBezTo>
                      <a:lnTo>
                        <a:pt x="605" y="308"/>
                      </a:lnTo>
                      <a:cubicBezTo>
                        <a:pt x="609" y="139"/>
                        <a:pt x="473" y="1"/>
                        <a:pt x="304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" name="Google Shape;481;p32">
                <a:extLst>
                  <a:ext uri="{FF2B5EF4-FFF2-40B4-BE49-F238E27FC236}">
                    <a16:creationId xmlns:a16="http://schemas.microsoft.com/office/drawing/2014/main" id="{6DD37D74-D044-DC98-A035-878C911B29A4}"/>
                  </a:ext>
                </a:extLst>
              </p:cNvPr>
              <p:cNvGrpSpPr/>
              <p:nvPr/>
            </p:nvGrpSpPr>
            <p:grpSpPr>
              <a:xfrm>
                <a:off x="5312187" y="1140950"/>
                <a:ext cx="627501" cy="773285"/>
                <a:chOff x="5312187" y="1140950"/>
                <a:chExt cx="627501" cy="773285"/>
              </a:xfrm>
            </p:grpSpPr>
            <p:sp>
              <p:nvSpPr>
                <p:cNvPr id="12" name="Google Shape;482;p32">
                  <a:extLst>
                    <a:ext uri="{FF2B5EF4-FFF2-40B4-BE49-F238E27FC236}">
                      <a16:creationId xmlns:a16="http://schemas.microsoft.com/office/drawing/2014/main" id="{4B6BF639-F172-4763-556B-29E4496AC625}"/>
                    </a:ext>
                  </a:extLst>
                </p:cNvPr>
                <p:cNvSpPr/>
                <p:nvPr/>
              </p:nvSpPr>
              <p:spPr>
                <a:xfrm>
                  <a:off x="5791166" y="1140969"/>
                  <a:ext cx="148404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7" h="602" extrusionOk="0">
                      <a:moveTo>
                        <a:pt x="294" y="0"/>
                      </a:moveTo>
                      <a:cubicBezTo>
                        <a:pt x="131" y="4"/>
                        <a:pt x="0" y="136"/>
                        <a:pt x="0" y="300"/>
                      </a:cubicBezTo>
                      <a:cubicBezTo>
                        <a:pt x="0" y="464"/>
                        <a:pt x="131" y="596"/>
                        <a:pt x="294" y="601"/>
                      </a:cubicBezTo>
                      <a:lnTo>
                        <a:pt x="7242" y="601"/>
                      </a:lnTo>
                      <a:cubicBezTo>
                        <a:pt x="7406" y="596"/>
                        <a:pt x="7536" y="464"/>
                        <a:pt x="7536" y="300"/>
                      </a:cubicBezTo>
                      <a:cubicBezTo>
                        <a:pt x="7536" y="136"/>
                        <a:pt x="7406" y="4"/>
                        <a:pt x="7242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483;p32">
                  <a:extLst>
                    <a:ext uri="{FF2B5EF4-FFF2-40B4-BE49-F238E27FC236}">
                      <a16:creationId xmlns:a16="http://schemas.microsoft.com/office/drawing/2014/main" id="{B747CB5E-D86A-7BF5-A2E9-14DC506B518C}"/>
                    </a:ext>
                  </a:extLst>
                </p:cNvPr>
                <p:cNvSpPr/>
                <p:nvPr/>
              </p:nvSpPr>
              <p:spPr>
                <a:xfrm>
                  <a:off x="5448875" y="1140950"/>
                  <a:ext cx="297142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1" h="603" extrusionOk="0">
                      <a:moveTo>
                        <a:pt x="299" y="1"/>
                      </a:moveTo>
                      <a:cubicBezTo>
                        <a:pt x="134" y="1"/>
                        <a:pt x="0" y="136"/>
                        <a:pt x="0" y="301"/>
                      </a:cubicBezTo>
                      <a:cubicBezTo>
                        <a:pt x="0" y="467"/>
                        <a:pt x="136" y="602"/>
                        <a:pt x="301" y="602"/>
                      </a:cubicBezTo>
                      <a:cubicBezTo>
                        <a:pt x="303" y="602"/>
                        <a:pt x="305" y="602"/>
                        <a:pt x="307" y="602"/>
                      </a:cubicBezTo>
                      <a:lnTo>
                        <a:pt x="14783" y="602"/>
                      </a:lnTo>
                      <a:cubicBezTo>
                        <a:pt x="14785" y="602"/>
                        <a:pt x="14787" y="602"/>
                        <a:pt x="14789" y="602"/>
                      </a:cubicBezTo>
                      <a:cubicBezTo>
                        <a:pt x="14955" y="602"/>
                        <a:pt x="15090" y="467"/>
                        <a:pt x="15090" y="301"/>
                      </a:cubicBezTo>
                      <a:cubicBezTo>
                        <a:pt x="15090" y="136"/>
                        <a:pt x="14956" y="1"/>
                        <a:pt x="14792" y="1"/>
                      </a:cubicBezTo>
                      <a:cubicBezTo>
                        <a:pt x="14789" y="1"/>
                        <a:pt x="14786" y="1"/>
                        <a:pt x="14783" y="1"/>
                      </a:cubicBezTo>
                      <a:lnTo>
                        <a:pt x="307" y="1"/>
                      </a:lnTo>
                      <a:cubicBezTo>
                        <a:pt x="305" y="1"/>
                        <a:pt x="302" y="1"/>
                        <a:pt x="29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484;p32">
                  <a:extLst>
                    <a:ext uri="{FF2B5EF4-FFF2-40B4-BE49-F238E27FC236}">
                      <a16:creationId xmlns:a16="http://schemas.microsoft.com/office/drawing/2014/main" id="{C846FBA5-0F8D-53FA-2FAD-80E21B62A0B7}"/>
                    </a:ext>
                  </a:extLst>
                </p:cNvPr>
                <p:cNvSpPr/>
                <p:nvPr/>
              </p:nvSpPr>
              <p:spPr>
                <a:xfrm>
                  <a:off x="5312305" y="1140969"/>
                  <a:ext cx="85711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" h="602" extrusionOk="0">
                      <a:moveTo>
                        <a:pt x="294" y="0"/>
                      </a:moveTo>
                      <a:cubicBezTo>
                        <a:pt x="131" y="4"/>
                        <a:pt x="0" y="136"/>
                        <a:pt x="0" y="300"/>
                      </a:cubicBezTo>
                      <a:cubicBezTo>
                        <a:pt x="0" y="464"/>
                        <a:pt x="131" y="596"/>
                        <a:pt x="294" y="601"/>
                      </a:cubicBezTo>
                      <a:lnTo>
                        <a:pt x="4059" y="601"/>
                      </a:lnTo>
                      <a:cubicBezTo>
                        <a:pt x="4222" y="596"/>
                        <a:pt x="4353" y="464"/>
                        <a:pt x="4353" y="300"/>
                      </a:cubicBezTo>
                      <a:cubicBezTo>
                        <a:pt x="4353" y="136"/>
                        <a:pt x="4222" y="4"/>
                        <a:pt x="40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485;p32">
                  <a:extLst>
                    <a:ext uri="{FF2B5EF4-FFF2-40B4-BE49-F238E27FC236}">
                      <a16:creationId xmlns:a16="http://schemas.microsoft.com/office/drawing/2014/main" id="{6148C351-9A68-39FF-99FE-843C1208FF72}"/>
                    </a:ext>
                  </a:extLst>
                </p:cNvPr>
                <p:cNvSpPr/>
                <p:nvPr/>
              </p:nvSpPr>
              <p:spPr>
                <a:xfrm>
                  <a:off x="5568590" y="1198267"/>
                  <a:ext cx="370979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41" h="603" extrusionOk="0">
                      <a:moveTo>
                        <a:pt x="301" y="1"/>
                      </a:moveTo>
                      <a:cubicBezTo>
                        <a:pt x="135" y="1"/>
                        <a:pt x="0" y="135"/>
                        <a:pt x="0" y="301"/>
                      </a:cubicBezTo>
                      <a:cubicBezTo>
                        <a:pt x="0" y="468"/>
                        <a:pt x="135" y="602"/>
                        <a:pt x="301" y="602"/>
                      </a:cubicBezTo>
                      <a:cubicBezTo>
                        <a:pt x="303" y="602"/>
                        <a:pt x="305" y="602"/>
                        <a:pt x="307" y="602"/>
                      </a:cubicBezTo>
                      <a:lnTo>
                        <a:pt x="18546" y="602"/>
                      </a:lnTo>
                      <a:cubicBezTo>
                        <a:pt x="18710" y="598"/>
                        <a:pt x="18840" y="464"/>
                        <a:pt x="18840" y="301"/>
                      </a:cubicBezTo>
                      <a:cubicBezTo>
                        <a:pt x="18840" y="138"/>
                        <a:pt x="18710" y="4"/>
                        <a:pt x="18546" y="1"/>
                      </a:cubicBezTo>
                      <a:lnTo>
                        <a:pt x="307" y="1"/>
                      </a:lnTo>
                      <a:cubicBezTo>
                        <a:pt x="305" y="1"/>
                        <a:pt x="303" y="1"/>
                        <a:pt x="30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486;p32">
                  <a:extLst>
                    <a:ext uri="{FF2B5EF4-FFF2-40B4-BE49-F238E27FC236}">
                      <a16:creationId xmlns:a16="http://schemas.microsoft.com/office/drawing/2014/main" id="{70FDBA2E-4A52-7F6C-2A74-BFF6C93FBF83}"/>
                    </a:ext>
                  </a:extLst>
                </p:cNvPr>
                <p:cNvSpPr/>
                <p:nvPr/>
              </p:nvSpPr>
              <p:spPr>
                <a:xfrm>
                  <a:off x="5312325" y="1198267"/>
                  <a:ext cx="137259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1" h="603" extrusionOk="0">
                      <a:moveTo>
                        <a:pt x="6669" y="1"/>
                      </a:moveTo>
                      <a:cubicBezTo>
                        <a:pt x="6667" y="1"/>
                        <a:pt x="6665" y="1"/>
                        <a:pt x="6663" y="1"/>
                      </a:cubicBezTo>
                      <a:lnTo>
                        <a:pt x="293" y="1"/>
                      </a:lnTo>
                      <a:cubicBezTo>
                        <a:pt x="131" y="4"/>
                        <a:pt x="0" y="138"/>
                        <a:pt x="0" y="301"/>
                      </a:cubicBezTo>
                      <a:cubicBezTo>
                        <a:pt x="0" y="464"/>
                        <a:pt x="131" y="598"/>
                        <a:pt x="293" y="602"/>
                      </a:cubicBezTo>
                      <a:lnTo>
                        <a:pt x="6663" y="602"/>
                      </a:lnTo>
                      <a:cubicBezTo>
                        <a:pt x="6665" y="602"/>
                        <a:pt x="6667" y="602"/>
                        <a:pt x="6669" y="602"/>
                      </a:cubicBezTo>
                      <a:cubicBezTo>
                        <a:pt x="6836" y="602"/>
                        <a:pt x="6971" y="468"/>
                        <a:pt x="6971" y="301"/>
                      </a:cubicBezTo>
                      <a:cubicBezTo>
                        <a:pt x="6971" y="135"/>
                        <a:pt x="6836" y="1"/>
                        <a:pt x="666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487;p32">
                  <a:extLst>
                    <a:ext uri="{FF2B5EF4-FFF2-40B4-BE49-F238E27FC236}">
                      <a16:creationId xmlns:a16="http://schemas.microsoft.com/office/drawing/2014/main" id="{28728F7B-4E38-EFCB-5257-1314DD1B51D1}"/>
                    </a:ext>
                  </a:extLst>
                </p:cNvPr>
                <p:cNvSpPr/>
                <p:nvPr/>
              </p:nvSpPr>
              <p:spPr>
                <a:xfrm>
                  <a:off x="5865003" y="1263776"/>
                  <a:ext cx="74566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7" h="603" extrusionOk="0">
                      <a:moveTo>
                        <a:pt x="299" y="1"/>
                      </a:moveTo>
                      <a:cubicBezTo>
                        <a:pt x="135" y="1"/>
                        <a:pt x="1" y="135"/>
                        <a:pt x="1" y="301"/>
                      </a:cubicBezTo>
                      <a:cubicBezTo>
                        <a:pt x="1" y="467"/>
                        <a:pt x="136" y="602"/>
                        <a:pt x="301" y="602"/>
                      </a:cubicBezTo>
                      <a:cubicBezTo>
                        <a:pt x="303" y="602"/>
                        <a:pt x="305" y="602"/>
                        <a:pt x="308" y="602"/>
                      </a:cubicBezTo>
                      <a:lnTo>
                        <a:pt x="3492" y="602"/>
                      </a:lnTo>
                      <a:cubicBezTo>
                        <a:pt x="3656" y="597"/>
                        <a:pt x="3786" y="464"/>
                        <a:pt x="3786" y="301"/>
                      </a:cubicBezTo>
                      <a:cubicBezTo>
                        <a:pt x="3786" y="137"/>
                        <a:pt x="3656" y="4"/>
                        <a:pt x="3492" y="1"/>
                      </a:cubicBezTo>
                      <a:lnTo>
                        <a:pt x="308" y="1"/>
                      </a:lnTo>
                      <a:cubicBezTo>
                        <a:pt x="305" y="1"/>
                        <a:pt x="302" y="1"/>
                        <a:pt x="29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488;p32">
                  <a:extLst>
                    <a:ext uri="{FF2B5EF4-FFF2-40B4-BE49-F238E27FC236}">
                      <a16:creationId xmlns:a16="http://schemas.microsoft.com/office/drawing/2014/main" id="{4618A0FE-82B4-6350-E242-BCA2A50C4501}"/>
                    </a:ext>
                  </a:extLst>
                </p:cNvPr>
                <p:cNvSpPr/>
                <p:nvPr/>
              </p:nvSpPr>
              <p:spPr>
                <a:xfrm>
                  <a:off x="5688542" y="1263776"/>
                  <a:ext cx="137003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8" h="602" extrusionOk="0">
                      <a:moveTo>
                        <a:pt x="294" y="1"/>
                      </a:moveTo>
                      <a:cubicBezTo>
                        <a:pt x="131" y="4"/>
                        <a:pt x="0" y="137"/>
                        <a:pt x="0" y="301"/>
                      </a:cubicBezTo>
                      <a:cubicBezTo>
                        <a:pt x="0" y="464"/>
                        <a:pt x="131" y="597"/>
                        <a:pt x="294" y="602"/>
                      </a:cubicBezTo>
                      <a:lnTo>
                        <a:pt x="6664" y="602"/>
                      </a:lnTo>
                      <a:cubicBezTo>
                        <a:pt x="6827" y="597"/>
                        <a:pt x="6958" y="464"/>
                        <a:pt x="6958" y="301"/>
                      </a:cubicBezTo>
                      <a:cubicBezTo>
                        <a:pt x="6958" y="137"/>
                        <a:pt x="6827" y="4"/>
                        <a:pt x="6664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489;p32">
                  <a:extLst>
                    <a:ext uri="{FF2B5EF4-FFF2-40B4-BE49-F238E27FC236}">
                      <a16:creationId xmlns:a16="http://schemas.microsoft.com/office/drawing/2014/main" id="{34B9B956-44A6-B25F-19AC-C90F6C7C1E64}"/>
                    </a:ext>
                  </a:extLst>
                </p:cNvPr>
                <p:cNvSpPr/>
                <p:nvPr/>
              </p:nvSpPr>
              <p:spPr>
                <a:xfrm>
                  <a:off x="5312325" y="1263776"/>
                  <a:ext cx="302576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67" h="603" extrusionOk="0">
                      <a:moveTo>
                        <a:pt x="15068" y="1"/>
                      </a:moveTo>
                      <a:cubicBezTo>
                        <a:pt x="15065" y="1"/>
                        <a:pt x="15062" y="1"/>
                        <a:pt x="15059" y="1"/>
                      </a:cubicBezTo>
                      <a:lnTo>
                        <a:pt x="293" y="1"/>
                      </a:lnTo>
                      <a:cubicBezTo>
                        <a:pt x="131" y="4"/>
                        <a:pt x="0" y="137"/>
                        <a:pt x="0" y="301"/>
                      </a:cubicBezTo>
                      <a:cubicBezTo>
                        <a:pt x="0" y="464"/>
                        <a:pt x="131" y="597"/>
                        <a:pt x="293" y="602"/>
                      </a:cubicBezTo>
                      <a:lnTo>
                        <a:pt x="15059" y="602"/>
                      </a:lnTo>
                      <a:cubicBezTo>
                        <a:pt x="15062" y="602"/>
                        <a:pt x="15064" y="602"/>
                        <a:pt x="15066" y="602"/>
                      </a:cubicBezTo>
                      <a:cubicBezTo>
                        <a:pt x="15231" y="602"/>
                        <a:pt x="15366" y="467"/>
                        <a:pt x="15366" y="301"/>
                      </a:cubicBezTo>
                      <a:cubicBezTo>
                        <a:pt x="15366" y="135"/>
                        <a:pt x="15232" y="1"/>
                        <a:pt x="15068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490;p32">
                  <a:extLst>
                    <a:ext uri="{FF2B5EF4-FFF2-40B4-BE49-F238E27FC236}">
                      <a16:creationId xmlns:a16="http://schemas.microsoft.com/office/drawing/2014/main" id="{8B7601DD-FA6E-2698-C7F2-A065CF7917D8}"/>
                    </a:ext>
                  </a:extLst>
                </p:cNvPr>
                <p:cNvSpPr/>
                <p:nvPr/>
              </p:nvSpPr>
              <p:spPr>
                <a:xfrm>
                  <a:off x="5608600" y="1329265"/>
                  <a:ext cx="331087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15" h="602" extrusionOk="0">
                      <a:moveTo>
                        <a:pt x="302" y="1"/>
                      </a:moveTo>
                      <a:cubicBezTo>
                        <a:pt x="136" y="1"/>
                        <a:pt x="1" y="136"/>
                        <a:pt x="1" y="302"/>
                      </a:cubicBezTo>
                      <a:cubicBezTo>
                        <a:pt x="1" y="468"/>
                        <a:pt x="136" y="602"/>
                        <a:pt x="302" y="602"/>
                      </a:cubicBezTo>
                      <a:lnTo>
                        <a:pt x="16514" y="602"/>
                      </a:lnTo>
                      <a:cubicBezTo>
                        <a:pt x="16680" y="602"/>
                        <a:pt x="16814" y="468"/>
                        <a:pt x="16814" y="302"/>
                      </a:cubicBezTo>
                      <a:cubicBezTo>
                        <a:pt x="16814" y="136"/>
                        <a:pt x="16680" y="1"/>
                        <a:pt x="16514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491;p32">
                  <a:extLst>
                    <a:ext uri="{FF2B5EF4-FFF2-40B4-BE49-F238E27FC236}">
                      <a16:creationId xmlns:a16="http://schemas.microsoft.com/office/drawing/2014/main" id="{ABDD532F-F331-FD44-40BE-8FAA2D34474C}"/>
                    </a:ext>
                  </a:extLst>
                </p:cNvPr>
                <p:cNvSpPr/>
                <p:nvPr/>
              </p:nvSpPr>
              <p:spPr>
                <a:xfrm>
                  <a:off x="5312187" y="1329265"/>
                  <a:ext cx="239864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82" h="602" extrusionOk="0">
                      <a:moveTo>
                        <a:pt x="300" y="1"/>
                      </a:moveTo>
                      <a:cubicBezTo>
                        <a:pt x="134" y="1"/>
                        <a:pt x="0" y="136"/>
                        <a:pt x="0" y="302"/>
                      </a:cubicBezTo>
                      <a:cubicBezTo>
                        <a:pt x="0" y="468"/>
                        <a:pt x="134" y="602"/>
                        <a:pt x="300" y="602"/>
                      </a:cubicBezTo>
                      <a:lnTo>
                        <a:pt x="11882" y="602"/>
                      </a:lnTo>
                      <a:cubicBezTo>
                        <a:pt x="12048" y="602"/>
                        <a:pt x="12182" y="468"/>
                        <a:pt x="12182" y="302"/>
                      </a:cubicBezTo>
                      <a:cubicBezTo>
                        <a:pt x="12182" y="136"/>
                        <a:pt x="12048" y="1"/>
                        <a:pt x="1188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492;p32">
                  <a:extLst>
                    <a:ext uri="{FF2B5EF4-FFF2-40B4-BE49-F238E27FC236}">
                      <a16:creationId xmlns:a16="http://schemas.microsoft.com/office/drawing/2014/main" id="{5786C89D-599C-4068-8F76-6202DC54A5D2}"/>
                    </a:ext>
                  </a:extLst>
                </p:cNvPr>
                <p:cNvSpPr/>
                <p:nvPr/>
              </p:nvSpPr>
              <p:spPr>
                <a:xfrm>
                  <a:off x="5791166" y="1394773"/>
                  <a:ext cx="148404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7" h="602" extrusionOk="0">
                      <a:moveTo>
                        <a:pt x="294" y="1"/>
                      </a:moveTo>
                      <a:cubicBezTo>
                        <a:pt x="131" y="4"/>
                        <a:pt x="0" y="137"/>
                        <a:pt x="0" y="300"/>
                      </a:cubicBezTo>
                      <a:cubicBezTo>
                        <a:pt x="0" y="464"/>
                        <a:pt x="131" y="598"/>
                        <a:pt x="294" y="602"/>
                      </a:cubicBezTo>
                      <a:lnTo>
                        <a:pt x="7242" y="602"/>
                      </a:lnTo>
                      <a:cubicBezTo>
                        <a:pt x="7406" y="598"/>
                        <a:pt x="7536" y="464"/>
                        <a:pt x="7536" y="300"/>
                      </a:cubicBezTo>
                      <a:cubicBezTo>
                        <a:pt x="7536" y="137"/>
                        <a:pt x="7406" y="4"/>
                        <a:pt x="72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493;p32">
                  <a:extLst>
                    <a:ext uri="{FF2B5EF4-FFF2-40B4-BE49-F238E27FC236}">
                      <a16:creationId xmlns:a16="http://schemas.microsoft.com/office/drawing/2014/main" id="{849DC5D4-261D-A8E6-55AC-D8231F0A25C4}"/>
                    </a:ext>
                  </a:extLst>
                </p:cNvPr>
                <p:cNvSpPr/>
                <p:nvPr/>
              </p:nvSpPr>
              <p:spPr>
                <a:xfrm>
                  <a:off x="5448875" y="1394773"/>
                  <a:ext cx="297142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1" h="602" extrusionOk="0">
                      <a:moveTo>
                        <a:pt x="301" y="0"/>
                      </a:moveTo>
                      <a:cubicBezTo>
                        <a:pt x="135" y="0"/>
                        <a:pt x="0" y="134"/>
                        <a:pt x="0" y="300"/>
                      </a:cubicBezTo>
                      <a:cubicBezTo>
                        <a:pt x="0" y="467"/>
                        <a:pt x="136" y="602"/>
                        <a:pt x="301" y="602"/>
                      </a:cubicBezTo>
                      <a:cubicBezTo>
                        <a:pt x="303" y="602"/>
                        <a:pt x="305" y="602"/>
                        <a:pt x="307" y="602"/>
                      </a:cubicBezTo>
                      <a:lnTo>
                        <a:pt x="14783" y="602"/>
                      </a:lnTo>
                      <a:cubicBezTo>
                        <a:pt x="14785" y="602"/>
                        <a:pt x="14787" y="602"/>
                        <a:pt x="14789" y="602"/>
                      </a:cubicBezTo>
                      <a:cubicBezTo>
                        <a:pt x="14955" y="602"/>
                        <a:pt x="15090" y="467"/>
                        <a:pt x="15090" y="300"/>
                      </a:cubicBezTo>
                      <a:cubicBezTo>
                        <a:pt x="15090" y="134"/>
                        <a:pt x="14955" y="0"/>
                        <a:pt x="14789" y="0"/>
                      </a:cubicBezTo>
                      <a:cubicBezTo>
                        <a:pt x="14787" y="0"/>
                        <a:pt x="14785" y="0"/>
                        <a:pt x="14783" y="1"/>
                      </a:cubicBezTo>
                      <a:lnTo>
                        <a:pt x="307" y="1"/>
                      </a:lnTo>
                      <a:cubicBezTo>
                        <a:pt x="305" y="0"/>
                        <a:pt x="303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494;p32">
                  <a:extLst>
                    <a:ext uri="{FF2B5EF4-FFF2-40B4-BE49-F238E27FC236}">
                      <a16:creationId xmlns:a16="http://schemas.microsoft.com/office/drawing/2014/main" id="{278B78B3-C077-3335-6E49-E127AEE9C4A4}"/>
                    </a:ext>
                  </a:extLst>
                </p:cNvPr>
                <p:cNvSpPr/>
                <p:nvPr/>
              </p:nvSpPr>
              <p:spPr>
                <a:xfrm>
                  <a:off x="5312305" y="1394773"/>
                  <a:ext cx="85711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" h="602" extrusionOk="0">
                      <a:moveTo>
                        <a:pt x="294" y="1"/>
                      </a:moveTo>
                      <a:cubicBezTo>
                        <a:pt x="131" y="4"/>
                        <a:pt x="0" y="137"/>
                        <a:pt x="0" y="300"/>
                      </a:cubicBezTo>
                      <a:cubicBezTo>
                        <a:pt x="0" y="464"/>
                        <a:pt x="131" y="598"/>
                        <a:pt x="294" y="602"/>
                      </a:cubicBezTo>
                      <a:lnTo>
                        <a:pt x="4059" y="602"/>
                      </a:lnTo>
                      <a:cubicBezTo>
                        <a:pt x="4222" y="598"/>
                        <a:pt x="4353" y="464"/>
                        <a:pt x="4353" y="300"/>
                      </a:cubicBezTo>
                      <a:cubicBezTo>
                        <a:pt x="4353" y="137"/>
                        <a:pt x="4222" y="4"/>
                        <a:pt x="405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495;p32">
                  <a:extLst>
                    <a:ext uri="{FF2B5EF4-FFF2-40B4-BE49-F238E27FC236}">
                      <a16:creationId xmlns:a16="http://schemas.microsoft.com/office/drawing/2014/main" id="{07E9CFD6-2054-41B1-9BC0-19651C00BF1D}"/>
                    </a:ext>
                  </a:extLst>
                </p:cNvPr>
                <p:cNvSpPr/>
                <p:nvPr/>
              </p:nvSpPr>
              <p:spPr>
                <a:xfrm>
                  <a:off x="5568590" y="1452091"/>
                  <a:ext cx="370979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41" h="601" extrusionOk="0">
                      <a:moveTo>
                        <a:pt x="299" y="0"/>
                      </a:moveTo>
                      <a:cubicBezTo>
                        <a:pt x="134" y="0"/>
                        <a:pt x="0" y="135"/>
                        <a:pt x="0" y="300"/>
                      </a:cubicBezTo>
                      <a:cubicBezTo>
                        <a:pt x="0" y="466"/>
                        <a:pt x="134" y="600"/>
                        <a:pt x="299" y="600"/>
                      </a:cubicBezTo>
                      <a:cubicBezTo>
                        <a:pt x="302" y="600"/>
                        <a:pt x="305" y="600"/>
                        <a:pt x="307" y="600"/>
                      </a:cubicBezTo>
                      <a:lnTo>
                        <a:pt x="18546" y="600"/>
                      </a:lnTo>
                      <a:cubicBezTo>
                        <a:pt x="18710" y="597"/>
                        <a:pt x="18840" y="464"/>
                        <a:pt x="18840" y="300"/>
                      </a:cubicBezTo>
                      <a:cubicBezTo>
                        <a:pt x="18840" y="137"/>
                        <a:pt x="18710" y="4"/>
                        <a:pt x="18546" y="0"/>
                      </a:cubicBezTo>
                      <a:lnTo>
                        <a:pt x="307" y="0"/>
                      </a:lnTo>
                      <a:cubicBezTo>
                        <a:pt x="305" y="0"/>
                        <a:pt x="302" y="0"/>
                        <a:pt x="29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496;p32">
                  <a:extLst>
                    <a:ext uri="{FF2B5EF4-FFF2-40B4-BE49-F238E27FC236}">
                      <a16:creationId xmlns:a16="http://schemas.microsoft.com/office/drawing/2014/main" id="{C3A2B182-10AE-4126-8217-34BF4B2BB573}"/>
                    </a:ext>
                  </a:extLst>
                </p:cNvPr>
                <p:cNvSpPr/>
                <p:nvPr/>
              </p:nvSpPr>
              <p:spPr>
                <a:xfrm>
                  <a:off x="5312325" y="1452091"/>
                  <a:ext cx="137259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1" h="601" extrusionOk="0">
                      <a:moveTo>
                        <a:pt x="6671" y="0"/>
                      </a:moveTo>
                      <a:cubicBezTo>
                        <a:pt x="6668" y="0"/>
                        <a:pt x="6665" y="0"/>
                        <a:pt x="6663" y="0"/>
                      </a:cubicBezTo>
                      <a:lnTo>
                        <a:pt x="293" y="0"/>
                      </a:lnTo>
                      <a:cubicBezTo>
                        <a:pt x="131" y="4"/>
                        <a:pt x="0" y="137"/>
                        <a:pt x="0" y="300"/>
                      </a:cubicBezTo>
                      <a:cubicBezTo>
                        <a:pt x="0" y="464"/>
                        <a:pt x="131" y="597"/>
                        <a:pt x="293" y="600"/>
                      </a:cubicBezTo>
                      <a:lnTo>
                        <a:pt x="6663" y="600"/>
                      </a:lnTo>
                      <a:cubicBezTo>
                        <a:pt x="6665" y="600"/>
                        <a:pt x="6668" y="600"/>
                        <a:pt x="6671" y="600"/>
                      </a:cubicBezTo>
                      <a:cubicBezTo>
                        <a:pt x="6837" y="600"/>
                        <a:pt x="6971" y="466"/>
                        <a:pt x="6971" y="300"/>
                      </a:cubicBezTo>
                      <a:cubicBezTo>
                        <a:pt x="6971" y="135"/>
                        <a:pt x="6837" y="0"/>
                        <a:pt x="667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497;p32">
                  <a:extLst>
                    <a:ext uri="{FF2B5EF4-FFF2-40B4-BE49-F238E27FC236}">
                      <a16:creationId xmlns:a16="http://schemas.microsoft.com/office/drawing/2014/main" id="{F46D0F6D-8829-EDF5-91C9-D19BF3D024D3}"/>
                    </a:ext>
                  </a:extLst>
                </p:cNvPr>
                <p:cNvSpPr/>
                <p:nvPr/>
              </p:nvSpPr>
              <p:spPr>
                <a:xfrm>
                  <a:off x="5865003" y="1517560"/>
                  <a:ext cx="74566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7" h="603" extrusionOk="0">
                      <a:moveTo>
                        <a:pt x="301" y="1"/>
                      </a:moveTo>
                      <a:cubicBezTo>
                        <a:pt x="136" y="1"/>
                        <a:pt x="1" y="135"/>
                        <a:pt x="1" y="301"/>
                      </a:cubicBezTo>
                      <a:cubicBezTo>
                        <a:pt x="1" y="468"/>
                        <a:pt x="136" y="602"/>
                        <a:pt x="301" y="602"/>
                      </a:cubicBezTo>
                      <a:cubicBezTo>
                        <a:pt x="303" y="602"/>
                        <a:pt x="305" y="602"/>
                        <a:pt x="308" y="602"/>
                      </a:cubicBezTo>
                      <a:lnTo>
                        <a:pt x="3492" y="602"/>
                      </a:lnTo>
                      <a:cubicBezTo>
                        <a:pt x="3656" y="599"/>
                        <a:pt x="3786" y="465"/>
                        <a:pt x="3786" y="301"/>
                      </a:cubicBezTo>
                      <a:cubicBezTo>
                        <a:pt x="3786" y="139"/>
                        <a:pt x="3656" y="5"/>
                        <a:pt x="3492" y="1"/>
                      </a:cubicBezTo>
                      <a:lnTo>
                        <a:pt x="308" y="1"/>
                      </a:lnTo>
                      <a:cubicBezTo>
                        <a:pt x="305" y="1"/>
                        <a:pt x="303" y="1"/>
                        <a:pt x="30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498;p32">
                  <a:extLst>
                    <a:ext uri="{FF2B5EF4-FFF2-40B4-BE49-F238E27FC236}">
                      <a16:creationId xmlns:a16="http://schemas.microsoft.com/office/drawing/2014/main" id="{7F7E7EEB-BA04-48ED-3E55-3EBD7E95A82A}"/>
                    </a:ext>
                  </a:extLst>
                </p:cNvPr>
                <p:cNvSpPr/>
                <p:nvPr/>
              </p:nvSpPr>
              <p:spPr>
                <a:xfrm>
                  <a:off x="5688542" y="1517580"/>
                  <a:ext cx="137003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8" h="602" extrusionOk="0">
                      <a:moveTo>
                        <a:pt x="294" y="0"/>
                      </a:moveTo>
                      <a:cubicBezTo>
                        <a:pt x="131" y="4"/>
                        <a:pt x="0" y="138"/>
                        <a:pt x="0" y="300"/>
                      </a:cubicBezTo>
                      <a:cubicBezTo>
                        <a:pt x="0" y="464"/>
                        <a:pt x="131" y="598"/>
                        <a:pt x="294" y="601"/>
                      </a:cubicBezTo>
                      <a:lnTo>
                        <a:pt x="6664" y="601"/>
                      </a:lnTo>
                      <a:cubicBezTo>
                        <a:pt x="6827" y="598"/>
                        <a:pt x="6958" y="464"/>
                        <a:pt x="6958" y="300"/>
                      </a:cubicBezTo>
                      <a:cubicBezTo>
                        <a:pt x="6958" y="138"/>
                        <a:pt x="6827" y="4"/>
                        <a:pt x="666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499;p32">
                  <a:extLst>
                    <a:ext uri="{FF2B5EF4-FFF2-40B4-BE49-F238E27FC236}">
                      <a16:creationId xmlns:a16="http://schemas.microsoft.com/office/drawing/2014/main" id="{326E8DF7-D4A9-29B9-93EF-9EC449DE0862}"/>
                    </a:ext>
                  </a:extLst>
                </p:cNvPr>
                <p:cNvSpPr/>
                <p:nvPr/>
              </p:nvSpPr>
              <p:spPr>
                <a:xfrm>
                  <a:off x="5312325" y="1517560"/>
                  <a:ext cx="302576" cy="11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67" h="603" extrusionOk="0">
                      <a:moveTo>
                        <a:pt x="15066" y="1"/>
                      </a:moveTo>
                      <a:cubicBezTo>
                        <a:pt x="15064" y="1"/>
                        <a:pt x="15062" y="1"/>
                        <a:pt x="15059" y="1"/>
                      </a:cubicBezTo>
                      <a:lnTo>
                        <a:pt x="293" y="1"/>
                      </a:lnTo>
                      <a:cubicBezTo>
                        <a:pt x="131" y="5"/>
                        <a:pt x="0" y="139"/>
                        <a:pt x="0" y="301"/>
                      </a:cubicBezTo>
                      <a:cubicBezTo>
                        <a:pt x="0" y="465"/>
                        <a:pt x="131" y="599"/>
                        <a:pt x="293" y="602"/>
                      </a:cubicBezTo>
                      <a:lnTo>
                        <a:pt x="15059" y="602"/>
                      </a:lnTo>
                      <a:cubicBezTo>
                        <a:pt x="15062" y="602"/>
                        <a:pt x="15064" y="602"/>
                        <a:pt x="15066" y="602"/>
                      </a:cubicBezTo>
                      <a:cubicBezTo>
                        <a:pt x="15231" y="602"/>
                        <a:pt x="15366" y="468"/>
                        <a:pt x="15366" y="301"/>
                      </a:cubicBezTo>
                      <a:cubicBezTo>
                        <a:pt x="15366" y="135"/>
                        <a:pt x="15231" y="1"/>
                        <a:pt x="15066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500;p32">
                  <a:extLst>
                    <a:ext uri="{FF2B5EF4-FFF2-40B4-BE49-F238E27FC236}">
                      <a16:creationId xmlns:a16="http://schemas.microsoft.com/office/drawing/2014/main" id="{3E4C4E6D-1B4F-F0C1-0E32-01A6ADF38457}"/>
                    </a:ext>
                  </a:extLst>
                </p:cNvPr>
                <p:cNvSpPr/>
                <p:nvPr/>
              </p:nvSpPr>
              <p:spPr>
                <a:xfrm>
                  <a:off x="5608600" y="1583049"/>
                  <a:ext cx="331087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15" h="602" extrusionOk="0">
                      <a:moveTo>
                        <a:pt x="302" y="1"/>
                      </a:moveTo>
                      <a:cubicBezTo>
                        <a:pt x="136" y="1"/>
                        <a:pt x="1" y="135"/>
                        <a:pt x="1" y="302"/>
                      </a:cubicBezTo>
                      <a:cubicBezTo>
                        <a:pt x="1" y="468"/>
                        <a:pt x="136" y="602"/>
                        <a:pt x="302" y="602"/>
                      </a:cubicBezTo>
                      <a:lnTo>
                        <a:pt x="16514" y="602"/>
                      </a:lnTo>
                      <a:cubicBezTo>
                        <a:pt x="16680" y="602"/>
                        <a:pt x="16814" y="468"/>
                        <a:pt x="16814" y="302"/>
                      </a:cubicBezTo>
                      <a:cubicBezTo>
                        <a:pt x="16814" y="135"/>
                        <a:pt x="16680" y="1"/>
                        <a:pt x="16514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501;p32">
                  <a:extLst>
                    <a:ext uri="{FF2B5EF4-FFF2-40B4-BE49-F238E27FC236}">
                      <a16:creationId xmlns:a16="http://schemas.microsoft.com/office/drawing/2014/main" id="{A61C7611-CC67-34C1-75FA-949A7C525FC1}"/>
                    </a:ext>
                  </a:extLst>
                </p:cNvPr>
                <p:cNvSpPr/>
                <p:nvPr/>
              </p:nvSpPr>
              <p:spPr>
                <a:xfrm>
                  <a:off x="5312187" y="1583049"/>
                  <a:ext cx="239864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82" h="602" extrusionOk="0">
                      <a:moveTo>
                        <a:pt x="300" y="1"/>
                      </a:moveTo>
                      <a:cubicBezTo>
                        <a:pt x="134" y="1"/>
                        <a:pt x="0" y="135"/>
                        <a:pt x="0" y="302"/>
                      </a:cubicBezTo>
                      <a:cubicBezTo>
                        <a:pt x="0" y="468"/>
                        <a:pt x="134" y="602"/>
                        <a:pt x="300" y="602"/>
                      </a:cubicBezTo>
                      <a:lnTo>
                        <a:pt x="11882" y="602"/>
                      </a:lnTo>
                      <a:cubicBezTo>
                        <a:pt x="12048" y="602"/>
                        <a:pt x="12182" y="468"/>
                        <a:pt x="12182" y="302"/>
                      </a:cubicBezTo>
                      <a:cubicBezTo>
                        <a:pt x="12182" y="135"/>
                        <a:pt x="12048" y="1"/>
                        <a:pt x="1188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502;p32">
                  <a:extLst>
                    <a:ext uri="{FF2B5EF4-FFF2-40B4-BE49-F238E27FC236}">
                      <a16:creationId xmlns:a16="http://schemas.microsoft.com/office/drawing/2014/main" id="{093DF066-64D8-F350-2144-162F7E65DDA2}"/>
                    </a:ext>
                  </a:extLst>
                </p:cNvPr>
                <p:cNvSpPr/>
                <p:nvPr/>
              </p:nvSpPr>
              <p:spPr>
                <a:xfrm>
                  <a:off x="5791166" y="1648558"/>
                  <a:ext cx="148404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7" h="602" extrusionOk="0">
                      <a:moveTo>
                        <a:pt x="294" y="1"/>
                      </a:moveTo>
                      <a:cubicBezTo>
                        <a:pt x="131" y="4"/>
                        <a:pt x="0" y="138"/>
                        <a:pt x="0" y="302"/>
                      </a:cubicBezTo>
                      <a:cubicBezTo>
                        <a:pt x="0" y="464"/>
                        <a:pt x="131" y="598"/>
                        <a:pt x="294" y="602"/>
                      </a:cubicBezTo>
                      <a:lnTo>
                        <a:pt x="7242" y="602"/>
                      </a:lnTo>
                      <a:cubicBezTo>
                        <a:pt x="7406" y="598"/>
                        <a:pt x="7536" y="464"/>
                        <a:pt x="7536" y="302"/>
                      </a:cubicBezTo>
                      <a:cubicBezTo>
                        <a:pt x="7536" y="138"/>
                        <a:pt x="7406" y="4"/>
                        <a:pt x="72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503;p32">
                  <a:extLst>
                    <a:ext uri="{FF2B5EF4-FFF2-40B4-BE49-F238E27FC236}">
                      <a16:creationId xmlns:a16="http://schemas.microsoft.com/office/drawing/2014/main" id="{6ED951FD-F45B-59D8-4574-D7117728C666}"/>
                    </a:ext>
                  </a:extLst>
                </p:cNvPr>
                <p:cNvSpPr/>
                <p:nvPr/>
              </p:nvSpPr>
              <p:spPr>
                <a:xfrm>
                  <a:off x="5448875" y="1648558"/>
                  <a:ext cx="297142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1" h="602" extrusionOk="0">
                      <a:moveTo>
                        <a:pt x="301" y="1"/>
                      </a:moveTo>
                      <a:cubicBezTo>
                        <a:pt x="135" y="1"/>
                        <a:pt x="0" y="135"/>
                        <a:pt x="0" y="302"/>
                      </a:cubicBezTo>
                      <a:cubicBezTo>
                        <a:pt x="0" y="468"/>
                        <a:pt x="135" y="602"/>
                        <a:pt x="301" y="602"/>
                      </a:cubicBezTo>
                      <a:cubicBezTo>
                        <a:pt x="303" y="602"/>
                        <a:pt x="305" y="602"/>
                        <a:pt x="307" y="602"/>
                      </a:cubicBezTo>
                      <a:lnTo>
                        <a:pt x="14783" y="602"/>
                      </a:lnTo>
                      <a:cubicBezTo>
                        <a:pt x="14785" y="602"/>
                        <a:pt x="14787" y="602"/>
                        <a:pt x="14789" y="602"/>
                      </a:cubicBezTo>
                      <a:cubicBezTo>
                        <a:pt x="14955" y="602"/>
                        <a:pt x="15090" y="468"/>
                        <a:pt x="15090" y="302"/>
                      </a:cubicBezTo>
                      <a:cubicBezTo>
                        <a:pt x="15090" y="135"/>
                        <a:pt x="14955" y="1"/>
                        <a:pt x="14789" y="1"/>
                      </a:cubicBezTo>
                      <a:cubicBezTo>
                        <a:pt x="14787" y="1"/>
                        <a:pt x="14785" y="1"/>
                        <a:pt x="14783" y="1"/>
                      </a:cubicBezTo>
                      <a:lnTo>
                        <a:pt x="307" y="1"/>
                      </a:lnTo>
                      <a:cubicBezTo>
                        <a:pt x="305" y="1"/>
                        <a:pt x="303" y="1"/>
                        <a:pt x="30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504;p32">
                  <a:extLst>
                    <a:ext uri="{FF2B5EF4-FFF2-40B4-BE49-F238E27FC236}">
                      <a16:creationId xmlns:a16="http://schemas.microsoft.com/office/drawing/2014/main" id="{7663E012-9258-2917-4D67-9801324CDA29}"/>
                    </a:ext>
                  </a:extLst>
                </p:cNvPr>
                <p:cNvSpPr/>
                <p:nvPr/>
              </p:nvSpPr>
              <p:spPr>
                <a:xfrm>
                  <a:off x="5312305" y="1648558"/>
                  <a:ext cx="85711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" h="602" extrusionOk="0">
                      <a:moveTo>
                        <a:pt x="294" y="1"/>
                      </a:moveTo>
                      <a:cubicBezTo>
                        <a:pt x="131" y="4"/>
                        <a:pt x="0" y="138"/>
                        <a:pt x="0" y="302"/>
                      </a:cubicBezTo>
                      <a:cubicBezTo>
                        <a:pt x="0" y="464"/>
                        <a:pt x="131" y="598"/>
                        <a:pt x="294" y="602"/>
                      </a:cubicBezTo>
                      <a:lnTo>
                        <a:pt x="4059" y="602"/>
                      </a:lnTo>
                      <a:cubicBezTo>
                        <a:pt x="4222" y="598"/>
                        <a:pt x="4353" y="464"/>
                        <a:pt x="4353" y="302"/>
                      </a:cubicBezTo>
                      <a:cubicBezTo>
                        <a:pt x="4353" y="138"/>
                        <a:pt x="4222" y="4"/>
                        <a:pt x="405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505;p32">
                  <a:extLst>
                    <a:ext uri="{FF2B5EF4-FFF2-40B4-BE49-F238E27FC236}">
                      <a16:creationId xmlns:a16="http://schemas.microsoft.com/office/drawing/2014/main" id="{ADF1D6F7-80F4-8285-C69B-7DDF53D8BF2A}"/>
                    </a:ext>
                  </a:extLst>
                </p:cNvPr>
                <p:cNvSpPr/>
                <p:nvPr/>
              </p:nvSpPr>
              <p:spPr>
                <a:xfrm>
                  <a:off x="5568590" y="1705875"/>
                  <a:ext cx="370979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41" h="602" extrusionOk="0">
                      <a:moveTo>
                        <a:pt x="301" y="0"/>
                      </a:moveTo>
                      <a:cubicBezTo>
                        <a:pt x="135" y="0"/>
                        <a:pt x="0" y="134"/>
                        <a:pt x="0" y="300"/>
                      </a:cubicBezTo>
                      <a:cubicBezTo>
                        <a:pt x="0" y="468"/>
                        <a:pt x="135" y="602"/>
                        <a:pt x="301" y="602"/>
                      </a:cubicBezTo>
                      <a:cubicBezTo>
                        <a:pt x="303" y="602"/>
                        <a:pt x="305" y="602"/>
                        <a:pt x="307" y="602"/>
                      </a:cubicBezTo>
                      <a:lnTo>
                        <a:pt x="18546" y="602"/>
                      </a:lnTo>
                      <a:cubicBezTo>
                        <a:pt x="18710" y="598"/>
                        <a:pt x="18840" y="464"/>
                        <a:pt x="18840" y="300"/>
                      </a:cubicBezTo>
                      <a:cubicBezTo>
                        <a:pt x="18840" y="138"/>
                        <a:pt x="18710" y="4"/>
                        <a:pt x="18546" y="1"/>
                      </a:cubicBezTo>
                      <a:lnTo>
                        <a:pt x="307" y="1"/>
                      </a:lnTo>
                      <a:cubicBezTo>
                        <a:pt x="305" y="0"/>
                        <a:pt x="303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506;p32">
                  <a:extLst>
                    <a:ext uri="{FF2B5EF4-FFF2-40B4-BE49-F238E27FC236}">
                      <a16:creationId xmlns:a16="http://schemas.microsoft.com/office/drawing/2014/main" id="{FB25AD0A-2C41-297B-7704-108AC87E7A5D}"/>
                    </a:ext>
                  </a:extLst>
                </p:cNvPr>
                <p:cNvSpPr/>
                <p:nvPr/>
              </p:nvSpPr>
              <p:spPr>
                <a:xfrm>
                  <a:off x="5312325" y="1705875"/>
                  <a:ext cx="137259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1" h="602" extrusionOk="0">
                      <a:moveTo>
                        <a:pt x="6669" y="0"/>
                      </a:moveTo>
                      <a:cubicBezTo>
                        <a:pt x="6667" y="0"/>
                        <a:pt x="6665" y="0"/>
                        <a:pt x="6663" y="1"/>
                      </a:cubicBezTo>
                      <a:lnTo>
                        <a:pt x="293" y="1"/>
                      </a:lnTo>
                      <a:cubicBezTo>
                        <a:pt x="131" y="4"/>
                        <a:pt x="0" y="138"/>
                        <a:pt x="0" y="300"/>
                      </a:cubicBezTo>
                      <a:cubicBezTo>
                        <a:pt x="0" y="464"/>
                        <a:pt x="131" y="598"/>
                        <a:pt x="293" y="602"/>
                      </a:cubicBezTo>
                      <a:lnTo>
                        <a:pt x="6663" y="602"/>
                      </a:lnTo>
                      <a:cubicBezTo>
                        <a:pt x="6665" y="602"/>
                        <a:pt x="6667" y="602"/>
                        <a:pt x="6669" y="602"/>
                      </a:cubicBezTo>
                      <a:cubicBezTo>
                        <a:pt x="6836" y="602"/>
                        <a:pt x="6971" y="468"/>
                        <a:pt x="6971" y="300"/>
                      </a:cubicBezTo>
                      <a:cubicBezTo>
                        <a:pt x="6971" y="134"/>
                        <a:pt x="6836" y="0"/>
                        <a:pt x="666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507;p32">
                  <a:extLst>
                    <a:ext uri="{FF2B5EF4-FFF2-40B4-BE49-F238E27FC236}">
                      <a16:creationId xmlns:a16="http://schemas.microsoft.com/office/drawing/2014/main" id="{0649BE5A-5D1C-02DA-E758-60B9C6831B6B}"/>
                    </a:ext>
                  </a:extLst>
                </p:cNvPr>
                <p:cNvSpPr/>
                <p:nvPr/>
              </p:nvSpPr>
              <p:spPr>
                <a:xfrm>
                  <a:off x="5865003" y="1771364"/>
                  <a:ext cx="74566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7" h="602" extrusionOk="0">
                      <a:moveTo>
                        <a:pt x="301" y="0"/>
                      </a:moveTo>
                      <a:cubicBezTo>
                        <a:pt x="136" y="0"/>
                        <a:pt x="1" y="135"/>
                        <a:pt x="1" y="301"/>
                      </a:cubicBezTo>
                      <a:cubicBezTo>
                        <a:pt x="1" y="468"/>
                        <a:pt x="136" y="601"/>
                        <a:pt x="301" y="601"/>
                      </a:cubicBezTo>
                      <a:cubicBezTo>
                        <a:pt x="303" y="601"/>
                        <a:pt x="305" y="601"/>
                        <a:pt x="308" y="601"/>
                      </a:cubicBezTo>
                      <a:lnTo>
                        <a:pt x="3492" y="601"/>
                      </a:lnTo>
                      <a:cubicBezTo>
                        <a:pt x="3656" y="598"/>
                        <a:pt x="3786" y="465"/>
                        <a:pt x="3786" y="301"/>
                      </a:cubicBezTo>
                      <a:cubicBezTo>
                        <a:pt x="3786" y="138"/>
                        <a:pt x="3656" y="4"/>
                        <a:pt x="3492" y="0"/>
                      </a:cubicBezTo>
                      <a:lnTo>
                        <a:pt x="308" y="0"/>
                      </a:lnTo>
                      <a:cubicBezTo>
                        <a:pt x="305" y="0"/>
                        <a:pt x="303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508;p32">
                  <a:extLst>
                    <a:ext uri="{FF2B5EF4-FFF2-40B4-BE49-F238E27FC236}">
                      <a16:creationId xmlns:a16="http://schemas.microsoft.com/office/drawing/2014/main" id="{58919EBB-86AC-ECD3-9A11-32DEB7362CD6}"/>
                    </a:ext>
                  </a:extLst>
                </p:cNvPr>
                <p:cNvSpPr/>
                <p:nvPr/>
              </p:nvSpPr>
              <p:spPr>
                <a:xfrm>
                  <a:off x="5688542" y="1771364"/>
                  <a:ext cx="137003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8" h="602" extrusionOk="0">
                      <a:moveTo>
                        <a:pt x="294" y="0"/>
                      </a:moveTo>
                      <a:cubicBezTo>
                        <a:pt x="131" y="4"/>
                        <a:pt x="0" y="138"/>
                        <a:pt x="0" y="301"/>
                      </a:cubicBezTo>
                      <a:cubicBezTo>
                        <a:pt x="0" y="465"/>
                        <a:pt x="131" y="598"/>
                        <a:pt x="294" y="601"/>
                      </a:cubicBezTo>
                      <a:lnTo>
                        <a:pt x="6664" y="601"/>
                      </a:lnTo>
                      <a:cubicBezTo>
                        <a:pt x="6827" y="598"/>
                        <a:pt x="6958" y="465"/>
                        <a:pt x="6958" y="301"/>
                      </a:cubicBezTo>
                      <a:cubicBezTo>
                        <a:pt x="6958" y="138"/>
                        <a:pt x="6827" y="4"/>
                        <a:pt x="666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509;p32">
                  <a:extLst>
                    <a:ext uri="{FF2B5EF4-FFF2-40B4-BE49-F238E27FC236}">
                      <a16:creationId xmlns:a16="http://schemas.microsoft.com/office/drawing/2014/main" id="{DFED9456-2B4B-55C3-148F-965ACB72FA71}"/>
                    </a:ext>
                  </a:extLst>
                </p:cNvPr>
                <p:cNvSpPr/>
                <p:nvPr/>
              </p:nvSpPr>
              <p:spPr>
                <a:xfrm>
                  <a:off x="5312325" y="1771364"/>
                  <a:ext cx="302576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67" h="602" extrusionOk="0">
                      <a:moveTo>
                        <a:pt x="15066" y="0"/>
                      </a:moveTo>
                      <a:cubicBezTo>
                        <a:pt x="15064" y="0"/>
                        <a:pt x="15062" y="0"/>
                        <a:pt x="15059" y="0"/>
                      </a:cubicBezTo>
                      <a:lnTo>
                        <a:pt x="293" y="0"/>
                      </a:lnTo>
                      <a:cubicBezTo>
                        <a:pt x="131" y="4"/>
                        <a:pt x="0" y="138"/>
                        <a:pt x="0" y="301"/>
                      </a:cubicBezTo>
                      <a:cubicBezTo>
                        <a:pt x="0" y="465"/>
                        <a:pt x="131" y="598"/>
                        <a:pt x="293" y="601"/>
                      </a:cubicBezTo>
                      <a:lnTo>
                        <a:pt x="15059" y="601"/>
                      </a:lnTo>
                      <a:cubicBezTo>
                        <a:pt x="15062" y="601"/>
                        <a:pt x="15064" y="601"/>
                        <a:pt x="15066" y="601"/>
                      </a:cubicBezTo>
                      <a:cubicBezTo>
                        <a:pt x="15231" y="601"/>
                        <a:pt x="15366" y="468"/>
                        <a:pt x="15366" y="301"/>
                      </a:cubicBezTo>
                      <a:cubicBezTo>
                        <a:pt x="15366" y="135"/>
                        <a:pt x="15231" y="0"/>
                        <a:pt x="15066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510;p32">
                  <a:extLst>
                    <a:ext uri="{FF2B5EF4-FFF2-40B4-BE49-F238E27FC236}">
                      <a16:creationId xmlns:a16="http://schemas.microsoft.com/office/drawing/2014/main" id="{333005E9-D422-34B1-F60F-CE3408DDEFF9}"/>
                    </a:ext>
                  </a:extLst>
                </p:cNvPr>
                <p:cNvSpPr/>
                <p:nvPr/>
              </p:nvSpPr>
              <p:spPr>
                <a:xfrm>
                  <a:off x="5608600" y="1836873"/>
                  <a:ext cx="331087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15" h="602" extrusionOk="0">
                      <a:moveTo>
                        <a:pt x="302" y="0"/>
                      </a:moveTo>
                      <a:cubicBezTo>
                        <a:pt x="136" y="0"/>
                        <a:pt x="1" y="135"/>
                        <a:pt x="1" y="301"/>
                      </a:cubicBezTo>
                      <a:cubicBezTo>
                        <a:pt x="1" y="467"/>
                        <a:pt x="136" y="601"/>
                        <a:pt x="302" y="601"/>
                      </a:cubicBezTo>
                      <a:lnTo>
                        <a:pt x="16514" y="601"/>
                      </a:lnTo>
                      <a:cubicBezTo>
                        <a:pt x="16680" y="601"/>
                        <a:pt x="16814" y="467"/>
                        <a:pt x="16814" y="301"/>
                      </a:cubicBezTo>
                      <a:cubicBezTo>
                        <a:pt x="16814" y="135"/>
                        <a:pt x="16680" y="0"/>
                        <a:pt x="1651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511;p32">
                  <a:extLst>
                    <a:ext uri="{FF2B5EF4-FFF2-40B4-BE49-F238E27FC236}">
                      <a16:creationId xmlns:a16="http://schemas.microsoft.com/office/drawing/2014/main" id="{AB4F04E2-E8A7-0C0D-2F54-576EDC8C84E0}"/>
                    </a:ext>
                  </a:extLst>
                </p:cNvPr>
                <p:cNvSpPr/>
                <p:nvPr/>
              </p:nvSpPr>
              <p:spPr>
                <a:xfrm>
                  <a:off x="5312187" y="1836873"/>
                  <a:ext cx="239864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82" h="602" extrusionOk="0">
                      <a:moveTo>
                        <a:pt x="300" y="0"/>
                      </a:moveTo>
                      <a:cubicBezTo>
                        <a:pt x="134" y="0"/>
                        <a:pt x="0" y="135"/>
                        <a:pt x="0" y="301"/>
                      </a:cubicBezTo>
                      <a:cubicBezTo>
                        <a:pt x="0" y="467"/>
                        <a:pt x="134" y="601"/>
                        <a:pt x="300" y="601"/>
                      </a:cubicBezTo>
                      <a:lnTo>
                        <a:pt x="11882" y="601"/>
                      </a:lnTo>
                      <a:cubicBezTo>
                        <a:pt x="12048" y="601"/>
                        <a:pt x="12182" y="467"/>
                        <a:pt x="12182" y="301"/>
                      </a:cubicBezTo>
                      <a:cubicBezTo>
                        <a:pt x="12182" y="135"/>
                        <a:pt x="12048" y="0"/>
                        <a:pt x="11882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512;p32">
                  <a:extLst>
                    <a:ext uri="{FF2B5EF4-FFF2-40B4-BE49-F238E27FC236}">
                      <a16:creationId xmlns:a16="http://schemas.microsoft.com/office/drawing/2014/main" id="{851C17B8-0359-250F-D78B-BD4F18E14671}"/>
                    </a:ext>
                  </a:extLst>
                </p:cNvPr>
                <p:cNvSpPr/>
                <p:nvPr/>
              </p:nvSpPr>
              <p:spPr>
                <a:xfrm>
                  <a:off x="5791166" y="1902382"/>
                  <a:ext cx="148404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7" h="602" extrusionOk="0">
                      <a:moveTo>
                        <a:pt x="294" y="0"/>
                      </a:moveTo>
                      <a:cubicBezTo>
                        <a:pt x="131" y="4"/>
                        <a:pt x="0" y="137"/>
                        <a:pt x="0" y="300"/>
                      </a:cubicBezTo>
                      <a:cubicBezTo>
                        <a:pt x="0" y="464"/>
                        <a:pt x="131" y="598"/>
                        <a:pt x="294" y="601"/>
                      </a:cubicBezTo>
                      <a:lnTo>
                        <a:pt x="7242" y="601"/>
                      </a:lnTo>
                      <a:cubicBezTo>
                        <a:pt x="7406" y="598"/>
                        <a:pt x="7536" y="464"/>
                        <a:pt x="7536" y="300"/>
                      </a:cubicBezTo>
                      <a:cubicBezTo>
                        <a:pt x="7536" y="137"/>
                        <a:pt x="7406" y="4"/>
                        <a:pt x="7242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513;p32">
                  <a:extLst>
                    <a:ext uri="{FF2B5EF4-FFF2-40B4-BE49-F238E27FC236}">
                      <a16:creationId xmlns:a16="http://schemas.microsoft.com/office/drawing/2014/main" id="{43C2202C-A3E3-7971-E059-E0DDCE5D622D}"/>
                    </a:ext>
                  </a:extLst>
                </p:cNvPr>
                <p:cNvSpPr/>
                <p:nvPr/>
              </p:nvSpPr>
              <p:spPr>
                <a:xfrm>
                  <a:off x="5448875" y="1902382"/>
                  <a:ext cx="297142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91" h="602" extrusionOk="0">
                      <a:moveTo>
                        <a:pt x="301" y="0"/>
                      </a:moveTo>
                      <a:cubicBezTo>
                        <a:pt x="135" y="0"/>
                        <a:pt x="0" y="134"/>
                        <a:pt x="0" y="300"/>
                      </a:cubicBezTo>
                      <a:cubicBezTo>
                        <a:pt x="0" y="466"/>
                        <a:pt x="136" y="601"/>
                        <a:pt x="301" y="601"/>
                      </a:cubicBezTo>
                      <a:cubicBezTo>
                        <a:pt x="303" y="601"/>
                        <a:pt x="305" y="601"/>
                        <a:pt x="307" y="601"/>
                      </a:cubicBezTo>
                      <a:lnTo>
                        <a:pt x="14783" y="601"/>
                      </a:lnTo>
                      <a:cubicBezTo>
                        <a:pt x="14785" y="601"/>
                        <a:pt x="14787" y="601"/>
                        <a:pt x="14789" y="601"/>
                      </a:cubicBezTo>
                      <a:cubicBezTo>
                        <a:pt x="14955" y="601"/>
                        <a:pt x="15090" y="466"/>
                        <a:pt x="15090" y="300"/>
                      </a:cubicBezTo>
                      <a:cubicBezTo>
                        <a:pt x="15090" y="134"/>
                        <a:pt x="14955" y="0"/>
                        <a:pt x="14789" y="0"/>
                      </a:cubicBezTo>
                      <a:cubicBezTo>
                        <a:pt x="14787" y="0"/>
                        <a:pt x="14785" y="0"/>
                        <a:pt x="14783" y="0"/>
                      </a:cubicBezTo>
                      <a:lnTo>
                        <a:pt x="307" y="0"/>
                      </a:lnTo>
                      <a:cubicBezTo>
                        <a:pt x="305" y="0"/>
                        <a:pt x="303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514;p32">
                  <a:extLst>
                    <a:ext uri="{FF2B5EF4-FFF2-40B4-BE49-F238E27FC236}">
                      <a16:creationId xmlns:a16="http://schemas.microsoft.com/office/drawing/2014/main" id="{B94FEE1A-0BF9-52A7-C94C-C97B11C614BC}"/>
                    </a:ext>
                  </a:extLst>
                </p:cNvPr>
                <p:cNvSpPr/>
                <p:nvPr/>
              </p:nvSpPr>
              <p:spPr>
                <a:xfrm>
                  <a:off x="5312305" y="1902382"/>
                  <a:ext cx="85711" cy="11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" h="602" extrusionOk="0">
                      <a:moveTo>
                        <a:pt x="294" y="0"/>
                      </a:moveTo>
                      <a:cubicBezTo>
                        <a:pt x="131" y="4"/>
                        <a:pt x="0" y="137"/>
                        <a:pt x="0" y="300"/>
                      </a:cubicBezTo>
                      <a:cubicBezTo>
                        <a:pt x="0" y="464"/>
                        <a:pt x="131" y="598"/>
                        <a:pt x="294" y="601"/>
                      </a:cubicBezTo>
                      <a:lnTo>
                        <a:pt x="4059" y="601"/>
                      </a:lnTo>
                      <a:cubicBezTo>
                        <a:pt x="4222" y="598"/>
                        <a:pt x="4353" y="464"/>
                        <a:pt x="4353" y="300"/>
                      </a:cubicBezTo>
                      <a:cubicBezTo>
                        <a:pt x="4353" y="137"/>
                        <a:pt x="4222" y="4"/>
                        <a:pt x="40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0F0FBD6-6EBF-30A5-0DD2-3B25272DA701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720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Docker’s containers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05229A7-9E19-C830-B911-A42CFF5CEE38}"/>
              </a:ext>
            </a:extLst>
          </p:cNvPr>
          <p:cNvSpPr txBox="1"/>
          <p:nvPr/>
        </p:nvSpPr>
        <p:spPr>
          <a:xfrm>
            <a:off x="626625" y="1404600"/>
            <a:ext cx="27852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rmAutofit/>
          </a:bodyPr>
          <a:lstStyle/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lt2"/>
              </a:buClr>
              <a:buSzPts val="1800"/>
              <a:buFont typeface="DM Sans"/>
              <a:buChar char="●"/>
            </a:pPr>
            <a:r>
              <a:rPr lang="en-US" sz="17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The tools we</a:t>
            </a:r>
            <a:r>
              <a:rPr lang="en-US" sz="17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want</a:t>
            </a:r>
            <a:endParaRPr lang="en-US">
              <a:sym typeface="DM Sans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lt2"/>
              </a:buClr>
              <a:buSzPts val="1800"/>
              <a:buFont typeface="DM Sans"/>
              <a:buChar char="●"/>
            </a:pPr>
            <a:r>
              <a:rPr lang="en-US" sz="17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The commands we want to do in the start of container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lt2"/>
              </a:buClr>
              <a:buSzPts val="1800"/>
              <a:buFont typeface="DM Sans"/>
              <a:buChar char="●"/>
            </a:pPr>
            <a:r>
              <a:rPr lang="en-US" sz="17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The files we want to put in the container (like conf files)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lt2"/>
              </a:buClr>
              <a:buSzPts val="1800"/>
              <a:buFont typeface="DM Sans"/>
              <a:buChar char="●"/>
            </a:pPr>
            <a:r>
              <a:rPr lang="en-US" sz="17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Easily runnable on every device / portability</a:t>
            </a: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lt2"/>
              </a:buClr>
              <a:buSzPts val="1800"/>
              <a:buFont typeface="DM Sans"/>
              <a:buChar char="●"/>
            </a:pPr>
            <a:r>
              <a:rPr lang="en-US" sz="17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Easy reset</a:t>
            </a:r>
            <a:endParaRPr lang="en-US" sz="1700" b="0" i="0" u="none" strike="noStrike" cap="none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indent="-342900">
              <a:lnSpc>
                <a:spcPct val="90000"/>
              </a:lnSpc>
              <a:spcAft>
                <a:spcPts val="600"/>
              </a:spcAft>
              <a:buClr>
                <a:schemeClr val="lt2"/>
              </a:buClr>
              <a:buSzPts val="1800"/>
              <a:buFont typeface="DM Sans"/>
              <a:buChar char="●"/>
            </a:pPr>
            <a:endParaRPr lang="en-US" sz="1700" b="0" i="0" u="none" strike="noStrike" cap="none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pic>
        <p:nvPicPr>
          <p:cNvPr id="3" name="Picture 2" descr="A diagram of a docker image&#10;&#10;Description automatically generated">
            <a:extLst>
              <a:ext uri="{FF2B5EF4-FFF2-40B4-BE49-F238E27FC236}">
                <a16:creationId xmlns:a16="http://schemas.microsoft.com/office/drawing/2014/main" id="{D7304F4E-DC30-1C09-EA5F-F3A16E627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9025" y="1404600"/>
            <a:ext cx="5636055" cy="27898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D6F0F4-6DD9-DDCA-B6EB-1EE4A7621E95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6297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20F89D42-4B56-6323-7C4B-7E5E9E804A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4" y="338175"/>
            <a:ext cx="4083921" cy="790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Dockerhub</a:t>
            </a:r>
            <a:endParaRPr sz="320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E22A693-3002-38A5-3E73-053E8F54574A}"/>
              </a:ext>
            </a:extLst>
          </p:cNvPr>
          <p:cNvSpPr txBox="1"/>
          <p:nvPr/>
        </p:nvSpPr>
        <p:spPr>
          <a:xfrm>
            <a:off x="144351" y="1371600"/>
            <a:ext cx="272241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Where all the container’s images are stored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Everyone can get our project everywhere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/>
              <a:t>DockerScout</a:t>
            </a:r>
            <a:r>
              <a:rPr lang="en-GB"/>
              <a:t> functionality to keep project updated and secured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Tags feature for multiple images</a:t>
            </a:r>
          </a:p>
          <a:p>
            <a:endParaRPr lang="en-GB"/>
          </a:p>
        </p:txBody>
      </p:sp>
      <p:pic>
        <p:nvPicPr>
          <p:cNvPr id="8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7DD058E2-BDD4-D3C7-F147-AFB0F9801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E16C3C-A6C4-3E09-652E-CAD2DC9B4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378" y="642551"/>
            <a:ext cx="6286883" cy="44082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5A7EFD-0FCA-C1B2-4D21-D56E3442AD3F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818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Docker Compose</a:t>
            </a: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pic>
        <p:nvPicPr>
          <p:cNvPr id="6" name="Picture 5" descr="A blue logo with a whale and text&#10;&#10;Description automatically generated">
            <a:extLst>
              <a:ext uri="{FF2B5EF4-FFF2-40B4-BE49-F238E27FC236}">
                <a16:creationId xmlns:a16="http://schemas.microsoft.com/office/drawing/2014/main" id="{F463505F-DD31-4ED4-C946-D740C7D29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942" y="2266213"/>
            <a:ext cx="1490079" cy="1187407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8CD9EFE-4713-4FC4-7E84-494CAFBE4281}"/>
              </a:ext>
            </a:extLst>
          </p:cNvPr>
          <p:cNvCxnSpPr>
            <a:cxnSpLocks/>
            <a:stCxn id="18" idx="2"/>
            <a:endCxn id="6" idx="0"/>
          </p:cNvCxnSpPr>
          <p:nvPr/>
        </p:nvCxnSpPr>
        <p:spPr>
          <a:xfrm flipH="1">
            <a:off x="7541982" y="1381324"/>
            <a:ext cx="1" cy="884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logo for a company&#10;&#10;Description automatically generated">
            <a:extLst>
              <a:ext uri="{FF2B5EF4-FFF2-40B4-BE49-F238E27FC236}">
                <a16:creationId xmlns:a16="http://schemas.microsoft.com/office/drawing/2014/main" id="{9FF60960-DDDE-978C-B4EB-31756EBAC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142" y="2196991"/>
            <a:ext cx="2760578" cy="132585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33ED53D-70BF-9ECE-8BE5-3D4A65CD1C8D}"/>
              </a:ext>
            </a:extLst>
          </p:cNvPr>
          <p:cNvSpPr txBox="1"/>
          <p:nvPr/>
        </p:nvSpPr>
        <p:spPr>
          <a:xfrm>
            <a:off x="6854365" y="1073547"/>
            <a:ext cx="1375235" cy="307777"/>
          </a:xfrm>
          <a:prstGeom prst="rect">
            <a:avLst/>
          </a:prstGeom>
          <a:ln w="19050">
            <a:solidFill>
              <a:srgbClr val="007BF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err="1"/>
              <a:t>DockerFiles</a:t>
            </a: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66911C-D122-07D2-D9AA-87C58CE9C949}"/>
              </a:ext>
            </a:extLst>
          </p:cNvPr>
          <p:cNvSpPr txBox="1"/>
          <p:nvPr/>
        </p:nvSpPr>
        <p:spPr>
          <a:xfrm>
            <a:off x="3250311" y="1094839"/>
            <a:ext cx="1964240" cy="307777"/>
          </a:xfrm>
          <a:prstGeom prst="rect">
            <a:avLst/>
          </a:prstGeom>
          <a:ln w="19050">
            <a:solidFill>
              <a:srgbClr val="007BF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/>
              <a:t>docker-</a:t>
            </a:r>
            <a:r>
              <a:rPr lang="fr-FR" err="1"/>
              <a:t>compose.yml</a:t>
            </a:r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1619833-F834-075D-4BB8-FBE0A4E4ABEB}"/>
              </a:ext>
            </a:extLst>
          </p:cNvPr>
          <p:cNvCxnSpPr>
            <a:cxnSpLocks/>
            <a:stCxn id="19" idx="2"/>
            <a:endCxn id="15" idx="0"/>
          </p:cNvCxnSpPr>
          <p:nvPr/>
        </p:nvCxnSpPr>
        <p:spPr>
          <a:xfrm>
            <a:off x="4232431" y="1402616"/>
            <a:ext cx="0" cy="794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BD40336-D44A-B22C-BAC4-B742DDC3905F}"/>
              </a:ext>
            </a:extLst>
          </p:cNvPr>
          <p:cNvCxnSpPr>
            <a:stCxn id="6" idx="1"/>
            <a:endCxn id="15" idx="3"/>
          </p:cNvCxnSpPr>
          <p:nvPr/>
        </p:nvCxnSpPr>
        <p:spPr>
          <a:xfrm flipH="1">
            <a:off x="5612720" y="2859917"/>
            <a:ext cx="11842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2" descr="Docker full logo transparent PNG - StickPNG">
            <a:extLst>
              <a:ext uri="{FF2B5EF4-FFF2-40B4-BE49-F238E27FC236}">
                <a16:creationId xmlns:a16="http://schemas.microsoft.com/office/drawing/2014/main" id="{1353BBC7-24C4-EAFF-B748-DCE5FEE67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390" y="3175684"/>
            <a:ext cx="1629641" cy="1629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FD14BE5-B9A7-436D-B18E-86B70A2A58AE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2119184" y="2859918"/>
            <a:ext cx="732958" cy="501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0652FC7-8BA9-0AB4-8E83-9C1FE2E4826D}"/>
              </a:ext>
            </a:extLst>
          </p:cNvPr>
          <p:cNvSpPr txBox="1"/>
          <p:nvPr/>
        </p:nvSpPr>
        <p:spPr>
          <a:xfrm>
            <a:off x="7605584" y="1538416"/>
            <a:ext cx="1130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err="1"/>
              <a:t>Built</a:t>
            </a:r>
            <a:r>
              <a:rPr lang="fr-FR"/>
              <a:t> and  </a:t>
            </a:r>
            <a:r>
              <a:rPr lang="fr-FR" err="1"/>
              <a:t>pushed</a:t>
            </a:r>
            <a:r>
              <a:rPr lang="fr-FR"/>
              <a:t> to</a:t>
            </a:r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EE9DC6B-DF70-0E0D-A50A-D4C8AD7F9015}"/>
              </a:ext>
            </a:extLst>
          </p:cNvPr>
          <p:cNvSpPr txBox="1"/>
          <p:nvPr/>
        </p:nvSpPr>
        <p:spPr>
          <a:xfrm>
            <a:off x="5644338" y="2552139"/>
            <a:ext cx="1334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err="1"/>
              <a:t>Automatic</a:t>
            </a:r>
            <a:r>
              <a:rPr lang="fr-FR"/>
              <a:t> pull</a:t>
            </a:r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99EDEC7-1790-CE0F-A917-9823DD077C84}"/>
              </a:ext>
            </a:extLst>
          </p:cNvPr>
          <p:cNvSpPr txBox="1"/>
          <p:nvPr/>
        </p:nvSpPr>
        <p:spPr>
          <a:xfrm>
            <a:off x="4266879" y="1597008"/>
            <a:ext cx="1334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err="1"/>
              <a:t>Defines</a:t>
            </a:r>
            <a:r>
              <a:rPr lang="fr-FR"/>
              <a:t> configurations</a:t>
            </a:r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5058F07-EF7C-0393-7046-6ABB78530AB1}"/>
              </a:ext>
            </a:extLst>
          </p:cNvPr>
          <p:cNvSpPr txBox="1"/>
          <p:nvPr/>
        </p:nvSpPr>
        <p:spPr>
          <a:xfrm>
            <a:off x="1579578" y="2652464"/>
            <a:ext cx="1334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Start/down the setup</a:t>
            </a:r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912AC-06ED-1E98-CBF2-B39F5610D830}"/>
              </a:ext>
            </a:extLst>
          </p:cNvPr>
          <p:cNvSpPr txBox="1"/>
          <p:nvPr/>
        </p:nvSpPr>
        <p:spPr>
          <a:xfrm>
            <a:off x="3033825" y="3621172"/>
            <a:ext cx="239721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docker compose up –d</a:t>
            </a:r>
          </a:p>
          <a:p>
            <a:r>
              <a:rPr lang="fr-FR"/>
              <a:t>	Or</a:t>
            </a:r>
          </a:p>
          <a:p>
            <a:r>
              <a:rPr lang="fr-FR"/>
              <a:t>docker compose down</a:t>
            </a:r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532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49" grpId="0"/>
      <p:bldP spid="50" grpId="0"/>
      <p:bldP spid="51" grpId="0"/>
      <p:bldP spid="52" grpId="0"/>
      <p:bldP spid="5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p51"/>
          <p:cNvSpPr txBox="1">
            <a:spLocks noGrp="1"/>
          </p:cNvSpPr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</a:t>
            </a:r>
            <a:endParaRPr/>
          </a:p>
        </p:txBody>
      </p:sp>
      <p:sp>
        <p:nvSpPr>
          <p:cNvPr id="2087" name="Google Shape;2087;p51"/>
          <p:cNvSpPr txBox="1">
            <a:spLocks noGrp="1"/>
          </p:cNvSpPr>
          <p:nvPr>
            <p:ph type="subTitle" idx="1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Documentations, </a:t>
            </a:r>
            <a:r>
              <a:rPr lang="fr-FR" err="1"/>
              <a:t>Demonstration</a:t>
            </a:r>
            <a:endParaRPr/>
          </a:p>
        </p:txBody>
      </p:sp>
      <p:sp>
        <p:nvSpPr>
          <p:cNvPr id="2088" name="Google Shape;2088;p51"/>
          <p:cNvSpPr txBox="1">
            <a:spLocks noGrp="1"/>
          </p:cNvSpPr>
          <p:nvPr>
            <p:ph type="title" idx="2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090" name="Google Shape;2090;p51"/>
          <p:cNvSpPr/>
          <p:nvPr/>
        </p:nvSpPr>
        <p:spPr>
          <a:xfrm>
            <a:off x="4825989" y="874910"/>
            <a:ext cx="4095849" cy="3393679"/>
          </a:xfrm>
          <a:custGeom>
            <a:avLst/>
            <a:gdLst/>
            <a:ahLst/>
            <a:cxnLst/>
            <a:rect l="l" t="t" r="r" b="b"/>
            <a:pathLst>
              <a:path w="208202" h="172509" extrusionOk="0">
                <a:moveTo>
                  <a:pt x="90297" y="0"/>
                </a:moveTo>
                <a:cubicBezTo>
                  <a:pt x="60081" y="0"/>
                  <a:pt x="29711" y="6469"/>
                  <a:pt x="13646" y="23022"/>
                </a:cubicBezTo>
                <a:cubicBezTo>
                  <a:pt x="13646" y="23022"/>
                  <a:pt x="3033" y="29085"/>
                  <a:pt x="1517" y="44245"/>
                </a:cubicBezTo>
                <a:cubicBezTo>
                  <a:pt x="1" y="59406"/>
                  <a:pt x="16677" y="80631"/>
                  <a:pt x="19204" y="99833"/>
                </a:cubicBezTo>
                <a:cubicBezTo>
                  <a:pt x="21730" y="119036"/>
                  <a:pt x="1517" y="123584"/>
                  <a:pt x="9603" y="147841"/>
                </a:cubicBezTo>
                <a:cubicBezTo>
                  <a:pt x="15216" y="164681"/>
                  <a:pt x="37392" y="172509"/>
                  <a:pt x="58037" y="172509"/>
                </a:cubicBezTo>
                <a:cubicBezTo>
                  <a:pt x="67129" y="172509"/>
                  <a:pt x="75924" y="170991"/>
                  <a:pt x="82877" y="168055"/>
                </a:cubicBezTo>
                <a:cubicBezTo>
                  <a:pt x="105618" y="158453"/>
                  <a:pt x="116230" y="134197"/>
                  <a:pt x="150088" y="134197"/>
                </a:cubicBezTo>
                <a:cubicBezTo>
                  <a:pt x="183946" y="134197"/>
                  <a:pt x="208202" y="118531"/>
                  <a:pt x="206181" y="83662"/>
                </a:cubicBezTo>
                <a:cubicBezTo>
                  <a:pt x="204160" y="48794"/>
                  <a:pt x="196580" y="38181"/>
                  <a:pt x="169290" y="17967"/>
                </a:cubicBezTo>
                <a:cubicBezTo>
                  <a:pt x="155147" y="7490"/>
                  <a:pt x="122811" y="0"/>
                  <a:pt x="9029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1ED29D0B-6E01-33C1-6A44-C57618CC1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grpSp>
        <p:nvGrpSpPr>
          <p:cNvPr id="2" name="Google Shape;3320;p64">
            <a:extLst>
              <a:ext uri="{FF2B5EF4-FFF2-40B4-BE49-F238E27FC236}">
                <a16:creationId xmlns:a16="http://schemas.microsoft.com/office/drawing/2014/main" id="{E7497C8E-44FB-9C6A-DE98-45F8DF3A8A27}"/>
              </a:ext>
            </a:extLst>
          </p:cNvPr>
          <p:cNvGrpSpPr/>
          <p:nvPr/>
        </p:nvGrpSpPr>
        <p:grpSpPr>
          <a:xfrm>
            <a:off x="5400334" y="1191106"/>
            <a:ext cx="2654110" cy="2388556"/>
            <a:chOff x="1158600" y="238100"/>
            <a:chExt cx="5295575" cy="5237900"/>
          </a:xfrm>
        </p:grpSpPr>
        <p:sp>
          <p:nvSpPr>
            <p:cNvPr id="3" name="Google Shape;3321;p64">
              <a:extLst>
                <a:ext uri="{FF2B5EF4-FFF2-40B4-BE49-F238E27FC236}">
                  <a16:creationId xmlns:a16="http://schemas.microsoft.com/office/drawing/2014/main" id="{583DC765-ECB3-2672-D375-2CD45457E228}"/>
                </a:ext>
              </a:extLst>
            </p:cNvPr>
            <p:cNvSpPr/>
            <p:nvPr/>
          </p:nvSpPr>
          <p:spPr>
            <a:xfrm>
              <a:off x="1158600" y="238100"/>
              <a:ext cx="5295575" cy="4235575"/>
            </a:xfrm>
            <a:custGeom>
              <a:avLst/>
              <a:gdLst/>
              <a:ahLst/>
              <a:cxnLst/>
              <a:rect l="l" t="t" r="r" b="b"/>
              <a:pathLst>
                <a:path w="211823" h="169423" extrusionOk="0">
                  <a:moveTo>
                    <a:pt x="126460" y="1"/>
                  </a:moveTo>
                  <a:cubicBezTo>
                    <a:pt x="118976" y="1"/>
                    <a:pt x="111395" y="984"/>
                    <a:pt x="103902" y="2949"/>
                  </a:cubicBezTo>
                  <a:cubicBezTo>
                    <a:pt x="88843" y="6899"/>
                    <a:pt x="78801" y="17143"/>
                    <a:pt x="70124" y="29492"/>
                  </a:cubicBezTo>
                  <a:cubicBezTo>
                    <a:pt x="62563" y="40250"/>
                    <a:pt x="54064" y="50620"/>
                    <a:pt x="42621" y="57428"/>
                  </a:cubicBezTo>
                  <a:cubicBezTo>
                    <a:pt x="31292" y="64169"/>
                    <a:pt x="19645" y="69546"/>
                    <a:pt x="13923" y="82356"/>
                  </a:cubicBezTo>
                  <a:cubicBezTo>
                    <a:pt x="0" y="113536"/>
                    <a:pt x="10175" y="149813"/>
                    <a:pt x="43103" y="162044"/>
                  </a:cubicBezTo>
                  <a:cubicBezTo>
                    <a:pt x="57586" y="167423"/>
                    <a:pt x="76041" y="169423"/>
                    <a:pt x="93913" y="169423"/>
                  </a:cubicBezTo>
                  <a:cubicBezTo>
                    <a:pt x="119804" y="169423"/>
                    <a:pt x="144470" y="165226"/>
                    <a:pt x="154062" y="161030"/>
                  </a:cubicBezTo>
                  <a:cubicBezTo>
                    <a:pt x="154062" y="161030"/>
                    <a:pt x="178383" y="159510"/>
                    <a:pt x="195103" y="129617"/>
                  </a:cubicBezTo>
                  <a:cubicBezTo>
                    <a:pt x="211822" y="99723"/>
                    <a:pt x="208783" y="54122"/>
                    <a:pt x="188009" y="28789"/>
                  </a:cubicBezTo>
                  <a:cubicBezTo>
                    <a:pt x="172271" y="9597"/>
                    <a:pt x="149846" y="1"/>
                    <a:pt x="12646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322;p64">
              <a:extLst>
                <a:ext uri="{FF2B5EF4-FFF2-40B4-BE49-F238E27FC236}">
                  <a16:creationId xmlns:a16="http://schemas.microsoft.com/office/drawing/2014/main" id="{5750A4F6-FA9C-9937-4740-5729FC6A5F3E}"/>
                </a:ext>
              </a:extLst>
            </p:cNvPr>
            <p:cNvSpPr/>
            <p:nvPr/>
          </p:nvSpPr>
          <p:spPr>
            <a:xfrm>
              <a:off x="1943025" y="1626725"/>
              <a:ext cx="3843825" cy="2633725"/>
            </a:xfrm>
            <a:custGeom>
              <a:avLst/>
              <a:gdLst/>
              <a:ahLst/>
              <a:cxnLst/>
              <a:rect l="l" t="t" r="r" b="b"/>
              <a:pathLst>
                <a:path w="153753" h="105349" extrusionOk="0">
                  <a:moveTo>
                    <a:pt x="90" y="1"/>
                  </a:moveTo>
                  <a:cubicBezTo>
                    <a:pt x="41" y="1"/>
                    <a:pt x="1" y="40"/>
                    <a:pt x="1" y="90"/>
                  </a:cubicBezTo>
                  <a:lnTo>
                    <a:pt x="1" y="105349"/>
                  </a:lnTo>
                  <a:lnTo>
                    <a:pt x="153753" y="105349"/>
                  </a:lnTo>
                  <a:lnTo>
                    <a:pt x="153753" y="89"/>
                  </a:lnTo>
                  <a:cubicBezTo>
                    <a:pt x="153753" y="40"/>
                    <a:pt x="153713" y="1"/>
                    <a:pt x="15366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323;p64">
              <a:extLst>
                <a:ext uri="{FF2B5EF4-FFF2-40B4-BE49-F238E27FC236}">
                  <a16:creationId xmlns:a16="http://schemas.microsoft.com/office/drawing/2014/main" id="{D61C3E76-4041-4BCB-7F2C-8818559DEE7D}"/>
                </a:ext>
              </a:extLst>
            </p:cNvPr>
            <p:cNvSpPr/>
            <p:nvPr/>
          </p:nvSpPr>
          <p:spPr>
            <a:xfrm>
              <a:off x="1383675" y="4303900"/>
              <a:ext cx="4965450" cy="1164325"/>
            </a:xfrm>
            <a:custGeom>
              <a:avLst/>
              <a:gdLst/>
              <a:ahLst/>
              <a:cxnLst/>
              <a:rect l="l" t="t" r="r" b="b"/>
              <a:pathLst>
                <a:path w="198618" h="46573" extrusionOk="0">
                  <a:moveTo>
                    <a:pt x="22375" y="0"/>
                  </a:moveTo>
                  <a:lnTo>
                    <a:pt x="935" y="41662"/>
                  </a:lnTo>
                  <a:cubicBezTo>
                    <a:pt x="1" y="43548"/>
                    <a:pt x="1780" y="46572"/>
                    <a:pt x="3884" y="46572"/>
                  </a:cubicBezTo>
                  <a:lnTo>
                    <a:pt x="194618" y="46572"/>
                  </a:lnTo>
                  <a:cubicBezTo>
                    <a:pt x="196723" y="46572"/>
                    <a:pt x="198618" y="43400"/>
                    <a:pt x="197684" y="41514"/>
                  </a:cubicBezTo>
                  <a:lnTo>
                    <a:pt x="17612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324;p64">
              <a:extLst>
                <a:ext uri="{FF2B5EF4-FFF2-40B4-BE49-F238E27FC236}">
                  <a16:creationId xmlns:a16="http://schemas.microsoft.com/office/drawing/2014/main" id="{74837812-1AF2-5302-54B6-5173B48B5827}"/>
                </a:ext>
              </a:extLst>
            </p:cNvPr>
            <p:cNvSpPr/>
            <p:nvPr/>
          </p:nvSpPr>
          <p:spPr>
            <a:xfrm>
              <a:off x="1387725" y="4296075"/>
              <a:ext cx="4957300" cy="1179925"/>
            </a:xfrm>
            <a:custGeom>
              <a:avLst/>
              <a:gdLst/>
              <a:ahLst/>
              <a:cxnLst/>
              <a:rect l="l" t="t" r="r" b="b"/>
              <a:pathLst>
                <a:path w="198292" h="47197" extrusionOk="0">
                  <a:moveTo>
                    <a:pt x="175776" y="625"/>
                  </a:moveTo>
                  <a:lnTo>
                    <a:pt x="197243" y="41965"/>
                  </a:lnTo>
                  <a:cubicBezTo>
                    <a:pt x="197632" y="42750"/>
                    <a:pt x="197470" y="43923"/>
                    <a:pt x="196831" y="44952"/>
                  </a:cubicBezTo>
                  <a:cubicBezTo>
                    <a:pt x="196211" y="45952"/>
                    <a:pt x="195301" y="46573"/>
                    <a:pt x="194457" y="46573"/>
                  </a:cubicBezTo>
                  <a:lnTo>
                    <a:pt x="3722" y="46573"/>
                  </a:lnTo>
                  <a:cubicBezTo>
                    <a:pt x="2885" y="46573"/>
                    <a:pt x="2001" y="45986"/>
                    <a:pt x="1415" y="45042"/>
                  </a:cubicBezTo>
                  <a:cubicBezTo>
                    <a:pt x="793" y="44040"/>
                    <a:pt x="654" y="42917"/>
                    <a:pt x="1050" y="42117"/>
                  </a:cubicBezTo>
                  <a:lnTo>
                    <a:pt x="22404" y="625"/>
                  </a:lnTo>
                  <a:close/>
                  <a:moveTo>
                    <a:pt x="22023" y="1"/>
                  </a:moveTo>
                  <a:lnTo>
                    <a:pt x="494" y="41836"/>
                  </a:lnTo>
                  <a:cubicBezTo>
                    <a:pt x="0" y="42833"/>
                    <a:pt x="150" y="44186"/>
                    <a:pt x="886" y="45370"/>
                  </a:cubicBezTo>
                  <a:cubicBezTo>
                    <a:pt x="1595" y="46514"/>
                    <a:pt x="2655" y="47197"/>
                    <a:pt x="3722" y="47197"/>
                  </a:cubicBezTo>
                  <a:lnTo>
                    <a:pt x="194457" y="47197"/>
                  </a:lnTo>
                  <a:cubicBezTo>
                    <a:pt x="195515" y="47197"/>
                    <a:pt x="196628" y="46462"/>
                    <a:pt x="197360" y="45280"/>
                  </a:cubicBezTo>
                  <a:cubicBezTo>
                    <a:pt x="198122" y="44053"/>
                    <a:pt x="198291" y="42677"/>
                    <a:pt x="197799" y="41683"/>
                  </a:cubicBezTo>
                  <a:lnTo>
                    <a:pt x="176242" y="169"/>
                  </a:lnTo>
                  <a:lnTo>
                    <a:pt x="1761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325;p64">
              <a:extLst>
                <a:ext uri="{FF2B5EF4-FFF2-40B4-BE49-F238E27FC236}">
                  <a16:creationId xmlns:a16="http://schemas.microsoft.com/office/drawing/2014/main" id="{006D8575-902B-6563-FA68-DBAE7DAFFE68}"/>
                </a:ext>
              </a:extLst>
            </p:cNvPr>
            <p:cNvSpPr/>
            <p:nvPr/>
          </p:nvSpPr>
          <p:spPr>
            <a:xfrm>
              <a:off x="1393850" y="4260425"/>
              <a:ext cx="4942200" cy="1164325"/>
            </a:xfrm>
            <a:custGeom>
              <a:avLst/>
              <a:gdLst/>
              <a:ahLst/>
              <a:cxnLst/>
              <a:rect l="l" t="t" r="r" b="b"/>
              <a:pathLst>
                <a:path w="197688" h="46573" extrusionOk="0">
                  <a:moveTo>
                    <a:pt x="21968" y="1"/>
                  </a:moveTo>
                  <a:lnTo>
                    <a:pt x="935" y="42476"/>
                  </a:lnTo>
                  <a:cubicBezTo>
                    <a:pt x="0" y="44362"/>
                    <a:pt x="1373" y="46573"/>
                    <a:pt x="3477" y="46573"/>
                  </a:cubicBezTo>
                  <a:lnTo>
                    <a:pt x="194211" y="46573"/>
                  </a:lnTo>
                  <a:cubicBezTo>
                    <a:pt x="196316" y="46573"/>
                    <a:pt x="197687" y="44362"/>
                    <a:pt x="196754" y="42475"/>
                  </a:cubicBezTo>
                  <a:lnTo>
                    <a:pt x="175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326;p64">
              <a:extLst>
                <a:ext uri="{FF2B5EF4-FFF2-40B4-BE49-F238E27FC236}">
                  <a16:creationId xmlns:a16="http://schemas.microsoft.com/office/drawing/2014/main" id="{4DBE1E97-F272-0F69-24EE-DA53F4B7532F}"/>
                </a:ext>
              </a:extLst>
            </p:cNvPr>
            <p:cNvSpPr/>
            <p:nvPr/>
          </p:nvSpPr>
          <p:spPr>
            <a:xfrm>
              <a:off x="1398125" y="4252650"/>
              <a:ext cx="4933650" cy="1179900"/>
            </a:xfrm>
            <a:custGeom>
              <a:avLst/>
              <a:gdLst/>
              <a:ahLst/>
              <a:cxnLst/>
              <a:rect l="l" t="t" r="r" b="b"/>
              <a:pathLst>
                <a:path w="197346" h="47196" extrusionOk="0">
                  <a:moveTo>
                    <a:pt x="175355" y="624"/>
                  </a:moveTo>
                  <a:lnTo>
                    <a:pt x="196304" y="42925"/>
                  </a:lnTo>
                  <a:cubicBezTo>
                    <a:pt x="196691" y="43708"/>
                    <a:pt x="196647" y="44635"/>
                    <a:pt x="196186" y="45378"/>
                  </a:cubicBezTo>
                  <a:cubicBezTo>
                    <a:pt x="195725" y="46121"/>
                    <a:pt x="194914" y="46571"/>
                    <a:pt x="194041" y="46572"/>
                  </a:cubicBezTo>
                  <a:lnTo>
                    <a:pt x="3306" y="46572"/>
                  </a:lnTo>
                  <a:cubicBezTo>
                    <a:pt x="2432" y="46572"/>
                    <a:pt x="1621" y="46121"/>
                    <a:pt x="1160" y="45378"/>
                  </a:cubicBezTo>
                  <a:cubicBezTo>
                    <a:pt x="700" y="44636"/>
                    <a:pt x="655" y="43708"/>
                    <a:pt x="1043" y="42925"/>
                  </a:cubicBezTo>
                  <a:lnTo>
                    <a:pt x="21991" y="624"/>
                  </a:lnTo>
                  <a:close/>
                  <a:moveTo>
                    <a:pt x="21797" y="0"/>
                  </a:moveTo>
                  <a:cubicBezTo>
                    <a:pt x="21679" y="0"/>
                    <a:pt x="21571" y="68"/>
                    <a:pt x="21518" y="174"/>
                  </a:cubicBezTo>
                  <a:lnTo>
                    <a:pt x="484" y="42649"/>
                  </a:lnTo>
                  <a:cubicBezTo>
                    <a:pt x="0" y="43626"/>
                    <a:pt x="56" y="44782"/>
                    <a:pt x="630" y="45708"/>
                  </a:cubicBezTo>
                  <a:cubicBezTo>
                    <a:pt x="1204" y="46633"/>
                    <a:pt x="2217" y="47195"/>
                    <a:pt x="3306" y="47195"/>
                  </a:cubicBezTo>
                  <a:lnTo>
                    <a:pt x="194041" y="47195"/>
                  </a:lnTo>
                  <a:cubicBezTo>
                    <a:pt x="195130" y="47194"/>
                    <a:pt x="196141" y="46632"/>
                    <a:pt x="196716" y="45706"/>
                  </a:cubicBezTo>
                  <a:cubicBezTo>
                    <a:pt x="197290" y="44781"/>
                    <a:pt x="197345" y="43625"/>
                    <a:pt x="196863" y="42648"/>
                  </a:cubicBezTo>
                  <a:lnTo>
                    <a:pt x="175828" y="174"/>
                  </a:lnTo>
                  <a:cubicBezTo>
                    <a:pt x="175776" y="68"/>
                    <a:pt x="175668" y="0"/>
                    <a:pt x="175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27;p64">
              <a:extLst>
                <a:ext uri="{FF2B5EF4-FFF2-40B4-BE49-F238E27FC236}">
                  <a16:creationId xmlns:a16="http://schemas.microsoft.com/office/drawing/2014/main" id="{EF6E7658-1685-B0E5-A68F-8C0063B9F706}"/>
                </a:ext>
              </a:extLst>
            </p:cNvPr>
            <p:cNvSpPr/>
            <p:nvPr/>
          </p:nvSpPr>
          <p:spPr>
            <a:xfrm>
              <a:off x="2175875" y="1835275"/>
              <a:ext cx="3378150" cy="2216650"/>
            </a:xfrm>
            <a:custGeom>
              <a:avLst/>
              <a:gdLst/>
              <a:ahLst/>
              <a:cxnLst/>
              <a:rect l="l" t="t" r="r" b="b"/>
              <a:pathLst>
                <a:path w="135126" h="88666" extrusionOk="0">
                  <a:moveTo>
                    <a:pt x="1" y="1"/>
                  </a:moveTo>
                  <a:lnTo>
                    <a:pt x="1" y="88666"/>
                  </a:lnTo>
                  <a:lnTo>
                    <a:pt x="135126" y="88666"/>
                  </a:lnTo>
                  <a:lnTo>
                    <a:pt x="1351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28;p64">
              <a:extLst>
                <a:ext uri="{FF2B5EF4-FFF2-40B4-BE49-F238E27FC236}">
                  <a16:creationId xmlns:a16="http://schemas.microsoft.com/office/drawing/2014/main" id="{1C3F3242-52A4-31E2-05AF-7BE0ADF3B8B1}"/>
                </a:ext>
              </a:extLst>
            </p:cNvPr>
            <p:cNvSpPr/>
            <p:nvPr/>
          </p:nvSpPr>
          <p:spPr>
            <a:xfrm>
              <a:off x="2168075" y="1827500"/>
              <a:ext cx="3393750" cy="2232225"/>
            </a:xfrm>
            <a:custGeom>
              <a:avLst/>
              <a:gdLst/>
              <a:ahLst/>
              <a:cxnLst/>
              <a:rect l="l" t="t" r="r" b="b"/>
              <a:pathLst>
                <a:path w="135750" h="89289" extrusionOk="0">
                  <a:moveTo>
                    <a:pt x="135127" y="623"/>
                  </a:moveTo>
                  <a:lnTo>
                    <a:pt x="135127" y="88665"/>
                  </a:lnTo>
                  <a:lnTo>
                    <a:pt x="624" y="88665"/>
                  </a:lnTo>
                  <a:lnTo>
                    <a:pt x="624" y="623"/>
                  </a:lnTo>
                  <a:close/>
                  <a:moveTo>
                    <a:pt x="0" y="0"/>
                  </a:moveTo>
                  <a:lnTo>
                    <a:pt x="0" y="89288"/>
                  </a:lnTo>
                  <a:lnTo>
                    <a:pt x="135749" y="89288"/>
                  </a:lnTo>
                  <a:lnTo>
                    <a:pt x="1357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29;p64">
              <a:extLst>
                <a:ext uri="{FF2B5EF4-FFF2-40B4-BE49-F238E27FC236}">
                  <a16:creationId xmlns:a16="http://schemas.microsoft.com/office/drawing/2014/main" id="{54A8527A-F000-BBD1-C326-F7EF1844C640}"/>
                </a:ext>
              </a:extLst>
            </p:cNvPr>
            <p:cNvSpPr/>
            <p:nvPr/>
          </p:nvSpPr>
          <p:spPr>
            <a:xfrm>
              <a:off x="2263650" y="2845375"/>
              <a:ext cx="3215025" cy="1126650"/>
            </a:xfrm>
            <a:custGeom>
              <a:avLst/>
              <a:gdLst/>
              <a:ahLst/>
              <a:cxnLst/>
              <a:rect l="l" t="t" r="r" b="b"/>
              <a:pathLst>
                <a:path w="128601" h="45066" extrusionOk="0">
                  <a:moveTo>
                    <a:pt x="1" y="0"/>
                  </a:moveTo>
                  <a:lnTo>
                    <a:pt x="1" y="45066"/>
                  </a:lnTo>
                  <a:lnTo>
                    <a:pt x="128601" y="45066"/>
                  </a:lnTo>
                  <a:lnTo>
                    <a:pt x="12860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30;p64">
              <a:extLst>
                <a:ext uri="{FF2B5EF4-FFF2-40B4-BE49-F238E27FC236}">
                  <a16:creationId xmlns:a16="http://schemas.microsoft.com/office/drawing/2014/main" id="{B10D1CB7-1B97-D880-F57E-F773163A6608}"/>
                </a:ext>
              </a:extLst>
            </p:cNvPr>
            <p:cNvSpPr/>
            <p:nvPr/>
          </p:nvSpPr>
          <p:spPr>
            <a:xfrm>
              <a:off x="2344125" y="3343550"/>
              <a:ext cx="330500" cy="330525"/>
            </a:xfrm>
            <a:custGeom>
              <a:avLst/>
              <a:gdLst/>
              <a:ahLst/>
              <a:cxnLst/>
              <a:rect l="l" t="t" r="r" b="b"/>
              <a:pathLst>
                <a:path w="13220" h="13221" extrusionOk="0">
                  <a:moveTo>
                    <a:pt x="6611" y="4013"/>
                  </a:moveTo>
                  <a:cubicBezTo>
                    <a:pt x="7296" y="4013"/>
                    <a:pt x="7957" y="4284"/>
                    <a:pt x="8446" y="4773"/>
                  </a:cubicBezTo>
                  <a:cubicBezTo>
                    <a:pt x="8998" y="5326"/>
                    <a:pt x="9273" y="6098"/>
                    <a:pt x="9194" y="6874"/>
                  </a:cubicBezTo>
                  <a:cubicBezTo>
                    <a:pt x="9073" y="8090"/>
                    <a:pt x="8091" y="9073"/>
                    <a:pt x="6876" y="9193"/>
                  </a:cubicBezTo>
                  <a:cubicBezTo>
                    <a:pt x="6787" y="9202"/>
                    <a:pt x="6699" y="9207"/>
                    <a:pt x="6611" y="9207"/>
                  </a:cubicBezTo>
                  <a:cubicBezTo>
                    <a:pt x="5926" y="9207"/>
                    <a:pt x="5263" y="8935"/>
                    <a:pt x="4774" y="8446"/>
                  </a:cubicBezTo>
                  <a:cubicBezTo>
                    <a:pt x="4222" y="7893"/>
                    <a:pt x="3948" y="7121"/>
                    <a:pt x="4027" y="6345"/>
                  </a:cubicBezTo>
                  <a:cubicBezTo>
                    <a:pt x="4148" y="5130"/>
                    <a:pt x="5131" y="4146"/>
                    <a:pt x="6345" y="4027"/>
                  </a:cubicBezTo>
                  <a:cubicBezTo>
                    <a:pt x="6434" y="4018"/>
                    <a:pt x="6522" y="4013"/>
                    <a:pt x="6611" y="4013"/>
                  </a:cubicBezTo>
                  <a:close/>
                  <a:moveTo>
                    <a:pt x="6043" y="1"/>
                  </a:moveTo>
                  <a:cubicBezTo>
                    <a:pt x="5707" y="1"/>
                    <a:pt x="5435" y="273"/>
                    <a:pt x="5435" y="608"/>
                  </a:cubicBezTo>
                  <a:lnTo>
                    <a:pt x="5435" y="1485"/>
                  </a:lnTo>
                  <a:cubicBezTo>
                    <a:pt x="4861" y="1616"/>
                    <a:pt x="4314" y="1842"/>
                    <a:pt x="3816" y="2156"/>
                  </a:cubicBezTo>
                  <a:lnTo>
                    <a:pt x="3197" y="1536"/>
                  </a:lnTo>
                  <a:cubicBezTo>
                    <a:pt x="3078" y="1417"/>
                    <a:pt x="2922" y="1358"/>
                    <a:pt x="2767" y="1358"/>
                  </a:cubicBezTo>
                  <a:cubicBezTo>
                    <a:pt x="2612" y="1358"/>
                    <a:pt x="2456" y="1417"/>
                    <a:pt x="2337" y="1536"/>
                  </a:cubicBezTo>
                  <a:lnTo>
                    <a:pt x="1536" y="2339"/>
                  </a:lnTo>
                  <a:cubicBezTo>
                    <a:pt x="1298" y="2576"/>
                    <a:pt x="1298" y="2960"/>
                    <a:pt x="1536" y="3197"/>
                  </a:cubicBezTo>
                  <a:lnTo>
                    <a:pt x="2155" y="3817"/>
                  </a:lnTo>
                  <a:cubicBezTo>
                    <a:pt x="1841" y="4315"/>
                    <a:pt x="1615" y="4862"/>
                    <a:pt x="1485" y="5436"/>
                  </a:cubicBezTo>
                  <a:lnTo>
                    <a:pt x="608" y="5436"/>
                  </a:lnTo>
                  <a:cubicBezTo>
                    <a:pt x="272" y="5436"/>
                    <a:pt x="0" y="5708"/>
                    <a:pt x="0" y="6044"/>
                  </a:cubicBezTo>
                  <a:lnTo>
                    <a:pt x="0" y="7179"/>
                  </a:lnTo>
                  <a:cubicBezTo>
                    <a:pt x="0" y="7514"/>
                    <a:pt x="272" y="7786"/>
                    <a:pt x="608" y="7786"/>
                  </a:cubicBezTo>
                  <a:lnTo>
                    <a:pt x="1485" y="7786"/>
                  </a:lnTo>
                  <a:cubicBezTo>
                    <a:pt x="1615" y="8360"/>
                    <a:pt x="1841" y="8906"/>
                    <a:pt x="2155" y="9404"/>
                  </a:cubicBezTo>
                  <a:lnTo>
                    <a:pt x="1536" y="10024"/>
                  </a:lnTo>
                  <a:cubicBezTo>
                    <a:pt x="1298" y="10261"/>
                    <a:pt x="1298" y="10646"/>
                    <a:pt x="1536" y="10882"/>
                  </a:cubicBezTo>
                  <a:lnTo>
                    <a:pt x="2340" y="11684"/>
                  </a:lnTo>
                  <a:cubicBezTo>
                    <a:pt x="2458" y="11803"/>
                    <a:pt x="2613" y="11862"/>
                    <a:pt x="2768" y="11862"/>
                  </a:cubicBezTo>
                  <a:cubicBezTo>
                    <a:pt x="2924" y="11862"/>
                    <a:pt x="3079" y="11803"/>
                    <a:pt x="3198" y="11684"/>
                  </a:cubicBezTo>
                  <a:lnTo>
                    <a:pt x="3817" y="11064"/>
                  </a:lnTo>
                  <a:cubicBezTo>
                    <a:pt x="4315" y="11378"/>
                    <a:pt x="4862" y="11604"/>
                    <a:pt x="5437" y="11736"/>
                  </a:cubicBezTo>
                  <a:lnTo>
                    <a:pt x="5437" y="12613"/>
                  </a:lnTo>
                  <a:cubicBezTo>
                    <a:pt x="5437" y="12948"/>
                    <a:pt x="5708" y="13220"/>
                    <a:pt x="6044" y="13220"/>
                  </a:cubicBezTo>
                  <a:lnTo>
                    <a:pt x="7179" y="13220"/>
                  </a:lnTo>
                  <a:cubicBezTo>
                    <a:pt x="7515" y="13220"/>
                    <a:pt x="7787" y="12948"/>
                    <a:pt x="7787" y="12613"/>
                  </a:cubicBezTo>
                  <a:lnTo>
                    <a:pt x="7787" y="11736"/>
                  </a:lnTo>
                  <a:cubicBezTo>
                    <a:pt x="8360" y="11606"/>
                    <a:pt x="8907" y="11378"/>
                    <a:pt x="9405" y="11066"/>
                  </a:cubicBezTo>
                  <a:lnTo>
                    <a:pt x="10024" y="11685"/>
                  </a:lnTo>
                  <a:cubicBezTo>
                    <a:pt x="10143" y="11804"/>
                    <a:pt x="10299" y="11863"/>
                    <a:pt x="10454" y="11863"/>
                  </a:cubicBezTo>
                  <a:cubicBezTo>
                    <a:pt x="10610" y="11863"/>
                    <a:pt x="10765" y="11804"/>
                    <a:pt x="10884" y="11685"/>
                  </a:cubicBezTo>
                  <a:lnTo>
                    <a:pt x="11687" y="10882"/>
                  </a:lnTo>
                  <a:cubicBezTo>
                    <a:pt x="11923" y="10645"/>
                    <a:pt x="11923" y="10260"/>
                    <a:pt x="11687" y="10024"/>
                  </a:cubicBezTo>
                  <a:lnTo>
                    <a:pt x="11067" y="9404"/>
                  </a:lnTo>
                  <a:cubicBezTo>
                    <a:pt x="11380" y="8906"/>
                    <a:pt x="11606" y="8358"/>
                    <a:pt x="11737" y="7785"/>
                  </a:cubicBezTo>
                  <a:lnTo>
                    <a:pt x="12613" y="7785"/>
                  </a:lnTo>
                  <a:cubicBezTo>
                    <a:pt x="12948" y="7784"/>
                    <a:pt x="13220" y="7512"/>
                    <a:pt x="13220" y="7178"/>
                  </a:cubicBezTo>
                  <a:lnTo>
                    <a:pt x="13220" y="6042"/>
                  </a:lnTo>
                  <a:cubicBezTo>
                    <a:pt x="13220" y="5707"/>
                    <a:pt x="12948" y="5435"/>
                    <a:pt x="12612" y="5435"/>
                  </a:cubicBezTo>
                  <a:lnTo>
                    <a:pt x="11735" y="5435"/>
                  </a:lnTo>
                  <a:cubicBezTo>
                    <a:pt x="11605" y="4862"/>
                    <a:pt x="11379" y="4314"/>
                    <a:pt x="11065" y="3816"/>
                  </a:cubicBezTo>
                  <a:lnTo>
                    <a:pt x="11686" y="3197"/>
                  </a:lnTo>
                  <a:cubicBezTo>
                    <a:pt x="11922" y="2960"/>
                    <a:pt x="11922" y="2576"/>
                    <a:pt x="11686" y="2338"/>
                  </a:cubicBezTo>
                  <a:lnTo>
                    <a:pt x="10883" y="1535"/>
                  </a:lnTo>
                  <a:cubicBezTo>
                    <a:pt x="10764" y="1417"/>
                    <a:pt x="10608" y="1358"/>
                    <a:pt x="10453" y="1358"/>
                  </a:cubicBezTo>
                  <a:cubicBezTo>
                    <a:pt x="10298" y="1358"/>
                    <a:pt x="10143" y="1417"/>
                    <a:pt x="10024" y="1535"/>
                  </a:cubicBezTo>
                  <a:lnTo>
                    <a:pt x="9405" y="2155"/>
                  </a:lnTo>
                  <a:cubicBezTo>
                    <a:pt x="8906" y="1842"/>
                    <a:pt x="8359" y="1616"/>
                    <a:pt x="7786" y="1485"/>
                  </a:cubicBezTo>
                  <a:lnTo>
                    <a:pt x="7786" y="608"/>
                  </a:lnTo>
                  <a:cubicBezTo>
                    <a:pt x="7786" y="273"/>
                    <a:pt x="7513" y="1"/>
                    <a:pt x="71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31;p64">
              <a:extLst>
                <a:ext uri="{FF2B5EF4-FFF2-40B4-BE49-F238E27FC236}">
                  <a16:creationId xmlns:a16="http://schemas.microsoft.com/office/drawing/2014/main" id="{66A55768-F6D5-0FBC-2168-623B1A3B25E0}"/>
                </a:ext>
              </a:extLst>
            </p:cNvPr>
            <p:cNvSpPr/>
            <p:nvPr/>
          </p:nvSpPr>
          <p:spPr>
            <a:xfrm>
              <a:off x="2611625" y="3542250"/>
              <a:ext cx="330475" cy="330525"/>
            </a:xfrm>
            <a:custGeom>
              <a:avLst/>
              <a:gdLst/>
              <a:ahLst/>
              <a:cxnLst/>
              <a:rect l="l" t="t" r="r" b="b"/>
              <a:pathLst>
                <a:path w="13219" h="13221" extrusionOk="0">
                  <a:moveTo>
                    <a:pt x="6610" y="4014"/>
                  </a:moveTo>
                  <a:cubicBezTo>
                    <a:pt x="7295" y="4014"/>
                    <a:pt x="7957" y="4285"/>
                    <a:pt x="8446" y="4774"/>
                  </a:cubicBezTo>
                  <a:cubicBezTo>
                    <a:pt x="8998" y="5326"/>
                    <a:pt x="9272" y="6098"/>
                    <a:pt x="9193" y="6875"/>
                  </a:cubicBezTo>
                  <a:cubicBezTo>
                    <a:pt x="9072" y="8090"/>
                    <a:pt x="8091" y="9073"/>
                    <a:pt x="6875" y="9193"/>
                  </a:cubicBezTo>
                  <a:cubicBezTo>
                    <a:pt x="6786" y="9202"/>
                    <a:pt x="6698" y="9207"/>
                    <a:pt x="6610" y="9207"/>
                  </a:cubicBezTo>
                  <a:cubicBezTo>
                    <a:pt x="5925" y="9207"/>
                    <a:pt x="5263" y="8936"/>
                    <a:pt x="4774" y="8447"/>
                  </a:cubicBezTo>
                  <a:cubicBezTo>
                    <a:pt x="4222" y="7894"/>
                    <a:pt x="3948" y="7122"/>
                    <a:pt x="4027" y="6346"/>
                  </a:cubicBezTo>
                  <a:cubicBezTo>
                    <a:pt x="4148" y="5131"/>
                    <a:pt x="5129" y="4147"/>
                    <a:pt x="6345" y="4028"/>
                  </a:cubicBezTo>
                  <a:cubicBezTo>
                    <a:pt x="6434" y="4019"/>
                    <a:pt x="6522" y="4014"/>
                    <a:pt x="6610" y="4014"/>
                  </a:cubicBezTo>
                  <a:close/>
                  <a:moveTo>
                    <a:pt x="6042" y="1"/>
                  </a:moveTo>
                  <a:cubicBezTo>
                    <a:pt x="5706" y="1"/>
                    <a:pt x="5434" y="272"/>
                    <a:pt x="5434" y="608"/>
                  </a:cubicBezTo>
                  <a:lnTo>
                    <a:pt x="5434" y="1484"/>
                  </a:lnTo>
                  <a:cubicBezTo>
                    <a:pt x="4861" y="1615"/>
                    <a:pt x="4313" y="1842"/>
                    <a:pt x="3816" y="2154"/>
                  </a:cubicBezTo>
                  <a:lnTo>
                    <a:pt x="3196" y="1535"/>
                  </a:lnTo>
                  <a:cubicBezTo>
                    <a:pt x="3077" y="1417"/>
                    <a:pt x="2922" y="1358"/>
                    <a:pt x="2767" y="1358"/>
                  </a:cubicBezTo>
                  <a:cubicBezTo>
                    <a:pt x="2612" y="1358"/>
                    <a:pt x="2456" y="1417"/>
                    <a:pt x="2337" y="1535"/>
                  </a:cubicBezTo>
                  <a:lnTo>
                    <a:pt x="1534" y="2338"/>
                  </a:lnTo>
                  <a:cubicBezTo>
                    <a:pt x="1298" y="2575"/>
                    <a:pt x="1298" y="2960"/>
                    <a:pt x="1534" y="3197"/>
                  </a:cubicBezTo>
                  <a:lnTo>
                    <a:pt x="2154" y="3817"/>
                  </a:lnTo>
                  <a:cubicBezTo>
                    <a:pt x="1841" y="4315"/>
                    <a:pt x="1614" y="4861"/>
                    <a:pt x="1484" y="5435"/>
                  </a:cubicBezTo>
                  <a:lnTo>
                    <a:pt x="608" y="5435"/>
                  </a:lnTo>
                  <a:cubicBezTo>
                    <a:pt x="272" y="5435"/>
                    <a:pt x="0" y="5706"/>
                    <a:pt x="0" y="6042"/>
                  </a:cubicBezTo>
                  <a:lnTo>
                    <a:pt x="0" y="7178"/>
                  </a:lnTo>
                  <a:cubicBezTo>
                    <a:pt x="0" y="7513"/>
                    <a:pt x="272" y="7785"/>
                    <a:pt x="608" y="7785"/>
                  </a:cubicBezTo>
                  <a:lnTo>
                    <a:pt x="1484" y="7785"/>
                  </a:lnTo>
                  <a:cubicBezTo>
                    <a:pt x="1614" y="8358"/>
                    <a:pt x="1841" y="8906"/>
                    <a:pt x="2154" y="9404"/>
                  </a:cubicBezTo>
                  <a:lnTo>
                    <a:pt x="1534" y="10024"/>
                  </a:lnTo>
                  <a:cubicBezTo>
                    <a:pt x="1298" y="10261"/>
                    <a:pt x="1298" y="10646"/>
                    <a:pt x="1534" y="10882"/>
                  </a:cubicBezTo>
                  <a:lnTo>
                    <a:pt x="2337" y="11685"/>
                  </a:lnTo>
                  <a:cubicBezTo>
                    <a:pt x="2456" y="11804"/>
                    <a:pt x="2612" y="11863"/>
                    <a:pt x="2767" y="11863"/>
                  </a:cubicBezTo>
                  <a:cubicBezTo>
                    <a:pt x="2922" y="11863"/>
                    <a:pt x="3077" y="11804"/>
                    <a:pt x="3196" y="11685"/>
                  </a:cubicBezTo>
                  <a:lnTo>
                    <a:pt x="3816" y="11065"/>
                  </a:lnTo>
                  <a:cubicBezTo>
                    <a:pt x="4313" y="11379"/>
                    <a:pt x="4861" y="11605"/>
                    <a:pt x="5434" y="11736"/>
                  </a:cubicBezTo>
                  <a:lnTo>
                    <a:pt x="5434" y="12613"/>
                  </a:lnTo>
                  <a:cubicBezTo>
                    <a:pt x="5434" y="12947"/>
                    <a:pt x="5706" y="13220"/>
                    <a:pt x="6042" y="13220"/>
                  </a:cubicBezTo>
                  <a:lnTo>
                    <a:pt x="7177" y="13220"/>
                  </a:lnTo>
                  <a:cubicBezTo>
                    <a:pt x="7513" y="13220"/>
                    <a:pt x="7785" y="12947"/>
                    <a:pt x="7785" y="12613"/>
                  </a:cubicBezTo>
                  <a:lnTo>
                    <a:pt x="7785" y="11736"/>
                  </a:lnTo>
                  <a:cubicBezTo>
                    <a:pt x="8358" y="11605"/>
                    <a:pt x="8906" y="11378"/>
                    <a:pt x="9403" y="11065"/>
                  </a:cubicBezTo>
                  <a:lnTo>
                    <a:pt x="10023" y="11685"/>
                  </a:lnTo>
                  <a:cubicBezTo>
                    <a:pt x="10142" y="11804"/>
                    <a:pt x="10297" y="11863"/>
                    <a:pt x="10452" y="11863"/>
                  </a:cubicBezTo>
                  <a:cubicBezTo>
                    <a:pt x="10607" y="11863"/>
                    <a:pt x="10763" y="11804"/>
                    <a:pt x="10881" y="11685"/>
                  </a:cubicBezTo>
                  <a:lnTo>
                    <a:pt x="11684" y="10882"/>
                  </a:lnTo>
                  <a:cubicBezTo>
                    <a:pt x="11921" y="10646"/>
                    <a:pt x="11921" y="10261"/>
                    <a:pt x="11684" y="10024"/>
                  </a:cubicBezTo>
                  <a:lnTo>
                    <a:pt x="11065" y="9404"/>
                  </a:lnTo>
                  <a:cubicBezTo>
                    <a:pt x="11377" y="8906"/>
                    <a:pt x="11604" y="8358"/>
                    <a:pt x="11735" y="7785"/>
                  </a:cubicBezTo>
                  <a:lnTo>
                    <a:pt x="12611" y="7785"/>
                  </a:lnTo>
                  <a:cubicBezTo>
                    <a:pt x="12947" y="7785"/>
                    <a:pt x="13219" y="7513"/>
                    <a:pt x="13219" y="7178"/>
                  </a:cubicBezTo>
                  <a:lnTo>
                    <a:pt x="13219" y="6042"/>
                  </a:lnTo>
                  <a:cubicBezTo>
                    <a:pt x="13219" y="5706"/>
                    <a:pt x="12947" y="5435"/>
                    <a:pt x="12611" y="5435"/>
                  </a:cubicBezTo>
                  <a:lnTo>
                    <a:pt x="11735" y="5435"/>
                  </a:lnTo>
                  <a:cubicBezTo>
                    <a:pt x="11604" y="4861"/>
                    <a:pt x="11377" y="4315"/>
                    <a:pt x="11065" y="3817"/>
                  </a:cubicBezTo>
                  <a:lnTo>
                    <a:pt x="11684" y="3197"/>
                  </a:lnTo>
                  <a:cubicBezTo>
                    <a:pt x="11921" y="2960"/>
                    <a:pt x="11921" y="2575"/>
                    <a:pt x="11684" y="2338"/>
                  </a:cubicBezTo>
                  <a:lnTo>
                    <a:pt x="10881" y="1535"/>
                  </a:lnTo>
                  <a:cubicBezTo>
                    <a:pt x="10763" y="1417"/>
                    <a:pt x="10607" y="1358"/>
                    <a:pt x="10452" y="1358"/>
                  </a:cubicBezTo>
                  <a:cubicBezTo>
                    <a:pt x="10297" y="1358"/>
                    <a:pt x="10142" y="1417"/>
                    <a:pt x="10023" y="1535"/>
                  </a:cubicBezTo>
                  <a:lnTo>
                    <a:pt x="9403" y="2154"/>
                  </a:lnTo>
                  <a:cubicBezTo>
                    <a:pt x="8906" y="1842"/>
                    <a:pt x="8358" y="1615"/>
                    <a:pt x="7785" y="1484"/>
                  </a:cubicBezTo>
                  <a:lnTo>
                    <a:pt x="7785" y="608"/>
                  </a:lnTo>
                  <a:cubicBezTo>
                    <a:pt x="7785" y="272"/>
                    <a:pt x="7513" y="1"/>
                    <a:pt x="7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32;p64">
              <a:extLst>
                <a:ext uri="{FF2B5EF4-FFF2-40B4-BE49-F238E27FC236}">
                  <a16:creationId xmlns:a16="http://schemas.microsoft.com/office/drawing/2014/main" id="{8A7F2D21-EB9E-0F05-6AEC-5B6BC95D8A00}"/>
                </a:ext>
              </a:extLst>
            </p:cNvPr>
            <p:cNvSpPr/>
            <p:nvPr/>
          </p:nvSpPr>
          <p:spPr>
            <a:xfrm>
              <a:off x="2383000" y="2940375"/>
              <a:ext cx="596350" cy="13525"/>
            </a:xfrm>
            <a:custGeom>
              <a:avLst/>
              <a:gdLst/>
              <a:ahLst/>
              <a:cxnLst/>
              <a:rect l="l" t="t" r="r" b="b"/>
              <a:pathLst>
                <a:path w="23854" h="541" extrusionOk="0">
                  <a:moveTo>
                    <a:pt x="271" y="1"/>
                  </a:moveTo>
                  <a:cubicBezTo>
                    <a:pt x="122" y="1"/>
                    <a:pt x="0" y="121"/>
                    <a:pt x="0" y="271"/>
                  </a:cubicBezTo>
                  <a:cubicBezTo>
                    <a:pt x="0" y="420"/>
                    <a:pt x="122" y="541"/>
                    <a:pt x="271" y="541"/>
                  </a:cubicBezTo>
                  <a:lnTo>
                    <a:pt x="23583" y="541"/>
                  </a:lnTo>
                  <a:cubicBezTo>
                    <a:pt x="23733" y="541"/>
                    <a:pt x="23853" y="420"/>
                    <a:pt x="23853" y="271"/>
                  </a:cubicBezTo>
                  <a:cubicBezTo>
                    <a:pt x="23853" y="121"/>
                    <a:pt x="23733" y="1"/>
                    <a:pt x="235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33;p64">
              <a:extLst>
                <a:ext uri="{FF2B5EF4-FFF2-40B4-BE49-F238E27FC236}">
                  <a16:creationId xmlns:a16="http://schemas.microsoft.com/office/drawing/2014/main" id="{B9E1BFFB-3F80-6370-8AA8-F5A8CCC7D909}"/>
                </a:ext>
              </a:extLst>
            </p:cNvPr>
            <p:cNvSpPr/>
            <p:nvPr/>
          </p:nvSpPr>
          <p:spPr>
            <a:xfrm>
              <a:off x="2382850" y="3024450"/>
              <a:ext cx="596675" cy="13525"/>
            </a:xfrm>
            <a:custGeom>
              <a:avLst/>
              <a:gdLst/>
              <a:ahLst/>
              <a:cxnLst/>
              <a:rect l="l" t="t" r="r" b="b"/>
              <a:pathLst>
                <a:path w="23867" h="541" extrusionOk="0">
                  <a:moveTo>
                    <a:pt x="271" y="1"/>
                  </a:moveTo>
                  <a:cubicBezTo>
                    <a:pt x="122" y="1"/>
                    <a:pt x="1" y="121"/>
                    <a:pt x="1" y="270"/>
                  </a:cubicBezTo>
                  <a:cubicBezTo>
                    <a:pt x="1" y="421"/>
                    <a:pt x="122" y="541"/>
                    <a:pt x="271" y="541"/>
                  </a:cubicBezTo>
                  <a:cubicBezTo>
                    <a:pt x="273" y="541"/>
                    <a:pt x="275" y="541"/>
                    <a:pt x="277" y="541"/>
                  </a:cubicBezTo>
                  <a:lnTo>
                    <a:pt x="23589" y="541"/>
                  </a:lnTo>
                  <a:cubicBezTo>
                    <a:pt x="23591" y="541"/>
                    <a:pt x="23593" y="541"/>
                    <a:pt x="23595" y="541"/>
                  </a:cubicBezTo>
                  <a:cubicBezTo>
                    <a:pt x="23745" y="541"/>
                    <a:pt x="23866" y="421"/>
                    <a:pt x="23866" y="270"/>
                  </a:cubicBezTo>
                  <a:cubicBezTo>
                    <a:pt x="23866" y="121"/>
                    <a:pt x="23745" y="1"/>
                    <a:pt x="23595" y="1"/>
                  </a:cubicBezTo>
                  <a:cubicBezTo>
                    <a:pt x="23593" y="1"/>
                    <a:pt x="23591" y="1"/>
                    <a:pt x="23589" y="1"/>
                  </a:cubicBezTo>
                  <a:lnTo>
                    <a:pt x="277" y="1"/>
                  </a:lnTo>
                  <a:cubicBezTo>
                    <a:pt x="275" y="1"/>
                    <a:pt x="273" y="1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334;p64">
              <a:extLst>
                <a:ext uri="{FF2B5EF4-FFF2-40B4-BE49-F238E27FC236}">
                  <a16:creationId xmlns:a16="http://schemas.microsoft.com/office/drawing/2014/main" id="{43E06F7B-B09B-876D-B187-31C3B1728BF4}"/>
                </a:ext>
              </a:extLst>
            </p:cNvPr>
            <p:cNvSpPr/>
            <p:nvPr/>
          </p:nvSpPr>
          <p:spPr>
            <a:xfrm>
              <a:off x="2382850" y="3108525"/>
              <a:ext cx="596675" cy="13525"/>
            </a:xfrm>
            <a:custGeom>
              <a:avLst/>
              <a:gdLst/>
              <a:ahLst/>
              <a:cxnLst/>
              <a:rect l="l" t="t" r="r" b="b"/>
              <a:pathLst>
                <a:path w="23867" h="541" extrusionOk="0">
                  <a:moveTo>
                    <a:pt x="271" y="1"/>
                  </a:moveTo>
                  <a:cubicBezTo>
                    <a:pt x="122" y="1"/>
                    <a:pt x="1" y="121"/>
                    <a:pt x="1" y="270"/>
                  </a:cubicBezTo>
                  <a:cubicBezTo>
                    <a:pt x="1" y="421"/>
                    <a:pt x="122" y="541"/>
                    <a:pt x="271" y="541"/>
                  </a:cubicBezTo>
                  <a:cubicBezTo>
                    <a:pt x="273" y="541"/>
                    <a:pt x="275" y="541"/>
                    <a:pt x="277" y="541"/>
                  </a:cubicBezTo>
                  <a:lnTo>
                    <a:pt x="23589" y="541"/>
                  </a:lnTo>
                  <a:cubicBezTo>
                    <a:pt x="23591" y="541"/>
                    <a:pt x="23593" y="541"/>
                    <a:pt x="23595" y="541"/>
                  </a:cubicBezTo>
                  <a:cubicBezTo>
                    <a:pt x="23745" y="541"/>
                    <a:pt x="23866" y="421"/>
                    <a:pt x="23866" y="270"/>
                  </a:cubicBezTo>
                  <a:cubicBezTo>
                    <a:pt x="23866" y="121"/>
                    <a:pt x="23745" y="1"/>
                    <a:pt x="23595" y="1"/>
                  </a:cubicBezTo>
                  <a:cubicBezTo>
                    <a:pt x="23593" y="1"/>
                    <a:pt x="23591" y="1"/>
                    <a:pt x="23589" y="1"/>
                  </a:cubicBezTo>
                  <a:lnTo>
                    <a:pt x="277" y="1"/>
                  </a:lnTo>
                  <a:cubicBezTo>
                    <a:pt x="275" y="1"/>
                    <a:pt x="273" y="1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335;p64">
              <a:extLst>
                <a:ext uri="{FF2B5EF4-FFF2-40B4-BE49-F238E27FC236}">
                  <a16:creationId xmlns:a16="http://schemas.microsoft.com/office/drawing/2014/main" id="{9BF38759-B0BB-ECB0-8B80-FA9363222068}"/>
                </a:ext>
              </a:extLst>
            </p:cNvPr>
            <p:cNvSpPr/>
            <p:nvPr/>
          </p:nvSpPr>
          <p:spPr>
            <a:xfrm>
              <a:off x="2382850" y="3192600"/>
              <a:ext cx="596675" cy="13550"/>
            </a:xfrm>
            <a:custGeom>
              <a:avLst/>
              <a:gdLst/>
              <a:ahLst/>
              <a:cxnLst/>
              <a:rect l="l" t="t" r="r" b="b"/>
              <a:pathLst>
                <a:path w="23867" h="542" extrusionOk="0">
                  <a:moveTo>
                    <a:pt x="271" y="1"/>
                  </a:moveTo>
                  <a:cubicBezTo>
                    <a:pt x="122" y="1"/>
                    <a:pt x="1" y="121"/>
                    <a:pt x="1" y="270"/>
                  </a:cubicBezTo>
                  <a:cubicBezTo>
                    <a:pt x="1" y="421"/>
                    <a:pt x="122" y="541"/>
                    <a:pt x="271" y="541"/>
                  </a:cubicBezTo>
                  <a:cubicBezTo>
                    <a:pt x="273" y="541"/>
                    <a:pt x="275" y="541"/>
                    <a:pt x="277" y="541"/>
                  </a:cubicBezTo>
                  <a:lnTo>
                    <a:pt x="23589" y="541"/>
                  </a:lnTo>
                  <a:cubicBezTo>
                    <a:pt x="23591" y="541"/>
                    <a:pt x="23593" y="541"/>
                    <a:pt x="23595" y="541"/>
                  </a:cubicBezTo>
                  <a:cubicBezTo>
                    <a:pt x="23745" y="541"/>
                    <a:pt x="23866" y="421"/>
                    <a:pt x="23866" y="270"/>
                  </a:cubicBezTo>
                  <a:cubicBezTo>
                    <a:pt x="23866" y="121"/>
                    <a:pt x="23745" y="1"/>
                    <a:pt x="23595" y="1"/>
                  </a:cubicBezTo>
                  <a:cubicBezTo>
                    <a:pt x="23593" y="1"/>
                    <a:pt x="23591" y="1"/>
                    <a:pt x="23589" y="1"/>
                  </a:cubicBezTo>
                  <a:lnTo>
                    <a:pt x="277" y="1"/>
                  </a:lnTo>
                  <a:cubicBezTo>
                    <a:pt x="275" y="1"/>
                    <a:pt x="273" y="1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336;p64">
              <a:extLst>
                <a:ext uri="{FF2B5EF4-FFF2-40B4-BE49-F238E27FC236}">
                  <a16:creationId xmlns:a16="http://schemas.microsoft.com/office/drawing/2014/main" id="{8436E614-7244-4E38-5EB2-FFA0B5F3E534}"/>
                </a:ext>
              </a:extLst>
            </p:cNvPr>
            <p:cNvSpPr/>
            <p:nvPr/>
          </p:nvSpPr>
          <p:spPr>
            <a:xfrm>
              <a:off x="2263650" y="1939725"/>
              <a:ext cx="3215025" cy="130500"/>
            </a:xfrm>
            <a:custGeom>
              <a:avLst/>
              <a:gdLst/>
              <a:ahLst/>
              <a:cxnLst/>
              <a:rect l="l" t="t" r="r" b="b"/>
              <a:pathLst>
                <a:path w="128601" h="5220" extrusionOk="0">
                  <a:moveTo>
                    <a:pt x="55" y="1"/>
                  </a:moveTo>
                  <a:cubicBezTo>
                    <a:pt x="25" y="1"/>
                    <a:pt x="1" y="25"/>
                    <a:pt x="1" y="56"/>
                  </a:cubicBezTo>
                  <a:lnTo>
                    <a:pt x="1" y="5164"/>
                  </a:lnTo>
                  <a:cubicBezTo>
                    <a:pt x="1" y="5195"/>
                    <a:pt x="25" y="5219"/>
                    <a:pt x="55" y="5219"/>
                  </a:cubicBezTo>
                  <a:lnTo>
                    <a:pt x="128546" y="5219"/>
                  </a:lnTo>
                  <a:cubicBezTo>
                    <a:pt x="128577" y="5219"/>
                    <a:pt x="128601" y="5195"/>
                    <a:pt x="128601" y="5164"/>
                  </a:cubicBezTo>
                  <a:lnTo>
                    <a:pt x="128601" y="56"/>
                  </a:lnTo>
                  <a:cubicBezTo>
                    <a:pt x="128601" y="25"/>
                    <a:pt x="128577" y="1"/>
                    <a:pt x="128546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337;p64">
              <a:extLst>
                <a:ext uri="{FF2B5EF4-FFF2-40B4-BE49-F238E27FC236}">
                  <a16:creationId xmlns:a16="http://schemas.microsoft.com/office/drawing/2014/main" id="{002A6B6A-46EA-9997-A3BD-CA6B68AA99E6}"/>
                </a:ext>
              </a:extLst>
            </p:cNvPr>
            <p:cNvSpPr/>
            <p:nvPr/>
          </p:nvSpPr>
          <p:spPr>
            <a:xfrm>
              <a:off x="2263650" y="2369800"/>
              <a:ext cx="3215025" cy="130475"/>
            </a:xfrm>
            <a:custGeom>
              <a:avLst/>
              <a:gdLst/>
              <a:ahLst/>
              <a:cxnLst/>
              <a:rect l="l" t="t" r="r" b="b"/>
              <a:pathLst>
                <a:path w="128601" h="5219" extrusionOk="0">
                  <a:moveTo>
                    <a:pt x="55" y="1"/>
                  </a:moveTo>
                  <a:cubicBezTo>
                    <a:pt x="25" y="1"/>
                    <a:pt x="1" y="25"/>
                    <a:pt x="1" y="55"/>
                  </a:cubicBezTo>
                  <a:lnTo>
                    <a:pt x="1" y="5164"/>
                  </a:lnTo>
                  <a:cubicBezTo>
                    <a:pt x="1" y="5194"/>
                    <a:pt x="25" y="5218"/>
                    <a:pt x="55" y="5218"/>
                  </a:cubicBezTo>
                  <a:lnTo>
                    <a:pt x="128546" y="5218"/>
                  </a:lnTo>
                  <a:cubicBezTo>
                    <a:pt x="128577" y="5218"/>
                    <a:pt x="128601" y="5194"/>
                    <a:pt x="128601" y="5164"/>
                  </a:cubicBezTo>
                  <a:lnTo>
                    <a:pt x="128601" y="55"/>
                  </a:lnTo>
                  <a:cubicBezTo>
                    <a:pt x="128601" y="25"/>
                    <a:pt x="128577" y="1"/>
                    <a:pt x="128546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338;p64">
              <a:extLst>
                <a:ext uri="{FF2B5EF4-FFF2-40B4-BE49-F238E27FC236}">
                  <a16:creationId xmlns:a16="http://schemas.microsoft.com/office/drawing/2014/main" id="{4FD6CE69-6B53-D385-444D-94BCA83B4259}"/>
                </a:ext>
              </a:extLst>
            </p:cNvPr>
            <p:cNvSpPr/>
            <p:nvPr/>
          </p:nvSpPr>
          <p:spPr>
            <a:xfrm>
              <a:off x="3494725" y="4487125"/>
              <a:ext cx="216575" cy="141900"/>
            </a:xfrm>
            <a:custGeom>
              <a:avLst/>
              <a:gdLst/>
              <a:ahLst/>
              <a:cxnLst/>
              <a:rect l="l" t="t" r="r" b="b"/>
              <a:pathLst>
                <a:path w="8663" h="5676" extrusionOk="0">
                  <a:moveTo>
                    <a:pt x="538" y="0"/>
                  </a:moveTo>
                  <a:lnTo>
                    <a:pt x="0" y="5675"/>
                  </a:lnTo>
                  <a:lnTo>
                    <a:pt x="8395" y="5675"/>
                  </a:lnTo>
                  <a:lnTo>
                    <a:pt x="866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339;p64">
              <a:extLst>
                <a:ext uri="{FF2B5EF4-FFF2-40B4-BE49-F238E27FC236}">
                  <a16:creationId xmlns:a16="http://schemas.microsoft.com/office/drawing/2014/main" id="{2CF4F62E-A7E2-F062-2D01-E92022E482D2}"/>
                </a:ext>
              </a:extLst>
            </p:cNvPr>
            <p:cNvSpPr/>
            <p:nvPr/>
          </p:nvSpPr>
          <p:spPr>
            <a:xfrm>
              <a:off x="3486150" y="4479350"/>
              <a:ext cx="233300" cy="157450"/>
            </a:xfrm>
            <a:custGeom>
              <a:avLst/>
              <a:gdLst/>
              <a:ahLst/>
              <a:cxnLst/>
              <a:rect l="l" t="t" r="r" b="b"/>
              <a:pathLst>
                <a:path w="9332" h="6298" extrusionOk="0">
                  <a:moveTo>
                    <a:pt x="8679" y="623"/>
                  </a:moveTo>
                  <a:lnTo>
                    <a:pt x="8441" y="5675"/>
                  </a:lnTo>
                  <a:lnTo>
                    <a:pt x="686" y="5675"/>
                  </a:lnTo>
                  <a:lnTo>
                    <a:pt x="1165" y="623"/>
                  </a:lnTo>
                  <a:close/>
                  <a:moveTo>
                    <a:pt x="597" y="0"/>
                  </a:moveTo>
                  <a:lnTo>
                    <a:pt x="1" y="6298"/>
                  </a:lnTo>
                  <a:lnTo>
                    <a:pt x="9036" y="6298"/>
                  </a:lnTo>
                  <a:lnTo>
                    <a:pt x="9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340;p64">
              <a:extLst>
                <a:ext uri="{FF2B5EF4-FFF2-40B4-BE49-F238E27FC236}">
                  <a16:creationId xmlns:a16="http://schemas.microsoft.com/office/drawing/2014/main" id="{BBF4C6EB-BF09-EE61-50C7-2722189BEADB}"/>
                </a:ext>
              </a:extLst>
            </p:cNvPr>
            <p:cNvSpPr/>
            <p:nvPr/>
          </p:nvSpPr>
          <p:spPr>
            <a:xfrm>
              <a:off x="3914350" y="4487125"/>
              <a:ext cx="210050" cy="141900"/>
            </a:xfrm>
            <a:custGeom>
              <a:avLst/>
              <a:gdLst/>
              <a:ahLst/>
              <a:cxnLst/>
              <a:rect l="l" t="t" r="r" b="b"/>
              <a:pathLst>
                <a:path w="8402" h="5676" extrusionOk="0">
                  <a:moveTo>
                    <a:pt x="1" y="0"/>
                  </a:moveTo>
                  <a:lnTo>
                    <a:pt x="6" y="5675"/>
                  </a:lnTo>
                  <a:lnTo>
                    <a:pt x="8401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341;p64">
              <a:extLst>
                <a:ext uri="{FF2B5EF4-FFF2-40B4-BE49-F238E27FC236}">
                  <a16:creationId xmlns:a16="http://schemas.microsoft.com/office/drawing/2014/main" id="{AB33A0EB-D892-6A8B-CF50-E238CBB45786}"/>
                </a:ext>
              </a:extLst>
            </p:cNvPr>
            <p:cNvSpPr/>
            <p:nvPr/>
          </p:nvSpPr>
          <p:spPr>
            <a:xfrm>
              <a:off x="3906575" y="4479350"/>
              <a:ext cx="226025" cy="157450"/>
            </a:xfrm>
            <a:custGeom>
              <a:avLst/>
              <a:gdLst/>
              <a:ahLst/>
              <a:cxnLst/>
              <a:rect l="l" t="t" r="r" b="b"/>
              <a:pathLst>
                <a:path w="9041" h="6298" extrusionOk="0">
                  <a:moveTo>
                    <a:pt x="8139" y="623"/>
                  </a:moveTo>
                  <a:lnTo>
                    <a:pt x="8385" y="5675"/>
                  </a:lnTo>
                  <a:lnTo>
                    <a:pt x="629" y="5675"/>
                  </a:lnTo>
                  <a:lnTo>
                    <a:pt x="623" y="623"/>
                  </a:lnTo>
                  <a:close/>
                  <a:moveTo>
                    <a:pt x="0" y="0"/>
                  </a:moveTo>
                  <a:lnTo>
                    <a:pt x="7" y="6298"/>
                  </a:lnTo>
                  <a:lnTo>
                    <a:pt x="9040" y="6298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342;p64">
              <a:extLst>
                <a:ext uri="{FF2B5EF4-FFF2-40B4-BE49-F238E27FC236}">
                  <a16:creationId xmlns:a16="http://schemas.microsoft.com/office/drawing/2014/main" id="{D48C372E-FF61-6638-160E-E7800E03D458}"/>
                </a:ext>
              </a:extLst>
            </p:cNvPr>
            <p:cNvSpPr/>
            <p:nvPr/>
          </p:nvSpPr>
          <p:spPr>
            <a:xfrm>
              <a:off x="5173825" y="4629000"/>
              <a:ext cx="260900" cy="151725"/>
            </a:xfrm>
            <a:custGeom>
              <a:avLst/>
              <a:gdLst/>
              <a:ahLst/>
              <a:cxnLst/>
              <a:rect l="l" t="t" r="r" b="b"/>
              <a:pathLst>
                <a:path w="10436" h="6069" extrusionOk="0">
                  <a:moveTo>
                    <a:pt x="1" y="0"/>
                  </a:moveTo>
                  <a:lnTo>
                    <a:pt x="1749" y="6068"/>
                  </a:lnTo>
                  <a:lnTo>
                    <a:pt x="10436" y="6068"/>
                  </a:lnTo>
                  <a:lnTo>
                    <a:pt x="83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343;p64">
              <a:extLst>
                <a:ext uri="{FF2B5EF4-FFF2-40B4-BE49-F238E27FC236}">
                  <a16:creationId xmlns:a16="http://schemas.microsoft.com/office/drawing/2014/main" id="{F94B82B1-3C87-9AE5-5483-B72DC5F9570E}"/>
                </a:ext>
              </a:extLst>
            </p:cNvPr>
            <p:cNvSpPr/>
            <p:nvPr/>
          </p:nvSpPr>
          <p:spPr>
            <a:xfrm>
              <a:off x="5163500" y="4621200"/>
              <a:ext cx="282050" cy="167300"/>
            </a:xfrm>
            <a:custGeom>
              <a:avLst/>
              <a:gdLst/>
              <a:ahLst/>
              <a:cxnLst/>
              <a:rect l="l" t="t" r="r" b="b"/>
              <a:pathLst>
                <a:path w="11282" h="6692" extrusionOk="0">
                  <a:moveTo>
                    <a:pt x="8586" y="624"/>
                  </a:moveTo>
                  <a:lnTo>
                    <a:pt x="10415" y="6068"/>
                  </a:lnTo>
                  <a:lnTo>
                    <a:pt x="2396" y="6068"/>
                  </a:lnTo>
                  <a:lnTo>
                    <a:pt x="828" y="624"/>
                  </a:lnTo>
                  <a:close/>
                  <a:moveTo>
                    <a:pt x="1" y="1"/>
                  </a:moveTo>
                  <a:lnTo>
                    <a:pt x="1928" y="6692"/>
                  </a:lnTo>
                  <a:lnTo>
                    <a:pt x="11282" y="6692"/>
                  </a:lnTo>
                  <a:lnTo>
                    <a:pt x="90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344;p64">
              <a:extLst>
                <a:ext uri="{FF2B5EF4-FFF2-40B4-BE49-F238E27FC236}">
                  <a16:creationId xmlns:a16="http://schemas.microsoft.com/office/drawing/2014/main" id="{187FA369-00E4-3F0D-23FE-2D656003EE26}"/>
                </a:ext>
              </a:extLst>
            </p:cNvPr>
            <p:cNvSpPr/>
            <p:nvPr/>
          </p:nvSpPr>
          <p:spPr>
            <a:xfrm>
              <a:off x="3284825" y="4487125"/>
              <a:ext cx="223375" cy="141900"/>
            </a:xfrm>
            <a:custGeom>
              <a:avLst/>
              <a:gdLst/>
              <a:ahLst/>
              <a:cxnLst/>
              <a:rect l="l" t="t" r="r" b="b"/>
              <a:pathLst>
                <a:path w="8935" h="5676" extrusionOk="0">
                  <a:moveTo>
                    <a:pt x="810" y="0"/>
                  </a:moveTo>
                  <a:lnTo>
                    <a:pt x="0" y="5675"/>
                  </a:lnTo>
                  <a:lnTo>
                    <a:pt x="8396" y="5675"/>
                  </a:lnTo>
                  <a:lnTo>
                    <a:pt x="893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345;p64">
              <a:extLst>
                <a:ext uri="{FF2B5EF4-FFF2-40B4-BE49-F238E27FC236}">
                  <a16:creationId xmlns:a16="http://schemas.microsoft.com/office/drawing/2014/main" id="{E99D20A3-D944-8C93-1739-236EA9E45253}"/>
                </a:ext>
              </a:extLst>
            </p:cNvPr>
            <p:cNvSpPr/>
            <p:nvPr/>
          </p:nvSpPr>
          <p:spPr>
            <a:xfrm>
              <a:off x="3275850" y="4479350"/>
              <a:ext cx="240900" cy="157450"/>
            </a:xfrm>
            <a:custGeom>
              <a:avLst/>
              <a:gdLst/>
              <a:ahLst/>
              <a:cxnLst/>
              <a:rect l="l" t="t" r="r" b="b"/>
              <a:pathLst>
                <a:path w="9636" h="6298" extrusionOk="0">
                  <a:moveTo>
                    <a:pt x="8951" y="623"/>
                  </a:moveTo>
                  <a:lnTo>
                    <a:pt x="8471" y="5675"/>
                  </a:lnTo>
                  <a:lnTo>
                    <a:pt x="719" y="5675"/>
                  </a:lnTo>
                  <a:lnTo>
                    <a:pt x="1439" y="623"/>
                  </a:lnTo>
                  <a:close/>
                  <a:moveTo>
                    <a:pt x="899" y="0"/>
                  </a:moveTo>
                  <a:lnTo>
                    <a:pt x="0" y="6298"/>
                  </a:lnTo>
                  <a:lnTo>
                    <a:pt x="9039" y="6298"/>
                  </a:lnTo>
                  <a:lnTo>
                    <a:pt x="9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346;p64">
              <a:extLst>
                <a:ext uri="{FF2B5EF4-FFF2-40B4-BE49-F238E27FC236}">
                  <a16:creationId xmlns:a16="http://schemas.microsoft.com/office/drawing/2014/main" id="{21AA1ED9-4CBF-BF7A-7774-E65DDDD15B89}"/>
                </a:ext>
              </a:extLst>
            </p:cNvPr>
            <p:cNvSpPr/>
            <p:nvPr/>
          </p:nvSpPr>
          <p:spPr>
            <a:xfrm>
              <a:off x="2865050" y="4487125"/>
              <a:ext cx="236950" cy="141900"/>
            </a:xfrm>
            <a:custGeom>
              <a:avLst/>
              <a:gdLst/>
              <a:ahLst/>
              <a:cxnLst/>
              <a:rect l="l" t="t" r="r" b="b"/>
              <a:pathLst>
                <a:path w="9478" h="5676" extrusionOk="0">
                  <a:moveTo>
                    <a:pt x="1353" y="0"/>
                  </a:moveTo>
                  <a:lnTo>
                    <a:pt x="0" y="5675"/>
                  </a:lnTo>
                  <a:lnTo>
                    <a:pt x="8396" y="5675"/>
                  </a:lnTo>
                  <a:lnTo>
                    <a:pt x="947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347;p64">
              <a:extLst>
                <a:ext uri="{FF2B5EF4-FFF2-40B4-BE49-F238E27FC236}">
                  <a16:creationId xmlns:a16="http://schemas.microsoft.com/office/drawing/2014/main" id="{74237DE4-9BEC-114E-32D1-F87800B3766D}"/>
                </a:ext>
              </a:extLst>
            </p:cNvPr>
            <p:cNvSpPr/>
            <p:nvPr/>
          </p:nvSpPr>
          <p:spPr>
            <a:xfrm>
              <a:off x="2855175" y="4479350"/>
              <a:ext cx="256250" cy="157450"/>
            </a:xfrm>
            <a:custGeom>
              <a:avLst/>
              <a:gdLst/>
              <a:ahLst/>
              <a:cxnLst/>
              <a:rect l="l" t="t" r="r" b="b"/>
              <a:pathLst>
                <a:path w="10250" h="6298" extrusionOk="0">
                  <a:moveTo>
                    <a:pt x="9496" y="623"/>
                  </a:moveTo>
                  <a:lnTo>
                    <a:pt x="8534" y="5675"/>
                  </a:lnTo>
                  <a:lnTo>
                    <a:pt x="789" y="5675"/>
                  </a:lnTo>
                  <a:lnTo>
                    <a:pt x="1994" y="623"/>
                  </a:lnTo>
                  <a:close/>
                  <a:moveTo>
                    <a:pt x="1502" y="0"/>
                  </a:moveTo>
                  <a:lnTo>
                    <a:pt x="1" y="6298"/>
                  </a:lnTo>
                  <a:lnTo>
                    <a:pt x="9049" y="6298"/>
                  </a:lnTo>
                  <a:lnTo>
                    <a:pt x="102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348;p64">
              <a:extLst>
                <a:ext uri="{FF2B5EF4-FFF2-40B4-BE49-F238E27FC236}">
                  <a16:creationId xmlns:a16="http://schemas.microsoft.com/office/drawing/2014/main" id="{50649588-6A61-F091-0FAF-78B35EB4CB7B}"/>
                </a:ext>
              </a:extLst>
            </p:cNvPr>
            <p:cNvSpPr/>
            <p:nvPr/>
          </p:nvSpPr>
          <p:spPr>
            <a:xfrm>
              <a:off x="4726750" y="4487125"/>
              <a:ext cx="237225" cy="141900"/>
            </a:xfrm>
            <a:custGeom>
              <a:avLst/>
              <a:gdLst/>
              <a:ahLst/>
              <a:cxnLst/>
              <a:rect l="l" t="t" r="r" b="b"/>
              <a:pathLst>
                <a:path w="9489" h="5676" extrusionOk="0">
                  <a:moveTo>
                    <a:pt x="0" y="0"/>
                  </a:moveTo>
                  <a:lnTo>
                    <a:pt x="1093" y="5675"/>
                  </a:lnTo>
                  <a:lnTo>
                    <a:pt x="9489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349;p64">
              <a:extLst>
                <a:ext uri="{FF2B5EF4-FFF2-40B4-BE49-F238E27FC236}">
                  <a16:creationId xmlns:a16="http://schemas.microsoft.com/office/drawing/2014/main" id="{54F50EFC-13E0-142B-480D-B4146DC8C357}"/>
                </a:ext>
              </a:extLst>
            </p:cNvPr>
            <p:cNvSpPr/>
            <p:nvPr/>
          </p:nvSpPr>
          <p:spPr>
            <a:xfrm>
              <a:off x="4717325" y="4479350"/>
              <a:ext cx="256550" cy="157450"/>
            </a:xfrm>
            <a:custGeom>
              <a:avLst/>
              <a:gdLst/>
              <a:ahLst/>
              <a:cxnLst/>
              <a:rect l="l" t="t" r="r" b="b"/>
              <a:pathLst>
                <a:path w="10262" h="6298" extrusionOk="0">
                  <a:moveTo>
                    <a:pt x="8255" y="623"/>
                  </a:moveTo>
                  <a:lnTo>
                    <a:pt x="9469" y="5675"/>
                  </a:lnTo>
                  <a:lnTo>
                    <a:pt x="1727" y="5675"/>
                  </a:lnTo>
                  <a:lnTo>
                    <a:pt x="755" y="623"/>
                  </a:lnTo>
                  <a:close/>
                  <a:moveTo>
                    <a:pt x="1" y="0"/>
                  </a:moveTo>
                  <a:lnTo>
                    <a:pt x="1212" y="6298"/>
                  </a:lnTo>
                  <a:lnTo>
                    <a:pt x="10261" y="6298"/>
                  </a:lnTo>
                  <a:lnTo>
                    <a:pt x="8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50;p64">
              <a:extLst>
                <a:ext uri="{FF2B5EF4-FFF2-40B4-BE49-F238E27FC236}">
                  <a16:creationId xmlns:a16="http://schemas.microsoft.com/office/drawing/2014/main" id="{EA2B654B-4A07-87F2-5198-3D5233219D58}"/>
                </a:ext>
              </a:extLst>
            </p:cNvPr>
            <p:cNvSpPr/>
            <p:nvPr/>
          </p:nvSpPr>
          <p:spPr>
            <a:xfrm>
              <a:off x="4929850" y="4487125"/>
              <a:ext cx="244000" cy="141900"/>
            </a:xfrm>
            <a:custGeom>
              <a:avLst/>
              <a:gdLst/>
              <a:ahLst/>
              <a:cxnLst/>
              <a:rect l="l" t="t" r="r" b="b"/>
              <a:pathLst>
                <a:path w="9760" h="5676" extrusionOk="0">
                  <a:moveTo>
                    <a:pt x="1" y="0"/>
                  </a:moveTo>
                  <a:lnTo>
                    <a:pt x="1365" y="5675"/>
                  </a:lnTo>
                  <a:lnTo>
                    <a:pt x="9760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351;p64">
              <a:extLst>
                <a:ext uri="{FF2B5EF4-FFF2-40B4-BE49-F238E27FC236}">
                  <a16:creationId xmlns:a16="http://schemas.microsoft.com/office/drawing/2014/main" id="{53BBA139-255D-92D8-6385-B314656BE99A}"/>
                </a:ext>
              </a:extLst>
            </p:cNvPr>
            <p:cNvSpPr/>
            <p:nvPr/>
          </p:nvSpPr>
          <p:spPr>
            <a:xfrm>
              <a:off x="4919975" y="4479350"/>
              <a:ext cx="264225" cy="157450"/>
            </a:xfrm>
            <a:custGeom>
              <a:avLst/>
              <a:gdLst/>
              <a:ahLst/>
              <a:cxnLst/>
              <a:rect l="l" t="t" r="r" b="b"/>
              <a:pathLst>
                <a:path w="10569" h="6298" extrusionOk="0">
                  <a:moveTo>
                    <a:pt x="8285" y="623"/>
                  </a:moveTo>
                  <a:lnTo>
                    <a:pt x="9742" y="5675"/>
                  </a:lnTo>
                  <a:lnTo>
                    <a:pt x="2005" y="5675"/>
                  </a:lnTo>
                  <a:lnTo>
                    <a:pt x="791" y="623"/>
                  </a:lnTo>
                  <a:close/>
                  <a:moveTo>
                    <a:pt x="0" y="0"/>
                  </a:moveTo>
                  <a:lnTo>
                    <a:pt x="1513" y="6298"/>
                  </a:lnTo>
                  <a:lnTo>
                    <a:pt x="10569" y="6298"/>
                  </a:lnTo>
                  <a:lnTo>
                    <a:pt x="87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352;p64">
              <a:extLst>
                <a:ext uri="{FF2B5EF4-FFF2-40B4-BE49-F238E27FC236}">
                  <a16:creationId xmlns:a16="http://schemas.microsoft.com/office/drawing/2014/main" id="{8DDBD593-CE4C-0413-6F58-7948D4BCD995}"/>
                </a:ext>
              </a:extLst>
            </p:cNvPr>
            <p:cNvSpPr/>
            <p:nvPr/>
          </p:nvSpPr>
          <p:spPr>
            <a:xfrm>
              <a:off x="2655175" y="4487125"/>
              <a:ext cx="243725" cy="141900"/>
            </a:xfrm>
            <a:custGeom>
              <a:avLst/>
              <a:gdLst/>
              <a:ahLst/>
              <a:cxnLst/>
              <a:rect l="l" t="t" r="r" b="b"/>
              <a:pathLst>
                <a:path w="9749" h="5676" extrusionOk="0">
                  <a:moveTo>
                    <a:pt x="1625" y="0"/>
                  </a:moveTo>
                  <a:lnTo>
                    <a:pt x="0" y="5675"/>
                  </a:lnTo>
                  <a:lnTo>
                    <a:pt x="8395" y="5675"/>
                  </a:lnTo>
                  <a:lnTo>
                    <a:pt x="974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53;p64">
              <a:extLst>
                <a:ext uri="{FF2B5EF4-FFF2-40B4-BE49-F238E27FC236}">
                  <a16:creationId xmlns:a16="http://schemas.microsoft.com/office/drawing/2014/main" id="{955CDA19-F21F-431E-9422-2261446CDB28}"/>
                </a:ext>
              </a:extLst>
            </p:cNvPr>
            <p:cNvSpPr/>
            <p:nvPr/>
          </p:nvSpPr>
          <p:spPr>
            <a:xfrm>
              <a:off x="2644850" y="4479350"/>
              <a:ext cx="263925" cy="157450"/>
            </a:xfrm>
            <a:custGeom>
              <a:avLst/>
              <a:gdLst/>
              <a:ahLst/>
              <a:cxnLst/>
              <a:rect l="l" t="t" r="r" b="b"/>
              <a:pathLst>
                <a:path w="10557" h="6298" extrusionOk="0">
                  <a:moveTo>
                    <a:pt x="9767" y="623"/>
                  </a:moveTo>
                  <a:lnTo>
                    <a:pt x="8563" y="5675"/>
                  </a:lnTo>
                  <a:lnTo>
                    <a:pt x="826" y="5675"/>
                  </a:lnTo>
                  <a:lnTo>
                    <a:pt x="2272" y="623"/>
                  </a:lnTo>
                  <a:close/>
                  <a:moveTo>
                    <a:pt x="1803" y="0"/>
                  </a:moveTo>
                  <a:lnTo>
                    <a:pt x="0" y="6298"/>
                  </a:lnTo>
                  <a:lnTo>
                    <a:pt x="9054" y="6298"/>
                  </a:lnTo>
                  <a:lnTo>
                    <a:pt x="105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354;p64">
              <a:extLst>
                <a:ext uri="{FF2B5EF4-FFF2-40B4-BE49-F238E27FC236}">
                  <a16:creationId xmlns:a16="http://schemas.microsoft.com/office/drawing/2014/main" id="{1AF128D4-21F2-AD04-6F53-BFE604C87817}"/>
                </a:ext>
              </a:extLst>
            </p:cNvPr>
            <p:cNvSpPr/>
            <p:nvPr/>
          </p:nvSpPr>
          <p:spPr>
            <a:xfrm>
              <a:off x="4117475" y="4487125"/>
              <a:ext cx="216825" cy="141900"/>
            </a:xfrm>
            <a:custGeom>
              <a:avLst/>
              <a:gdLst/>
              <a:ahLst/>
              <a:cxnLst/>
              <a:rect l="l" t="t" r="r" b="b"/>
              <a:pathLst>
                <a:path w="8673" h="5676" extrusionOk="0">
                  <a:moveTo>
                    <a:pt x="0" y="0"/>
                  </a:moveTo>
                  <a:lnTo>
                    <a:pt x="276" y="5675"/>
                  </a:lnTo>
                  <a:lnTo>
                    <a:pt x="8672" y="5675"/>
                  </a:lnTo>
                  <a:lnTo>
                    <a:pt x="812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355;p64">
              <a:extLst>
                <a:ext uri="{FF2B5EF4-FFF2-40B4-BE49-F238E27FC236}">
                  <a16:creationId xmlns:a16="http://schemas.microsoft.com/office/drawing/2014/main" id="{F2A1BCC1-0BCC-2F4A-A7F7-6004670DD8D5}"/>
                </a:ext>
              </a:extLst>
            </p:cNvPr>
            <p:cNvSpPr/>
            <p:nvPr/>
          </p:nvSpPr>
          <p:spPr>
            <a:xfrm>
              <a:off x="4109275" y="4479350"/>
              <a:ext cx="233600" cy="157450"/>
            </a:xfrm>
            <a:custGeom>
              <a:avLst/>
              <a:gdLst/>
              <a:ahLst/>
              <a:cxnLst/>
              <a:rect l="l" t="t" r="r" b="b"/>
              <a:pathLst>
                <a:path w="9344" h="6298" extrusionOk="0">
                  <a:moveTo>
                    <a:pt x="8169" y="623"/>
                  </a:moveTo>
                  <a:lnTo>
                    <a:pt x="8657" y="5675"/>
                  </a:lnTo>
                  <a:lnTo>
                    <a:pt x="901" y="5675"/>
                  </a:lnTo>
                  <a:lnTo>
                    <a:pt x="655" y="623"/>
                  </a:lnTo>
                  <a:close/>
                  <a:moveTo>
                    <a:pt x="0" y="0"/>
                  </a:moveTo>
                  <a:lnTo>
                    <a:pt x="307" y="6298"/>
                  </a:lnTo>
                  <a:lnTo>
                    <a:pt x="9344" y="6298"/>
                  </a:lnTo>
                  <a:lnTo>
                    <a:pt x="87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356;p64">
              <a:extLst>
                <a:ext uri="{FF2B5EF4-FFF2-40B4-BE49-F238E27FC236}">
                  <a16:creationId xmlns:a16="http://schemas.microsoft.com/office/drawing/2014/main" id="{56D9AC9B-217C-B4BB-AE60-C1E3317D3E68}"/>
                </a:ext>
              </a:extLst>
            </p:cNvPr>
            <p:cNvSpPr/>
            <p:nvPr/>
          </p:nvSpPr>
          <p:spPr>
            <a:xfrm>
              <a:off x="5132975" y="4487125"/>
              <a:ext cx="250775" cy="141900"/>
            </a:xfrm>
            <a:custGeom>
              <a:avLst/>
              <a:gdLst/>
              <a:ahLst/>
              <a:cxnLst/>
              <a:rect l="l" t="t" r="r" b="b"/>
              <a:pathLst>
                <a:path w="10031" h="5676" extrusionOk="0">
                  <a:moveTo>
                    <a:pt x="0" y="0"/>
                  </a:moveTo>
                  <a:lnTo>
                    <a:pt x="1635" y="5675"/>
                  </a:lnTo>
                  <a:lnTo>
                    <a:pt x="10031" y="5675"/>
                  </a:lnTo>
                  <a:lnTo>
                    <a:pt x="812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357;p64">
              <a:extLst>
                <a:ext uri="{FF2B5EF4-FFF2-40B4-BE49-F238E27FC236}">
                  <a16:creationId xmlns:a16="http://schemas.microsoft.com/office/drawing/2014/main" id="{80E2971F-B7C5-A6E3-49C0-836F9FB3DA92}"/>
                </a:ext>
              </a:extLst>
            </p:cNvPr>
            <p:cNvSpPr/>
            <p:nvPr/>
          </p:nvSpPr>
          <p:spPr>
            <a:xfrm>
              <a:off x="5122600" y="4479350"/>
              <a:ext cx="271975" cy="157450"/>
            </a:xfrm>
            <a:custGeom>
              <a:avLst/>
              <a:gdLst/>
              <a:ahLst/>
              <a:cxnLst/>
              <a:rect l="l" t="t" r="r" b="b"/>
              <a:pathLst>
                <a:path w="10879" h="6298" extrusionOk="0">
                  <a:moveTo>
                    <a:pt x="8315" y="623"/>
                  </a:moveTo>
                  <a:lnTo>
                    <a:pt x="10013" y="5675"/>
                  </a:lnTo>
                  <a:lnTo>
                    <a:pt x="2284" y="5675"/>
                  </a:lnTo>
                  <a:lnTo>
                    <a:pt x="829" y="623"/>
                  </a:lnTo>
                  <a:close/>
                  <a:moveTo>
                    <a:pt x="1" y="0"/>
                  </a:moveTo>
                  <a:lnTo>
                    <a:pt x="1816" y="6298"/>
                  </a:lnTo>
                  <a:lnTo>
                    <a:pt x="10879" y="629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358;p64">
              <a:extLst>
                <a:ext uri="{FF2B5EF4-FFF2-40B4-BE49-F238E27FC236}">
                  <a16:creationId xmlns:a16="http://schemas.microsoft.com/office/drawing/2014/main" id="{52E25D8B-8ECF-D616-D9E9-47FCC5FD9E15}"/>
                </a:ext>
              </a:extLst>
            </p:cNvPr>
            <p:cNvSpPr/>
            <p:nvPr/>
          </p:nvSpPr>
          <p:spPr>
            <a:xfrm>
              <a:off x="4523650" y="4487125"/>
              <a:ext cx="230425" cy="141900"/>
            </a:xfrm>
            <a:custGeom>
              <a:avLst/>
              <a:gdLst/>
              <a:ahLst/>
              <a:cxnLst/>
              <a:rect l="l" t="t" r="r" b="b"/>
              <a:pathLst>
                <a:path w="9217" h="5676" extrusionOk="0">
                  <a:moveTo>
                    <a:pt x="1" y="0"/>
                  </a:moveTo>
                  <a:lnTo>
                    <a:pt x="820" y="5675"/>
                  </a:lnTo>
                  <a:lnTo>
                    <a:pt x="9217" y="5675"/>
                  </a:lnTo>
                  <a:lnTo>
                    <a:pt x="812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359;p64">
              <a:extLst>
                <a:ext uri="{FF2B5EF4-FFF2-40B4-BE49-F238E27FC236}">
                  <a16:creationId xmlns:a16="http://schemas.microsoft.com/office/drawing/2014/main" id="{D3E5BD69-7956-09AA-8629-E8514DFDF185}"/>
                </a:ext>
              </a:extLst>
            </p:cNvPr>
            <p:cNvSpPr/>
            <p:nvPr/>
          </p:nvSpPr>
          <p:spPr>
            <a:xfrm>
              <a:off x="4514625" y="4479350"/>
              <a:ext cx="248900" cy="157450"/>
            </a:xfrm>
            <a:custGeom>
              <a:avLst/>
              <a:gdLst/>
              <a:ahLst/>
              <a:cxnLst/>
              <a:rect l="l" t="t" r="r" b="b"/>
              <a:pathLst>
                <a:path w="9956" h="6298" extrusionOk="0">
                  <a:moveTo>
                    <a:pt x="8228" y="623"/>
                  </a:moveTo>
                  <a:lnTo>
                    <a:pt x="9200" y="5675"/>
                  </a:lnTo>
                  <a:lnTo>
                    <a:pt x="1452" y="5675"/>
                  </a:lnTo>
                  <a:lnTo>
                    <a:pt x="721" y="623"/>
                  </a:lnTo>
                  <a:close/>
                  <a:moveTo>
                    <a:pt x="1" y="0"/>
                  </a:moveTo>
                  <a:lnTo>
                    <a:pt x="912" y="6298"/>
                  </a:lnTo>
                  <a:lnTo>
                    <a:pt x="9955" y="6298"/>
                  </a:lnTo>
                  <a:lnTo>
                    <a:pt x="87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360;p64">
              <a:extLst>
                <a:ext uri="{FF2B5EF4-FFF2-40B4-BE49-F238E27FC236}">
                  <a16:creationId xmlns:a16="http://schemas.microsoft.com/office/drawing/2014/main" id="{7E869465-0307-0CB2-6322-80AE4C9EE0D1}"/>
                </a:ext>
              </a:extLst>
            </p:cNvPr>
            <p:cNvSpPr/>
            <p:nvPr/>
          </p:nvSpPr>
          <p:spPr>
            <a:xfrm>
              <a:off x="4320550" y="4487125"/>
              <a:ext cx="223625" cy="141900"/>
            </a:xfrm>
            <a:custGeom>
              <a:avLst/>
              <a:gdLst/>
              <a:ahLst/>
              <a:cxnLst/>
              <a:rect l="l" t="t" r="r" b="b"/>
              <a:pathLst>
                <a:path w="8945" h="5676" extrusionOk="0">
                  <a:moveTo>
                    <a:pt x="1" y="0"/>
                  </a:moveTo>
                  <a:lnTo>
                    <a:pt x="549" y="5675"/>
                  </a:lnTo>
                  <a:lnTo>
                    <a:pt x="8944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361;p64">
              <a:extLst>
                <a:ext uri="{FF2B5EF4-FFF2-40B4-BE49-F238E27FC236}">
                  <a16:creationId xmlns:a16="http://schemas.microsoft.com/office/drawing/2014/main" id="{12F25568-4A3D-54A9-E4A2-9ED51997319C}"/>
                </a:ext>
              </a:extLst>
            </p:cNvPr>
            <p:cNvSpPr/>
            <p:nvPr/>
          </p:nvSpPr>
          <p:spPr>
            <a:xfrm>
              <a:off x="4312000" y="4479350"/>
              <a:ext cx="241200" cy="157450"/>
            </a:xfrm>
            <a:custGeom>
              <a:avLst/>
              <a:gdLst/>
              <a:ahLst/>
              <a:cxnLst/>
              <a:rect l="l" t="t" r="r" b="b"/>
              <a:pathLst>
                <a:path w="9648" h="6298" extrusionOk="0">
                  <a:moveTo>
                    <a:pt x="8197" y="623"/>
                  </a:moveTo>
                  <a:lnTo>
                    <a:pt x="8928" y="5675"/>
                  </a:lnTo>
                  <a:lnTo>
                    <a:pt x="1175" y="5675"/>
                  </a:lnTo>
                  <a:lnTo>
                    <a:pt x="687" y="623"/>
                  </a:lnTo>
                  <a:close/>
                  <a:moveTo>
                    <a:pt x="0" y="0"/>
                  </a:moveTo>
                  <a:lnTo>
                    <a:pt x="609" y="6298"/>
                  </a:lnTo>
                  <a:lnTo>
                    <a:pt x="9648" y="6298"/>
                  </a:lnTo>
                  <a:lnTo>
                    <a:pt x="8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362;p64">
              <a:extLst>
                <a:ext uri="{FF2B5EF4-FFF2-40B4-BE49-F238E27FC236}">
                  <a16:creationId xmlns:a16="http://schemas.microsoft.com/office/drawing/2014/main" id="{C96EAF4E-53B5-B467-8F93-EE75050A556B}"/>
                </a:ext>
              </a:extLst>
            </p:cNvPr>
            <p:cNvSpPr/>
            <p:nvPr/>
          </p:nvSpPr>
          <p:spPr>
            <a:xfrm>
              <a:off x="3704600" y="4487125"/>
              <a:ext cx="209925" cy="141900"/>
            </a:xfrm>
            <a:custGeom>
              <a:avLst/>
              <a:gdLst/>
              <a:ahLst/>
              <a:cxnLst/>
              <a:rect l="l" t="t" r="r" b="b"/>
              <a:pathLst>
                <a:path w="8397" h="5676" extrusionOk="0">
                  <a:moveTo>
                    <a:pt x="268" y="0"/>
                  </a:moveTo>
                  <a:lnTo>
                    <a:pt x="0" y="5675"/>
                  </a:lnTo>
                  <a:lnTo>
                    <a:pt x="8396" y="5675"/>
                  </a:lnTo>
                  <a:lnTo>
                    <a:pt x="839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363;p64">
              <a:extLst>
                <a:ext uri="{FF2B5EF4-FFF2-40B4-BE49-F238E27FC236}">
                  <a16:creationId xmlns:a16="http://schemas.microsoft.com/office/drawing/2014/main" id="{92112818-71C8-82A5-EDB3-BA46033517C5}"/>
                </a:ext>
              </a:extLst>
            </p:cNvPr>
            <p:cNvSpPr/>
            <p:nvPr/>
          </p:nvSpPr>
          <p:spPr>
            <a:xfrm>
              <a:off x="3696450" y="4479350"/>
              <a:ext cx="225850" cy="157450"/>
            </a:xfrm>
            <a:custGeom>
              <a:avLst/>
              <a:gdLst/>
              <a:ahLst/>
              <a:cxnLst/>
              <a:rect l="l" t="t" r="r" b="b"/>
              <a:pathLst>
                <a:path w="9034" h="6298" extrusionOk="0">
                  <a:moveTo>
                    <a:pt x="8405" y="623"/>
                  </a:moveTo>
                  <a:lnTo>
                    <a:pt x="8410" y="5675"/>
                  </a:lnTo>
                  <a:lnTo>
                    <a:pt x="653" y="5675"/>
                  </a:lnTo>
                  <a:lnTo>
                    <a:pt x="891" y="623"/>
                  </a:lnTo>
                  <a:close/>
                  <a:moveTo>
                    <a:pt x="295" y="0"/>
                  </a:moveTo>
                  <a:lnTo>
                    <a:pt x="0" y="6298"/>
                  </a:lnTo>
                  <a:lnTo>
                    <a:pt x="9034" y="6298"/>
                  </a:lnTo>
                  <a:lnTo>
                    <a:pt x="90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364;p64">
              <a:extLst>
                <a:ext uri="{FF2B5EF4-FFF2-40B4-BE49-F238E27FC236}">
                  <a16:creationId xmlns:a16="http://schemas.microsoft.com/office/drawing/2014/main" id="{9BB43D9F-1ACE-0E8B-CA8C-86809CECD939}"/>
                </a:ext>
              </a:extLst>
            </p:cNvPr>
            <p:cNvSpPr/>
            <p:nvPr/>
          </p:nvSpPr>
          <p:spPr>
            <a:xfrm>
              <a:off x="2177425" y="4629000"/>
              <a:ext cx="267850" cy="151725"/>
            </a:xfrm>
            <a:custGeom>
              <a:avLst/>
              <a:gdLst/>
              <a:ahLst/>
              <a:cxnLst/>
              <a:rect l="l" t="t" r="r" b="b"/>
              <a:pathLst>
                <a:path w="10714" h="6069" extrusionOk="0">
                  <a:moveTo>
                    <a:pt x="2319" y="0"/>
                  </a:moveTo>
                  <a:lnTo>
                    <a:pt x="1" y="6068"/>
                  </a:lnTo>
                  <a:lnTo>
                    <a:pt x="8686" y="6068"/>
                  </a:lnTo>
                  <a:lnTo>
                    <a:pt x="1071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365;p64">
              <a:extLst>
                <a:ext uri="{FF2B5EF4-FFF2-40B4-BE49-F238E27FC236}">
                  <a16:creationId xmlns:a16="http://schemas.microsoft.com/office/drawing/2014/main" id="{F1B7BA45-F901-6279-1754-A6255377BDE2}"/>
                </a:ext>
              </a:extLst>
            </p:cNvPr>
            <p:cNvSpPr/>
            <p:nvPr/>
          </p:nvSpPr>
          <p:spPr>
            <a:xfrm>
              <a:off x="2166100" y="4621200"/>
              <a:ext cx="290000" cy="167300"/>
            </a:xfrm>
            <a:custGeom>
              <a:avLst/>
              <a:gdLst/>
              <a:ahLst/>
              <a:cxnLst/>
              <a:rect l="l" t="t" r="r" b="b"/>
              <a:pathLst>
                <a:path w="11600" h="6692" extrusionOk="0">
                  <a:moveTo>
                    <a:pt x="10734" y="624"/>
                  </a:moveTo>
                  <a:lnTo>
                    <a:pt x="8915" y="6068"/>
                  </a:lnTo>
                  <a:lnTo>
                    <a:pt x="905" y="6068"/>
                  </a:lnTo>
                  <a:lnTo>
                    <a:pt x="2986" y="624"/>
                  </a:lnTo>
                  <a:close/>
                  <a:moveTo>
                    <a:pt x="2558" y="1"/>
                  </a:moveTo>
                  <a:lnTo>
                    <a:pt x="1" y="6692"/>
                  </a:lnTo>
                  <a:lnTo>
                    <a:pt x="9363" y="6692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366;p64">
              <a:extLst>
                <a:ext uri="{FF2B5EF4-FFF2-40B4-BE49-F238E27FC236}">
                  <a16:creationId xmlns:a16="http://schemas.microsoft.com/office/drawing/2014/main" id="{AE3A647F-F0FF-4263-7FCB-F5D2B523C5D8}"/>
                </a:ext>
              </a:extLst>
            </p:cNvPr>
            <p:cNvSpPr/>
            <p:nvPr/>
          </p:nvSpPr>
          <p:spPr>
            <a:xfrm>
              <a:off x="2235375" y="4487125"/>
              <a:ext cx="257325" cy="141900"/>
            </a:xfrm>
            <a:custGeom>
              <a:avLst/>
              <a:gdLst/>
              <a:ahLst/>
              <a:cxnLst/>
              <a:rect l="l" t="t" r="r" b="b"/>
              <a:pathLst>
                <a:path w="10293" h="5676" extrusionOk="0">
                  <a:moveTo>
                    <a:pt x="2169" y="0"/>
                  </a:moveTo>
                  <a:lnTo>
                    <a:pt x="1" y="5675"/>
                  </a:lnTo>
                  <a:lnTo>
                    <a:pt x="8396" y="5675"/>
                  </a:lnTo>
                  <a:lnTo>
                    <a:pt x="1029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367;p64">
              <a:extLst>
                <a:ext uri="{FF2B5EF4-FFF2-40B4-BE49-F238E27FC236}">
                  <a16:creationId xmlns:a16="http://schemas.microsoft.com/office/drawing/2014/main" id="{D44E38DE-1381-483E-4247-F213DA7EADCC}"/>
                </a:ext>
              </a:extLst>
            </p:cNvPr>
            <p:cNvSpPr/>
            <p:nvPr/>
          </p:nvSpPr>
          <p:spPr>
            <a:xfrm>
              <a:off x="2224075" y="4479350"/>
              <a:ext cx="279450" cy="157450"/>
            </a:xfrm>
            <a:custGeom>
              <a:avLst/>
              <a:gdLst/>
              <a:ahLst/>
              <a:cxnLst/>
              <a:rect l="l" t="t" r="r" b="b"/>
              <a:pathLst>
                <a:path w="11178" h="6298" extrusionOk="0">
                  <a:moveTo>
                    <a:pt x="10313" y="623"/>
                  </a:moveTo>
                  <a:lnTo>
                    <a:pt x="8624" y="5675"/>
                  </a:lnTo>
                  <a:lnTo>
                    <a:pt x="905" y="5675"/>
                  </a:lnTo>
                  <a:lnTo>
                    <a:pt x="2835" y="623"/>
                  </a:lnTo>
                  <a:close/>
                  <a:moveTo>
                    <a:pt x="2406" y="0"/>
                  </a:moveTo>
                  <a:lnTo>
                    <a:pt x="0" y="6298"/>
                  </a:lnTo>
                  <a:lnTo>
                    <a:pt x="9072" y="6298"/>
                  </a:lnTo>
                  <a:lnTo>
                    <a:pt x="1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368;p64">
              <a:extLst>
                <a:ext uri="{FF2B5EF4-FFF2-40B4-BE49-F238E27FC236}">
                  <a16:creationId xmlns:a16="http://schemas.microsoft.com/office/drawing/2014/main" id="{9D8E0F4A-3023-1F57-89FB-2E9B04349259}"/>
                </a:ext>
              </a:extLst>
            </p:cNvPr>
            <p:cNvSpPr/>
            <p:nvPr/>
          </p:nvSpPr>
          <p:spPr>
            <a:xfrm>
              <a:off x="2445250" y="4487125"/>
              <a:ext cx="250550" cy="141900"/>
            </a:xfrm>
            <a:custGeom>
              <a:avLst/>
              <a:gdLst/>
              <a:ahLst/>
              <a:cxnLst/>
              <a:rect l="l" t="t" r="r" b="b"/>
              <a:pathLst>
                <a:path w="10022" h="5676" extrusionOk="0">
                  <a:moveTo>
                    <a:pt x="1897" y="0"/>
                  </a:moveTo>
                  <a:lnTo>
                    <a:pt x="1" y="5675"/>
                  </a:lnTo>
                  <a:lnTo>
                    <a:pt x="8397" y="5675"/>
                  </a:lnTo>
                  <a:lnTo>
                    <a:pt x="1002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369;p64">
              <a:extLst>
                <a:ext uri="{FF2B5EF4-FFF2-40B4-BE49-F238E27FC236}">
                  <a16:creationId xmlns:a16="http://schemas.microsoft.com/office/drawing/2014/main" id="{DD6D5D1F-9A4B-E190-ABC1-70F3F90FE935}"/>
                </a:ext>
              </a:extLst>
            </p:cNvPr>
            <p:cNvSpPr/>
            <p:nvPr/>
          </p:nvSpPr>
          <p:spPr>
            <a:xfrm>
              <a:off x="2434450" y="4479350"/>
              <a:ext cx="271675" cy="157450"/>
            </a:xfrm>
            <a:custGeom>
              <a:avLst/>
              <a:gdLst/>
              <a:ahLst/>
              <a:cxnLst/>
              <a:rect l="l" t="t" r="r" b="b"/>
              <a:pathLst>
                <a:path w="10867" h="6298" extrusionOk="0">
                  <a:moveTo>
                    <a:pt x="10041" y="623"/>
                  </a:moveTo>
                  <a:lnTo>
                    <a:pt x="8594" y="5675"/>
                  </a:lnTo>
                  <a:lnTo>
                    <a:pt x="866" y="5675"/>
                  </a:lnTo>
                  <a:lnTo>
                    <a:pt x="2554" y="623"/>
                  </a:lnTo>
                  <a:close/>
                  <a:moveTo>
                    <a:pt x="2105" y="0"/>
                  </a:moveTo>
                  <a:lnTo>
                    <a:pt x="0" y="6298"/>
                  </a:lnTo>
                  <a:lnTo>
                    <a:pt x="9064" y="6298"/>
                  </a:lnTo>
                  <a:lnTo>
                    <a:pt x="108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370;p64">
              <a:extLst>
                <a:ext uri="{FF2B5EF4-FFF2-40B4-BE49-F238E27FC236}">
                  <a16:creationId xmlns:a16="http://schemas.microsoft.com/office/drawing/2014/main" id="{E01A385A-EBF2-32FA-0F8E-DB30312BD761}"/>
                </a:ext>
              </a:extLst>
            </p:cNvPr>
            <p:cNvSpPr/>
            <p:nvPr/>
          </p:nvSpPr>
          <p:spPr>
            <a:xfrm>
              <a:off x="2048600" y="4943250"/>
              <a:ext cx="291675" cy="174650"/>
            </a:xfrm>
            <a:custGeom>
              <a:avLst/>
              <a:gdLst/>
              <a:ahLst/>
              <a:cxnLst/>
              <a:rect l="l" t="t" r="r" b="b"/>
              <a:pathLst>
                <a:path w="11667" h="6986" extrusionOk="0">
                  <a:moveTo>
                    <a:pt x="2669" y="0"/>
                  </a:moveTo>
                  <a:lnTo>
                    <a:pt x="0" y="6986"/>
                  </a:lnTo>
                  <a:lnTo>
                    <a:pt x="9332" y="6986"/>
                  </a:lnTo>
                  <a:lnTo>
                    <a:pt x="1166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371;p64">
              <a:extLst>
                <a:ext uri="{FF2B5EF4-FFF2-40B4-BE49-F238E27FC236}">
                  <a16:creationId xmlns:a16="http://schemas.microsoft.com/office/drawing/2014/main" id="{AC2317B2-1048-8242-F322-11C14807AB31}"/>
                </a:ext>
              </a:extLst>
            </p:cNvPr>
            <p:cNvSpPr/>
            <p:nvPr/>
          </p:nvSpPr>
          <p:spPr>
            <a:xfrm>
              <a:off x="2037250" y="4935450"/>
              <a:ext cx="313825" cy="190275"/>
            </a:xfrm>
            <a:custGeom>
              <a:avLst/>
              <a:gdLst/>
              <a:ahLst/>
              <a:cxnLst/>
              <a:rect l="l" t="t" r="r" b="b"/>
              <a:pathLst>
                <a:path w="12553" h="7611" extrusionOk="0">
                  <a:moveTo>
                    <a:pt x="11688" y="624"/>
                  </a:moveTo>
                  <a:lnTo>
                    <a:pt x="9562" y="6986"/>
                  </a:lnTo>
                  <a:lnTo>
                    <a:pt x="907" y="6986"/>
                  </a:lnTo>
                  <a:lnTo>
                    <a:pt x="3338" y="624"/>
                  </a:lnTo>
                  <a:close/>
                  <a:moveTo>
                    <a:pt x="2908" y="1"/>
                  </a:moveTo>
                  <a:lnTo>
                    <a:pt x="0" y="7610"/>
                  </a:lnTo>
                  <a:lnTo>
                    <a:pt x="10010" y="7610"/>
                  </a:lnTo>
                  <a:lnTo>
                    <a:pt x="125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372;p64">
              <a:extLst>
                <a:ext uri="{FF2B5EF4-FFF2-40B4-BE49-F238E27FC236}">
                  <a16:creationId xmlns:a16="http://schemas.microsoft.com/office/drawing/2014/main" id="{5768C60B-1DC7-5D82-151B-707884961161}"/>
                </a:ext>
              </a:extLst>
            </p:cNvPr>
            <p:cNvSpPr/>
            <p:nvPr/>
          </p:nvSpPr>
          <p:spPr>
            <a:xfrm>
              <a:off x="2115300" y="4780700"/>
              <a:ext cx="279300" cy="162575"/>
            </a:xfrm>
            <a:custGeom>
              <a:avLst/>
              <a:gdLst/>
              <a:ahLst/>
              <a:cxnLst/>
              <a:rect l="l" t="t" r="r" b="b"/>
              <a:pathLst>
                <a:path w="11172" h="6503" extrusionOk="0">
                  <a:moveTo>
                    <a:pt x="2486" y="0"/>
                  </a:moveTo>
                  <a:lnTo>
                    <a:pt x="1" y="6502"/>
                  </a:lnTo>
                  <a:lnTo>
                    <a:pt x="8999" y="6502"/>
                  </a:lnTo>
                  <a:lnTo>
                    <a:pt x="1117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373;p64">
              <a:extLst>
                <a:ext uri="{FF2B5EF4-FFF2-40B4-BE49-F238E27FC236}">
                  <a16:creationId xmlns:a16="http://schemas.microsoft.com/office/drawing/2014/main" id="{F684D855-F8A8-824A-13B5-9F0B33DB5250}"/>
                </a:ext>
              </a:extLst>
            </p:cNvPr>
            <p:cNvSpPr/>
            <p:nvPr/>
          </p:nvSpPr>
          <p:spPr>
            <a:xfrm>
              <a:off x="2104000" y="4772875"/>
              <a:ext cx="301425" cy="178175"/>
            </a:xfrm>
            <a:custGeom>
              <a:avLst/>
              <a:gdLst/>
              <a:ahLst/>
              <a:cxnLst/>
              <a:rect l="l" t="t" r="r" b="b"/>
              <a:pathLst>
                <a:path w="12057" h="7127" extrusionOk="0">
                  <a:moveTo>
                    <a:pt x="11190" y="625"/>
                  </a:moveTo>
                  <a:lnTo>
                    <a:pt x="9227" y="6504"/>
                  </a:lnTo>
                  <a:lnTo>
                    <a:pt x="906" y="6504"/>
                  </a:lnTo>
                  <a:lnTo>
                    <a:pt x="3152" y="625"/>
                  </a:lnTo>
                  <a:close/>
                  <a:moveTo>
                    <a:pt x="2722" y="1"/>
                  </a:moveTo>
                  <a:lnTo>
                    <a:pt x="1" y="7127"/>
                  </a:lnTo>
                  <a:lnTo>
                    <a:pt x="9675" y="7127"/>
                  </a:lnTo>
                  <a:lnTo>
                    <a:pt x="120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74;p64">
              <a:extLst>
                <a:ext uri="{FF2B5EF4-FFF2-40B4-BE49-F238E27FC236}">
                  <a16:creationId xmlns:a16="http://schemas.microsoft.com/office/drawing/2014/main" id="{B71A6B2D-0861-2D7A-B6BA-DBBD4E7BAA8B}"/>
                </a:ext>
              </a:extLst>
            </p:cNvPr>
            <p:cNvSpPr/>
            <p:nvPr/>
          </p:nvSpPr>
          <p:spPr>
            <a:xfrm>
              <a:off x="2281875" y="4943250"/>
              <a:ext cx="283325" cy="174650"/>
            </a:xfrm>
            <a:custGeom>
              <a:avLst/>
              <a:gdLst/>
              <a:ahLst/>
              <a:cxnLst/>
              <a:rect l="l" t="t" r="r" b="b"/>
              <a:pathLst>
                <a:path w="11333" h="6986" extrusionOk="0">
                  <a:moveTo>
                    <a:pt x="2336" y="0"/>
                  </a:moveTo>
                  <a:lnTo>
                    <a:pt x="1" y="6986"/>
                  </a:lnTo>
                  <a:lnTo>
                    <a:pt x="9332" y="6986"/>
                  </a:lnTo>
                  <a:lnTo>
                    <a:pt x="1133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75;p64">
              <a:extLst>
                <a:ext uri="{FF2B5EF4-FFF2-40B4-BE49-F238E27FC236}">
                  <a16:creationId xmlns:a16="http://schemas.microsoft.com/office/drawing/2014/main" id="{2DB2B641-1D20-7043-FBF6-0E2E59E4CF82}"/>
                </a:ext>
              </a:extLst>
            </p:cNvPr>
            <p:cNvSpPr/>
            <p:nvPr/>
          </p:nvSpPr>
          <p:spPr>
            <a:xfrm>
              <a:off x="2271050" y="4935450"/>
              <a:ext cx="304475" cy="190275"/>
            </a:xfrm>
            <a:custGeom>
              <a:avLst/>
              <a:gdLst/>
              <a:ahLst/>
              <a:cxnLst/>
              <a:rect l="l" t="t" r="r" b="b"/>
              <a:pathLst>
                <a:path w="12179" h="7611" extrusionOk="0">
                  <a:moveTo>
                    <a:pt x="11353" y="624"/>
                  </a:moveTo>
                  <a:lnTo>
                    <a:pt x="9530" y="6986"/>
                  </a:lnTo>
                  <a:lnTo>
                    <a:pt x="867" y="6986"/>
                  </a:lnTo>
                  <a:lnTo>
                    <a:pt x="2993" y="624"/>
                  </a:lnTo>
                  <a:close/>
                  <a:moveTo>
                    <a:pt x="2545" y="1"/>
                  </a:moveTo>
                  <a:lnTo>
                    <a:pt x="1" y="7610"/>
                  </a:lnTo>
                  <a:lnTo>
                    <a:pt x="10001" y="7610"/>
                  </a:lnTo>
                  <a:lnTo>
                    <a:pt x="121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376;p64">
              <a:extLst>
                <a:ext uri="{FF2B5EF4-FFF2-40B4-BE49-F238E27FC236}">
                  <a16:creationId xmlns:a16="http://schemas.microsoft.com/office/drawing/2014/main" id="{26FDDF36-6551-7182-892F-EE273E8CDA09}"/>
                </a:ext>
              </a:extLst>
            </p:cNvPr>
            <p:cNvSpPr/>
            <p:nvPr/>
          </p:nvSpPr>
          <p:spPr>
            <a:xfrm>
              <a:off x="3074950" y="4487125"/>
              <a:ext cx="230125" cy="141900"/>
            </a:xfrm>
            <a:custGeom>
              <a:avLst/>
              <a:gdLst/>
              <a:ahLst/>
              <a:cxnLst/>
              <a:rect l="l" t="t" r="r" b="b"/>
              <a:pathLst>
                <a:path w="9205" h="5676" extrusionOk="0">
                  <a:moveTo>
                    <a:pt x="1081" y="0"/>
                  </a:moveTo>
                  <a:lnTo>
                    <a:pt x="0" y="5675"/>
                  </a:lnTo>
                  <a:lnTo>
                    <a:pt x="8395" y="5675"/>
                  </a:lnTo>
                  <a:lnTo>
                    <a:pt x="920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77;p64">
              <a:extLst>
                <a:ext uri="{FF2B5EF4-FFF2-40B4-BE49-F238E27FC236}">
                  <a16:creationId xmlns:a16="http://schemas.microsoft.com/office/drawing/2014/main" id="{C88F47F1-12E4-C8E3-3105-09E03A04B1D8}"/>
                </a:ext>
              </a:extLst>
            </p:cNvPr>
            <p:cNvSpPr/>
            <p:nvPr/>
          </p:nvSpPr>
          <p:spPr>
            <a:xfrm>
              <a:off x="3065500" y="4479350"/>
              <a:ext cx="248550" cy="157450"/>
            </a:xfrm>
            <a:custGeom>
              <a:avLst/>
              <a:gdLst/>
              <a:ahLst/>
              <a:cxnLst/>
              <a:rect l="l" t="t" r="r" b="b"/>
              <a:pathLst>
                <a:path w="9942" h="6298" extrusionOk="0">
                  <a:moveTo>
                    <a:pt x="9224" y="623"/>
                  </a:moveTo>
                  <a:lnTo>
                    <a:pt x="8503" y="5675"/>
                  </a:lnTo>
                  <a:lnTo>
                    <a:pt x="755" y="5675"/>
                  </a:lnTo>
                  <a:lnTo>
                    <a:pt x="1717" y="623"/>
                  </a:lnTo>
                  <a:close/>
                  <a:moveTo>
                    <a:pt x="1201" y="0"/>
                  </a:moveTo>
                  <a:lnTo>
                    <a:pt x="0" y="6298"/>
                  </a:lnTo>
                  <a:lnTo>
                    <a:pt x="9044" y="6298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78;p64">
              <a:extLst>
                <a:ext uri="{FF2B5EF4-FFF2-40B4-BE49-F238E27FC236}">
                  <a16:creationId xmlns:a16="http://schemas.microsoft.com/office/drawing/2014/main" id="{D6644033-523A-5AB0-D190-CAB4DC44C0D9}"/>
                </a:ext>
              </a:extLst>
            </p:cNvPr>
            <p:cNvSpPr/>
            <p:nvPr/>
          </p:nvSpPr>
          <p:spPr>
            <a:xfrm>
              <a:off x="3046025" y="4629000"/>
              <a:ext cx="238825" cy="151725"/>
            </a:xfrm>
            <a:custGeom>
              <a:avLst/>
              <a:gdLst/>
              <a:ahLst/>
              <a:cxnLst/>
              <a:rect l="l" t="t" r="r" b="b"/>
              <a:pathLst>
                <a:path w="9553" h="6069" extrusionOk="0">
                  <a:moveTo>
                    <a:pt x="1157" y="0"/>
                  </a:moveTo>
                  <a:lnTo>
                    <a:pt x="1" y="6068"/>
                  </a:lnTo>
                  <a:lnTo>
                    <a:pt x="8686" y="6068"/>
                  </a:lnTo>
                  <a:lnTo>
                    <a:pt x="955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79;p64">
              <a:extLst>
                <a:ext uri="{FF2B5EF4-FFF2-40B4-BE49-F238E27FC236}">
                  <a16:creationId xmlns:a16="http://schemas.microsoft.com/office/drawing/2014/main" id="{8BCD8649-FE60-52C1-D87A-7EA9CAADEF8B}"/>
                </a:ext>
              </a:extLst>
            </p:cNvPr>
            <p:cNvSpPr/>
            <p:nvPr/>
          </p:nvSpPr>
          <p:spPr>
            <a:xfrm>
              <a:off x="3036625" y="4621200"/>
              <a:ext cx="257225" cy="167300"/>
            </a:xfrm>
            <a:custGeom>
              <a:avLst/>
              <a:gdLst/>
              <a:ahLst/>
              <a:cxnLst/>
              <a:rect l="l" t="t" r="r" b="b"/>
              <a:pathLst>
                <a:path w="10289" h="6692" extrusionOk="0">
                  <a:moveTo>
                    <a:pt x="9569" y="624"/>
                  </a:moveTo>
                  <a:lnTo>
                    <a:pt x="8793" y="6068"/>
                  </a:lnTo>
                  <a:lnTo>
                    <a:pt x="753" y="6068"/>
                  </a:lnTo>
                  <a:lnTo>
                    <a:pt x="1791" y="624"/>
                  </a:lnTo>
                  <a:close/>
                  <a:moveTo>
                    <a:pt x="1276" y="1"/>
                  </a:moveTo>
                  <a:lnTo>
                    <a:pt x="0" y="6692"/>
                  </a:lnTo>
                  <a:lnTo>
                    <a:pt x="9333" y="6692"/>
                  </a:lnTo>
                  <a:lnTo>
                    <a:pt x="102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80;p64">
              <a:extLst>
                <a:ext uri="{FF2B5EF4-FFF2-40B4-BE49-F238E27FC236}">
                  <a16:creationId xmlns:a16="http://schemas.microsoft.com/office/drawing/2014/main" id="{C1A48849-591C-0BE4-4FE1-87BF58361953}"/>
                </a:ext>
              </a:extLst>
            </p:cNvPr>
            <p:cNvSpPr/>
            <p:nvPr/>
          </p:nvSpPr>
          <p:spPr>
            <a:xfrm>
              <a:off x="2828875" y="4629000"/>
              <a:ext cx="246100" cy="151725"/>
            </a:xfrm>
            <a:custGeom>
              <a:avLst/>
              <a:gdLst/>
              <a:ahLst/>
              <a:cxnLst/>
              <a:rect l="l" t="t" r="r" b="b"/>
              <a:pathLst>
                <a:path w="9844" h="6069" extrusionOk="0">
                  <a:moveTo>
                    <a:pt x="1447" y="0"/>
                  </a:moveTo>
                  <a:lnTo>
                    <a:pt x="0" y="6068"/>
                  </a:lnTo>
                  <a:lnTo>
                    <a:pt x="8687" y="6068"/>
                  </a:lnTo>
                  <a:lnTo>
                    <a:pt x="984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3381;p64">
              <a:extLst>
                <a:ext uri="{FF2B5EF4-FFF2-40B4-BE49-F238E27FC236}">
                  <a16:creationId xmlns:a16="http://schemas.microsoft.com/office/drawing/2014/main" id="{27F4F0B8-12E3-4082-BD87-407DB06A4007}"/>
                </a:ext>
              </a:extLst>
            </p:cNvPr>
            <p:cNvSpPr/>
            <p:nvPr/>
          </p:nvSpPr>
          <p:spPr>
            <a:xfrm>
              <a:off x="2819000" y="4621200"/>
              <a:ext cx="265375" cy="167300"/>
            </a:xfrm>
            <a:custGeom>
              <a:avLst/>
              <a:gdLst/>
              <a:ahLst/>
              <a:cxnLst/>
              <a:rect l="l" t="t" r="r" b="b"/>
              <a:pathLst>
                <a:path w="10615" h="6692" extrusionOk="0">
                  <a:moveTo>
                    <a:pt x="9862" y="624"/>
                  </a:moveTo>
                  <a:lnTo>
                    <a:pt x="8823" y="6068"/>
                  </a:lnTo>
                  <a:lnTo>
                    <a:pt x="791" y="6068"/>
                  </a:lnTo>
                  <a:lnTo>
                    <a:pt x="2088" y="624"/>
                  </a:lnTo>
                  <a:close/>
                  <a:moveTo>
                    <a:pt x="1596" y="1"/>
                  </a:moveTo>
                  <a:lnTo>
                    <a:pt x="1" y="6692"/>
                  </a:lnTo>
                  <a:lnTo>
                    <a:pt x="9339" y="6692"/>
                  </a:lnTo>
                  <a:lnTo>
                    <a:pt x="106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3382;p64">
              <a:extLst>
                <a:ext uri="{FF2B5EF4-FFF2-40B4-BE49-F238E27FC236}">
                  <a16:creationId xmlns:a16="http://schemas.microsoft.com/office/drawing/2014/main" id="{A77B97E0-F993-F266-EB21-ACE31C897580}"/>
                </a:ext>
              </a:extLst>
            </p:cNvPr>
            <p:cNvSpPr/>
            <p:nvPr/>
          </p:nvSpPr>
          <p:spPr>
            <a:xfrm>
              <a:off x="3263175" y="4629000"/>
              <a:ext cx="231575" cy="151725"/>
            </a:xfrm>
            <a:custGeom>
              <a:avLst/>
              <a:gdLst/>
              <a:ahLst/>
              <a:cxnLst/>
              <a:rect l="l" t="t" r="r" b="b"/>
              <a:pathLst>
                <a:path w="9263" h="6069" extrusionOk="0">
                  <a:moveTo>
                    <a:pt x="866" y="0"/>
                  </a:moveTo>
                  <a:lnTo>
                    <a:pt x="0" y="6068"/>
                  </a:lnTo>
                  <a:lnTo>
                    <a:pt x="8687" y="6068"/>
                  </a:lnTo>
                  <a:lnTo>
                    <a:pt x="926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3383;p64">
              <a:extLst>
                <a:ext uri="{FF2B5EF4-FFF2-40B4-BE49-F238E27FC236}">
                  <a16:creationId xmlns:a16="http://schemas.microsoft.com/office/drawing/2014/main" id="{B3A8CA9D-8428-671E-2A63-9F16050CF5EE}"/>
                </a:ext>
              </a:extLst>
            </p:cNvPr>
            <p:cNvSpPr/>
            <p:nvPr/>
          </p:nvSpPr>
          <p:spPr>
            <a:xfrm>
              <a:off x="3254200" y="4621200"/>
              <a:ext cx="249100" cy="167300"/>
            </a:xfrm>
            <a:custGeom>
              <a:avLst/>
              <a:gdLst/>
              <a:ahLst/>
              <a:cxnLst/>
              <a:rect l="l" t="t" r="r" b="b"/>
              <a:pathLst>
                <a:path w="9964" h="6692" extrusionOk="0">
                  <a:moveTo>
                    <a:pt x="9279" y="624"/>
                  </a:moveTo>
                  <a:lnTo>
                    <a:pt x="8762" y="6068"/>
                  </a:lnTo>
                  <a:lnTo>
                    <a:pt x="719" y="6068"/>
                  </a:lnTo>
                  <a:lnTo>
                    <a:pt x="1496" y="624"/>
                  </a:lnTo>
                  <a:close/>
                  <a:moveTo>
                    <a:pt x="955" y="1"/>
                  </a:moveTo>
                  <a:lnTo>
                    <a:pt x="0" y="6692"/>
                  </a:lnTo>
                  <a:lnTo>
                    <a:pt x="9330" y="6692"/>
                  </a:lnTo>
                  <a:lnTo>
                    <a:pt x="99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3384;p64">
              <a:extLst>
                <a:ext uri="{FF2B5EF4-FFF2-40B4-BE49-F238E27FC236}">
                  <a16:creationId xmlns:a16="http://schemas.microsoft.com/office/drawing/2014/main" id="{F4732EDF-3C6C-A427-AB26-911CB1079B27}"/>
                </a:ext>
              </a:extLst>
            </p:cNvPr>
            <p:cNvSpPr/>
            <p:nvPr/>
          </p:nvSpPr>
          <p:spPr>
            <a:xfrm>
              <a:off x="2394575" y="4629000"/>
              <a:ext cx="260625" cy="151725"/>
            </a:xfrm>
            <a:custGeom>
              <a:avLst/>
              <a:gdLst/>
              <a:ahLst/>
              <a:cxnLst/>
              <a:rect l="l" t="t" r="r" b="b"/>
              <a:pathLst>
                <a:path w="10425" h="6069" extrusionOk="0">
                  <a:moveTo>
                    <a:pt x="2028" y="0"/>
                  </a:moveTo>
                  <a:lnTo>
                    <a:pt x="0" y="6068"/>
                  </a:lnTo>
                  <a:lnTo>
                    <a:pt x="8687" y="6068"/>
                  </a:lnTo>
                  <a:lnTo>
                    <a:pt x="1042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3385;p64">
              <a:extLst>
                <a:ext uri="{FF2B5EF4-FFF2-40B4-BE49-F238E27FC236}">
                  <a16:creationId xmlns:a16="http://schemas.microsoft.com/office/drawing/2014/main" id="{06636255-7DFD-3F21-08ED-8C33A03B92BD}"/>
                </a:ext>
              </a:extLst>
            </p:cNvPr>
            <p:cNvSpPr/>
            <p:nvPr/>
          </p:nvSpPr>
          <p:spPr>
            <a:xfrm>
              <a:off x="2383750" y="4621200"/>
              <a:ext cx="281775" cy="167300"/>
            </a:xfrm>
            <a:custGeom>
              <a:avLst/>
              <a:gdLst/>
              <a:ahLst/>
              <a:cxnLst/>
              <a:rect l="l" t="t" r="r" b="b"/>
              <a:pathLst>
                <a:path w="11271" h="6692" extrusionOk="0">
                  <a:moveTo>
                    <a:pt x="10444" y="624"/>
                  </a:moveTo>
                  <a:lnTo>
                    <a:pt x="8886" y="6068"/>
                  </a:lnTo>
                  <a:lnTo>
                    <a:pt x="867" y="6068"/>
                  </a:lnTo>
                  <a:lnTo>
                    <a:pt x="2685" y="624"/>
                  </a:lnTo>
                  <a:close/>
                  <a:moveTo>
                    <a:pt x="2237" y="1"/>
                  </a:moveTo>
                  <a:lnTo>
                    <a:pt x="0" y="6692"/>
                  </a:lnTo>
                  <a:lnTo>
                    <a:pt x="9355" y="6692"/>
                  </a:lnTo>
                  <a:lnTo>
                    <a:pt x="11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3386;p64">
              <a:extLst>
                <a:ext uri="{FF2B5EF4-FFF2-40B4-BE49-F238E27FC236}">
                  <a16:creationId xmlns:a16="http://schemas.microsoft.com/office/drawing/2014/main" id="{FCFB78CE-0258-50D9-74D6-76CEC07BD512}"/>
                </a:ext>
              </a:extLst>
            </p:cNvPr>
            <p:cNvSpPr/>
            <p:nvPr/>
          </p:nvSpPr>
          <p:spPr>
            <a:xfrm>
              <a:off x="5217550" y="4780700"/>
              <a:ext cx="271800" cy="162575"/>
            </a:xfrm>
            <a:custGeom>
              <a:avLst/>
              <a:gdLst/>
              <a:ahLst/>
              <a:cxnLst/>
              <a:rect l="l" t="t" r="r" b="b"/>
              <a:pathLst>
                <a:path w="10872" h="6503" extrusionOk="0">
                  <a:moveTo>
                    <a:pt x="0" y="0"/>
                  </a:moveTo>
                  <a:lnTo>
                    <a:pt x="1874" y="6502"/>
                  </a:lnTo>
                  <a:lnTo>
                    <a:pt x="10871" y="6502"/>
                  </a:lnTo>
                  <a:lnTo>
                    <a:pt x="868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3387;p64">
              <a:extLst>
                <a:ext uri="{FF2B5EF4-FFF2-40B4-BE49-F238E27FC236}">
                  <a16:creationId xmlns:a16="http://schemas.microsoft.com/office/drawing/2014/main" id="{5F13BFB5-B3E5-F337-B9E6-9AF2CFFF619D}"/>
                </a:ext>
              </a:extLst>
            </p:cNvPr>
            <p:cNvSpPr/>
            <p:nvPr/>
          </p:nvSpPr>
          <p:spPr>
            <a:xfrm>
              <a:off x="5207175" y="4772875"/>
              <a:ext cx="293025" cy="178175"/>
            </a:xfrm>
            <a:custGeom>
              <a:avLst/>
              <a:gdLst/>
              <a:ahLst/>
              <a:cxnLst/>
              <a:rect l="l" t="t" r="r" b="b"/>
              <a:pathLst>
                <a:path w="11721" h="7127" extrusionOk="0">
                  <a:moveTo>
                    <a:pt x="8879" y="625"/>
                  </a:moveTo>
                  <a:lnTo>
                    <a:pt x="10854" y="6504"/>
                  </a:lnTo>
                  <a:lnTo>
                    <a:pt x="2523" y="6504"/>
                  </a:lnTo>
                  <a:lnTo>
                    <a:pt x="829" y="625"/>
                  </a:lnTo>
                  <a:close/>
                  <a:moveTo>
                    <a:pt x="1" y="1"/>
                  </a:moveTo>
                  <a:lnTo>
                    <a:pt x="2054" y="7127"/>
                  </a:lnTo>
                  <a:lnTo>
                    <a:pt x="11720" y="712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3388;p64">
              <a:extLst>
                <a:ext uri="{FF2B5EF4-FFF2-40B4-BE49-F238E27FC236}">
                  <a16:creationId xmlns:a16="http://schemas.microsoft.com/office/drawing/2014/main" id="{F9BAA1A9-F0AC-E00B-9E7D-400AD709EAD6}"/>
                </a:ext>
              </a:extLst>
            </p:cNvPr>
            <p:cNvSpPr/>
            <p:nvPr/>
          </p:nvSpPr>
          <p:spPr>
            <a:xfrm>
              <a:off x="2611725" y="4629000"/>
              <a:ext cx="253350" cy="151725"/>
            </a:xfrm>
            <a:custGeom>
              <a:avLst/>
              <a:gdLst/>
              <a:ahLst/>
              <a:cxnLst/>
              <a:rect l="l" t="t" r="r" b="b"/>
              <a:pathLst>
                <a:path w="10134" h="6069" extrusionOk="0">
                  <a:moveTo>
                    <a:pt x="1738" y="0"/>
                  </a:moveTo>
                  <a:lnTo>
                    <a:pt x="1" y="6068"/>
                  </a:lnTo>
                  <a:lnTo>
                    <a:pt x="8686" y="6068"/>
                  </a:lnTo>
                  <a:lnTo>
                    <a:pt x="1013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3389;p64">
              <a:extLst>
                <a:ext uri="{FF2B5EF4-FFF2-40B4-BE49-F238E27FC236}">
                  <a16:creationId xmlns:a16="http://schemas.microsoft.com/office/drawing/2014/main" id="{5B2103C8-5FD0-810C-FAFA-6D7AF5626CF7}"/>
                </a:ext>
              </a:extLst>
            </p:cNvPr>
            <p:cNvSpPr/>
            <p:nvPr/>
          </p:nvSpPr>
          <p:spPr>
            <a:xfrm>
              <a:off x="2601400" y="4621200"/>
              <a:ext cx="273550" cy="167300"/>
            </a:xfrm>
            <a:custGeom>
              <a:avLst/>
              <a:gdLst/>
              <a:ahLst/>
              <a:cxnLst/>
              <a:rect l="l" t="t" r="r" b="b"/>
              <a:pathLst>
                <a:path w="10942" h="6692" extrusionOk="0">
                  <a:moveTo>
                    <a:pt x="10152" y="624"/>
                  </a:moveTo>
                  <a:lnTo>
                    <a:pt x="8854" y="6068"/>
                  </a:lnTo>
                  <a:lnTo>
                    <a:pt x="828" y="6068"/>
                  </a:lnTo>
                  <a:lnTo>
                    <a:pt x="2386" y="624"/>
                  </a:lnTo>
                  <a:close/>
                  <a:moveTo>
                    <a:pt x="1916" y="1"/>
                  </a:moveTo>
                  <a:lnTo>
                    <a:pt x="1" y="6692"/>
                  </a:lnTo>
                  <a:lnTo>
                    <a:pt x="9346" y="6692"/>
                  </a:lnTo>
                  <a:lnTo>
                    <a:pt x="109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3390;p64">
              <a:extLst>
                <a:ext uri="{FF2B5EF4-FFF2-40B4-BE49-F238E27FC236}">
                  <a16:creationId xmlns:a16="http://schemas.microsoft.com/office/drawing/2014/main" id="{543B060F-D970-1ECA-6C5A-2D6F0FB36EAC}"/>
                </a:ext>
              </a:extLst>
            </p:cNvPr>
            <p:cNvSpPr/>
            <p:nvPr/>
          </p:nvSpPr>
          <p:spPr>
            <a:xfrm>
              <a:off x="2340250" y="4780700"/>
              <a:ext cx="271500" cy="162575"/>
            </a:xfrm>
            <a:custGeom>
              <a:avLst/>
              <a:gdLst/>
              <a:ahLst/>
              <a:cxnLst/>
              <a:rect l="l" t="t" r="r" b="b"/>
              <a:pathLst>
                <a:path w="10860" h="6503" extrusionOk="0">
                  <a:moveTo>
                    <a:pt x="2173" y="0"/>
                  </a:moveTo>
                  <a:lnTo>
                    <a:pt x="1" y="6502"/>
                  </a:lnTo>
                  <a:lnTo>
                    <a:pt x="8998" y="6502"/>
                  </a:lnTo>
                  <a:lnTo>
                    <a:pt x="1086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3391;p64">
              <a:extLst>
                <a:ext uri="{FF2B5EF4-FFF2-40B4-BE49-F238E27FC236}">
                  <a16:creationId xmlns:a16="http://schemas.microsoft.com/office/drawing/2014/main" id="{0F0677A4-B6EF-6346-337A-30AFB9AE866E}"/>
                </a:ext>
              </a:extLst>
            </p:cNvPr>
            <p:cNvSpPr/>
            <p:nvPr/>
          </p:nvSpPr>
          <p:spPr>
            <a:xfrm>
              <a:off x="2329425" y="4772875"/>
              <a:ext cx="292650" cy="178175"/>
            </a:xfrm>
            <a:custGeom>
              <a:avLst/>
              <a:gdLst/>
              <a:ahLst/>
              <a:cxnLst/>
              <a:rect l="l" t="t" r="r" b="b"/>
              <a:pathLst>
                <a:path w="11706" h="7127" extrusionOk="0">
                  <a:moveTo>
                    <a:pt x="10880" y="625"/>
                  </a:moveTo>
                  <a:lnTo>
                    <a:pt x="9195" y="6504"/>
                  </a:lnTo>
                  <a:lnTo>
                    <a:pt x="867" y="6504"/>
                  </a:lnTo>
                  <a:lnTo>
                    <a:pt x="2830" y="625"/>
                  </a:lnTo>
                  <a:close/>
                  <a:moveTo>
                    <a:pt x="2382" y="1"/>
                  </a:moveTo>
                  <a:lnTo>
                    <a:pt x="1" y="7127"/>
                  </a:lnTo>
                  <a:lnTo>
                    <a:pt x="9666" y="7127"/>
                  </a:lnTo>
                  <a:lnTo>
                    <a:pt x="1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3392;p64">
              <a:extLst>
                <a:ext uri="{FF2B5EF4-FFF2-40B4-BE49-F238E27FC236}">
                  <a16:creationId xmlns:a16="http://schemas.microsoft.com/office/drawing/2014/main" id="{48A3A3E2-55F4-3FD8-1EFD-E447282B2C29}"/>
                </a:ext>
              </a:extLst>
            </p:cNvPr>
            <p:cNvSpPr/>
            <p:nvPr/>
          </p:nvSpPr>
          <p:spPr>
            <a:xfrm>
              <a:off x="4544150" y="4629000"/>
              <a:ext cx="239100" cy="151725"/>
            </a:xfrm>
            <a:custGeom>
              <a:avLst/>
              <a:gdLst/>
              <a:ahLst/>
              <a:cxnLst/>
              <a:rect l="l" t="t" r="r" b="b"/>
              <a:pathLst>
                <a:path w="9564" h="6069" extrusionOk="0">
                  <a:moveTo>
                    <a:pt x="0" y="0"/>
                  </a:moveTo>
                  <a:lnTo>
                    <a:pt x="879" y="6068"/>
                  </a:lnTo>
                  <a:lnTo>
                    <a:pt x="9564" y="6068"/>
                  </a:lnTo>
                  <a:lnTo>
                    <a:pt x="83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3393;p64">
              <a:extLst>
                <a:ext uri="{FF2B5EF4-FFF2-40B4-BE49-F238E27FC236}">
                  <a16:creationId xmlns:a16="http://schemas.microsoft.com/office/drawing/2014/main" id="{FD53EE5C-7049-35ED-1B84-5A515BCC0FD6}"/>
                </a:ext>
              </a:extLst>
            </p:cNvPr>
            <p:cNvSpPr/>
            <p:nvPr/>
          </p:nvSpPr>
          <p:spPr>
            <a:xfrm>
              <a:off x="4535175" y="4621200"/>
              <a:ext cx="257500" cy="167300"/>
            </a:xfrm>
            <a:custGeom>
              <a:avLst/>
              <a:gdLst/>
              <a:ahLst/>
              <a:cxnLst/>
              <a:rect l="l" t="t" r="r" b="b"/>
              <a:pathLst>
                <a:path w="10300" h="6692" extrusionOk="0">
                  <a:moveTo>
                    <a:pt x="8498" y="624"/>
                  </a:moveTo>
                  <a:lnTo>
                    <a:pt x="9546" y="6068"/>
                  </a:lnTo>
                  <a:lnTo>
                    <a:pt x="1508" y="6068"/>
                  </a:lnTo>
                  <a:lnTo>
                    <a:pt x="721" y="624"/>
                  </a:lnTo>
                  <a:close/>
                  <a:moveTo>
                    <a:pt x="1" y="1"/>
                  </a:moveTo>
                  <a:lnTo>
                    <a:pt x="967" y="6692"/>
                  </a:lnTo>
                  <a:lnTo>
                    <a:pt x="10300" y="6692"/>
                  </a:lnTo>
                  <a:lnTo>
                    <a:pt x="9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3394;p64">
              <a:extLst>
                <a:ext uri="{FF2B5EF4-FFF2-40B4-BE49-F238E27FC236}">
                  <a16:creationId xmlns:a16="http://schemas.microsoft.com/office/drawing/2014/main" id="{D80C0B1A-5466-7CB4-92ED-082584D24B0F}"/>
                </a:ext>
              </a:extLst>
            </p:cNvPr>
            <p:cNvSpPr/>
            <p:nvPr/>
          </p:nvSpPr>
          <p:spPr>
            <a:xfrm>
              <a:off x="4334275" y="4629000"/>
              <a:ext cx="231850" cy="151725"/>
            </a:xfrm>
            <a:custGeom>
              <a:avLst/>
              <a:gdLst/>
              <a:ahLst/>
              <a:cxnLst/>
              <a:rect l="l" t="t" r="r" b="b"/>
              <a:pathLst>
                <a:path w="9274" h="6069" extrusionOk="0">
                  <a:moveTo>
                    <a:pt x="0" y="0"/>
                  </a:moveTo>
                  <a:lnTo>
                    <a:pt x="587" y="6068"/>
                  </a:lnTo>
                  <a:lnTo>
                    <a:pt x="9274" y="6068"/>
                  </a:lnTo>
                  <a:lnTo>
                    <a:pt x="839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3395;p64">
              <a:extLst>
                <a:ext uri="{FF2B5EF4-FFF2-40B4-BE49-F238E27FC236}">
                  <a16:creationId xmlns:a16="http://schemas.microsoft.com/office/drawing/2014/main" id="{FE889EFD-5F0C-8D79-6874-170F7610642A}"/>
                </a:ext>
              </a:extLst>
            </p:cNvPr>
            <p:cNvSpPr/>
            <p:nvPr/>
          </p:nvSpPr>
          <p:spPr>
            <a:xfrm>
              <a:off x="4325675" y="4621200"/>
              <a:ext cx="249450" cy="167300"/>
            </a:xfrm>
            <a:custGeom>
              <a:avLst/>
              <a:gdLst/>
              <a:ahLst/>
              <a:cxnLst/>
              <a:rect l="l" t="t" r="r" b="b"/>
              <a:pathLst>
                <a:path w="9978" h="6692" extrusionOk="0">
                  <a:moveTo>
                    <a:pt x="8470" y="624"/>
                  </a:moveTo>
                  <a:lnTo>
                    <a:pt x="9257" y="6068"/>
                  </a:lnTo>
                  <a:lnTo>
                    <a:pt x="1214" y="6068"/>
                  </a:lnTo>
                  <a:lnTo>
                    <a:pt x="688" y="624"/>
                  </a:lnTo>
                  <a:close/>
                  <a:moveTo>
                    <a:pt x="1" y="1"/>
                  </a:moveTo>
                  <a:lnTo>
                    <a:pt x="647" y="6692"/>
                  </a:lnTo>
                  <a:lnTo>
                    <a:pt x="9978" y="6692"/>
                  </a:lnTo>
                  <a:lnTo>
                    <a:pt x="9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3396;p64">
              <a:extLst>
                <a:ext uri="{FF2B5EF4-FFF2-40B4-BE49-F238E27FC236}">
                  <a16:creationId xmlns:a16="http://schemas.microsoft.com/office/drawing/2014/main" id="{7B6CEE0D-883B-8115-F595-428B2915C04B}"/>
                </a:ext>
              </a:extLst>
            </p:cNvPr>
            <p:cNvSpPr/>
            <p:nvPr/>
          </p:nvSpPr>
          <p:spPr>
            <a:xfrm>
              <a:off x="4963950" y="4629000"/>
              <a:ext cx="253625" cy="151725"/>
            </a:xfrm>
            <a:custGeom>
              <a:avLst/>
              <a:gdLst/>
              <a:ahLst/>
              <a:cxnLst/>
              <a:rect l="l" t="t" r="r" b="b"/>
              <a:pathLst>
                <a:path w="10145" h="6069" extrusionOk="0">
                  <a:moveTo>
                    <a:pt x="1" y="0"/>
                  </a:moveTo>
                  <a:lnTo>
                    <a:pt x="1459" y="6068"/>
                  </a:lnTo>
                  <a:lnTo>
                    <a:pt x="10144" y="6068"/>
                  </a:lnTo>
                  <a:lnTo>
                    <a:pt x="839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3397;p64">
              <a:extLst>
                <a:ext uri="{FF2B5EF4-FFF2-40B4-BE49-F238E27FC236}">
                  <a16:creationId xmlns:a16="http://schemas.microsoft.com/office/drawing/2014/main" id="{304CB3B3-0FD3-25AC-7088-BEC5A422B094}"/>
                </a:ext>
              </a:extLst>
            </p:cNvPr>
            <p:cNvSpPr/>
            <p:nvPr/>
          </p:nvSpPr>
          <p:spPr>
            <a:xfrm>
              <a:off x="4954050" y="4621200"/>
              <a:ext cx="273875" cy="167300"/>
            </a:xfrm>
            <a:custGeom>
              <a:avLst/>
              <a:gdLst/>
              <a:ahLst/>
              <a:cxnLst/>
              <a:rect l="l" t="t" r="r" b="b"/>
              <a:pathLst>
                <a:path w="10955" h="6692" extrusionOk="0">
                  <a:moveTo>
                    <a:pt x="8558" y="624"/>
                  </a:moveTo>
                  <a:lnTo>
                    <a:pt x="10126" y="6068"/>
                  </a:lnTo>
                  <a:lnTo>
                    <a:pt x="2100" y="6068"/>
                  </a:lnTo>
                  <a:lnTo>
                    <a:pt x="792" y="624"/>
                  </a:lnTo>
                  <a:close/>
                  <a:moveTo>
                    <a:pt x="0" y="1"/>
                  </a:moveTo>
                  <a:lnTo>
                    <a:pt x="1607" y="6692"/>
                  </a:lnTo>
                  <a:lnTo>
                    <a:pt x="10954" y="6692"/>
                  </a:lnTo>
                  <a:lnTo>
                    <a:pt x="90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3398;p64">
              <a:extLst>
                <a:ext uri="{FF2B5EF4-FFF2-40B4-BE49-F238E27FC236}">
                  <a16:creationId xmlns:a16="http://schemas.microsoft.com/office/drawing/2014/main" id="{2A94EA04-0881-8B93-E8E3-E38B22FC9276}"/>
                </a:ext>
              </a:extLst>
            </p:cNvPr>
            <p:cNvSpPr/>
            <p:nvPr/>
          </p:nvSpPr>
          <p:spPr>
            <a:xfrm>
              <a:off x="3697475" y="4629000"/>
              <a:ext cx="217175" cy="151725"/>
            </a:xfrm>
            <a:custGeom>
              <a:avLst/>
              <a:gdLst/>
              <a:ahLst/>
              <a:cxnLst/>
              <a:rect l="l" t="t" r="r" b="b"/>
              <a:pathLst>
                <a:path w="8687" h="6069" extrusionOk="0">
                  <a:moveTo>
                    <a:pt x="285" y="0"/>
                  </a:moveTo>
                  <a:lnTo>
                    <a:pt x="0" y="6068"/>
                  </a:lnTo>
                  <a:lnTo>
                    <a:pt x="8687" y="6068"/>
                  </a:lnTo>
                  <a:lnTo>
                    <a:pt x="868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3399;p64">
              <a:extLst>
                <a:ext uri="{FF2B5EF4-FFF2-40B4-BE49-F238E27FC236}">
                  <a16:creationId xmlns:a16="http://schemas.microsoft.com/office/drawing/2014/main" id="{26642BF3-930A-219D-BF2D-9A71E0159C35}"/>
                </a:ext>
              </a:extLst>
            </p:cNvPr>
            <p:cNvSpPr/>
            <p:nvPr/>
          </p:nvSpPr>
          <p:spPr>
            <a:xfrm>
              <a:off x="3689325" y="4621200"/>
              <a:ext cx="233125" cy="167300"/>
            </a:xfrm>
            <a:custGeom>
              <a:avLst/>
              <a:gdLst/>
              <a:ahLst/>
              <a:cxnLst/>
              <a:rect l="l" t="t" r="r" b="b"/>
              <a:pathLst>
                <a:path w="9325" h="6692" extrusionOk="0">
                  <a:moveTo>
                    <a:pt x="8696" y="624"/>
                  </a:moveTo>
                  <a:lnTo>
                    <a:pt x="8701" y="6068"/>
                  </a:lnTo>
                  <a:lnTo>
                    <a:pt x="653" y="6068"/>
                  </a:lnTo>
                  <a:lnTo>
                    <a:pt x="909" y="624"/>
                  </a:lnTo>
                  <a:close/>
                  <a:moveTo>
                    <a:pt x="314" y="1"/>
                  </a:moveTo>
                  <a:lnTo>
                    <a:pt x="1" y="6692"/>
                  </a:lnTo>
                  <a:lnTo>
                    <a:pt x="9324" y="6692"/>
                  </a:lnTo>
                  <a:lnTo>
                    <a:pt x="93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3400;p64">
              <a:extLst>
                <a:ext uri="{FF2B5EF4-FFF2-40B4-BE49-F238E27FC236}">
                  <a16:creationId xmlns:a16="http://schemas.microsoft.com/office/drawing/2014/main" id="{A71A3085-D3D4-7DA4-015C-DC699A666418}"/>
                </a:ext>
              </a:extLst>
            </p:cNvPr>
            <p:cNvSpPr/>
            <p:nvPr/>
          </p:nvSpPr>
          <p:spPr>
            <a:xfrm>
              <a:off x="4124375" y="4629000"/>
              <a:ext cx="224575" cy="151725"/>
            </a:xfrm>
            <a:custGeom>
              <a:avLst/>
              <a:gdLst/>
              <a:ahLst/>
              <a:cxnLst/>
              <a:rect l="l" t="t" r="r" b="b"/>
              <a:pathLst>
                <a:path w="8983" h="6069" extrusionOk="0">
                  <a:moveTo>
                    <a:pt x="0" y="0"/>
                  </a:moveTo>
                  <a:lnTo>
                    <a:pt x="297" y="6068"/>
                  </a:lnTo>
                  <a:lnTo>
                    <a:pt x="8983" y="6068"/>
                  </a:lnTo>
                  <a:lnTo>
                    <a:pt x="839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3401;p64">
              <a:extLst>
                <a:ext uri="{FF2B5EF4-FFF2-40B4-BE49-F238E27FC236}">
                  <a16:creationId xmlns:a16="http://schemas.microsoft.com/office/drawing/2014/main" id="{0F56FF02-A977-7026-B38C-A0E5F1A0D13C}"/>
                </a:ext>
              </a:extLst>
            </p:cNvPr>
            <p:cNvSpPr/>
            <p:nvPr/>
          </p:nvSpPr>
          <p:spPr>
            <a:xfrm>
              <a:off x="4116200" y="4621200"/>
              <a:ext cx="241350" cy="167300"/>
            </a:xfrm>
            <a:custGeom>
              <a:avLst/>
              <a:gdLst/>
              <a:ahLst/>
              <a:cxnLst/>
              <a:rect l="l" t="t" r="r" b="b"/>
              <a:pathLst>
                <a:path w="9654" h="6692" extrusionOk="0">
                  <a:moveTo>
                    <a:pt x="8441" y="624"/>
                  </a:moveTo>
                  <a:lnTo>
                    <a:pt x="8966" y="6068"/>
                  </a:lnTo>
                  <a:lnTo>
                    <a:pt x="922" y="6068"/>
                  </a:lnTo>
                  <a:lnTo>
                    <a:pt x="655" y="624"/>
                  </a:lnTo>
                  <a:close/>
                  <a:moveTo>
                    <a:pt x="0" y="1"/>
                  </a:moveTo>
                  <a:lnTo>
                    <a:pt x="327" y="6692"/>
                  </a:lnTo>
                  <a:lnTo>
                    <a:pt x="9653" y="6692"/>
                  </a:lnTo>
                  <a:lnTo>
                    <a:pt x="90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3402;p64">
              <a:extLst>
                <a:ext uri="{FF2B5EF4-FFF2-40B4-BE49-F238E27FC236}">
                  <a16:creationId xmlns:a16="http://schemas.microsoft.com/office/drawing/2014/main" id="{B271E142-F5DE-AC84-C189-AC277F4DEDA2}"/>
                </a:ext>
              </a:extLst>
            </p:cNvPr>
            <p:cNvSpPr/>
            <p:nvPr/>
          </p:nvSpPr>
          <p:spPr>
            <a:xfrm>
              <a:off x="3914500" y="4629000"/>
              <a:ext cx="217325" cy="151725"/>
            </a:xfrm>
            <a:custGeom>
              <a:avLst/>
              <a:gdLst/>
              <a:ahLst/>
              <a:cxnLst/>
              <a:rect l="l" t="t" r="r" b="b"/>
              <a:pathLst>
                <a:path w="8693" h="6069" extrusionOk="0">
                  <a:moveTo>
                    <a:pt x="0" y="0"/>
                  </a:moveTo>
                  <a:lnTo>
                    <a:pt x="6" y="6068"/>
                  </a:lnTo>
                  <a:lnTo>
                    <a:pt x="8692" y="6068"/>
                  </a:lnTo>
                  <a:lnTo>
                    <a:pt x="839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3403;p64">
              <a:extLst>
                <a:ext uri="{FF2B5EF4-FFF2-40B4-BE49-F238E27FC236}">
                  <a16:creationId xmlns:a16="http://schemas.microsoft.com/office/drawing/2014/main" id="{98230268-DE3B-C1B8-77C6-DAFF5B248852}"/>
                </a:ext>
              </a:extLst>
            </p:cNvPr>
            <p:cNvSpPr/>
            <p:nvPr/>
          </p:nvSpPr>
          <p:spPr>
            <a:xfrm>
              <a:off x="3906700" y="4621200"/>
              <a:ext cx="233300" cy="167300"/>
            </a:xfrm>
            <a:custGeom>
              <a:avLst/>
              <a:gdLst/>
              <a:ahLst/>
              <a:cxnLst/>
              <a:rect l="l" t="t" r="r" b="b"/>
              <a:pathLst>
                <a:path w="9332" h="6692" extrusionOk="0">
                  <a:moveTo>
                    <a:pt x="8410" y="624"/>
                  </a:moveTo>
                  <a:lnTo>
                    <a:pt x="8676" y="6068"/>
                  </a:lnTo>
                  <a:lnTo>
                    <a:pt x="629" y="6068"/>
                  </a:lnTo>
                  <a:lnTo>
                    <a:pt x="624" y="624"/>
                  </a:lnTo>
                  <a:close/>
                  <a:moveTo>
                    <a:pt x="1" y="1"/>
                  </a:moveTo>
                  <a:lnTo>
                    <a:pt x="6" y="6692"/>
                  </a:lnTo>
                  <a:lnTo>
                    <a:pt x="9331" y="6692"/>
                  </a:lnTo>
                  <a:lnTo>
                    <a:pt x="9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3404;p64">
              <a:extLst>
                <a:ext uri="{FF2B5EF4-FFF2-40B4-BE49-F238E27FC236}">
                  <a16:creationId xmlns:a16="http://schemas.microsoft.com/office/drawing/2014/main" id="{86C9FE34-A39C-B08D-5C59-DF39DEC33428}"/>
                </a:ext>
              </a:extLst>
            </p:cNvPr>
            <p:cNvSpPr/>
            <p:nvPr/>
          </p:nvSpPr>
          <p:spPr>
            <a:xfrm>
              <a:off x="3480325" y="4629000"/>
              <a:ext cx="224300" cy="151725"/>
            </a:xfrm>
            <a:custGeom>
              <a:avLst/>
              <a:gdLst/>
              <a:ahLst/>
              <a:cxnLst/>
              <a:rect l="l" t="t" r="r" b="b"/>
              <a:pathLst>
                <a:path w="8972" h="6069" extrusionOk="0">
                  <a:moveTo>
                    <a:pt x="576" y="0"/>
                  </a:moveTo>
                  <a:lnTo>
                    <a:pt x="1" y="6068"/>
                  </a:lnTo>
                  <a:lnTo>
                    <a:pt x="8686" y="6068"/>
                  </a:lnTo>
                  <a:lnTo>
                    <a:pt x="897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3405;p64">
              <a:extLst>
                <a:ext uri="{FF2B5EF4-FFF2-40B4-BE49-F238E27FC236}">
                  <a16:creationId xmlns:a16="http://schemas.microsoft.com/office/drawing/2014/main" id="{6D46C248-6E11-717D-3EFD-6CBD807738DB}"/>
                </a:ext>
              </a:extLst>
            </p:cNvPr>
            <p:cNvSpPr/>
            <p:nvPr/>
          </p:nvSpPr>
          <p:spPr>
            <a:xfrm>
              <a:off x="3471775" y="4621200"/>
              <a:ext cx="241025" cy="167300"/>
            </a:xfrm>
            <a:custGeom>
              <a:avLst/>
              <a:gdLst/>
              <a:ahLst/>
              <a:cxnLst/>
              <a:rect l="l" t="t" r="r" b="b"/>
              <a:pathLst>
                <a:path w="9641" h="6692" extrusionOk="0">
                  <a:moveTo>
                    <a:pt x="8987" y="624"/>
                  </a:moveTo>
                  <a:lnTo>
                    <a:pt x="8731" y="6068"/>
                  </a:lnTo>
                  <a:lnTo>
                    <a:pt x="685" y="6068"/>
                  </a:lnTo>
                  <a:lnTo>
                    <a:pt x="1202" y="624"/>
                  </a:lnTo>
                  <a:close/>
                  <a:moveTo>
                    <a:pt x="634" y="1"/>
                  </a:moveTo>
                  <a:lnTo>
                    <a:pt x="0" y="6692"/>
                  </a:lnTo>
                  <a:lnTo>
                    <a:pt x="9327" y="6692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3406;p64">
              <a:extLst>
                <a:ext uri="{FF2B5EF4-FFF2-40B4-BE49-F238E27FC236}">
                  <a16:creationId xmlns:a16="http://schemas.microsoft.com/office/drawing/2014/main" id="{938B6BB5-F653-C310-AD30-11DE0F88628C}"/>
                </a:ext>
              </a:extLst>
            </p:cNvPr>
            <p:cNvSpPr/>
            <p:nvPr/>
          </p:nvSpPr>
          <p:spPr>
            <a:xfrm>
              <a:off x="4348925" y="4780700"/>
              <a:ext cx="240700" cy="162575"/>
            </a:xfrm>
            <a:custGeom>
              <a:avLst/>
              <a:gdLst/>
              <a:ahLst/>
              <a:cxnLst/>
              <a:rect l="l" t="t" r="r" b="b"/>
              <a:pathLst>
                <a:path w="9628" h="6503" extrusionOk="0">
                  <a:moveTo>
                    <a:pt x="1" y="0"/>
                  </a:moveTo>
                  <a:lnTo>
                    <a:pt x="629" y="6502"/>
                  </a:lnTo>
                  <a:lnTo>
                    <a:pt x="9627" y="6502"/>
                  </a:lnTo>
                  <a:lnTo>
                    <a:pt x="868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3407;p64">
              <a:extLst>
                <a:ext uri="{FF2B5EF4-FFF2-40B4-BE49-F238E27FC236}">
                  <a16:creationId xmlns:a16="http://schemas.microsoft.com/office/drawing/2014/main" id="{E7C7F895-47CA-05A1-34B9-1892BB720997}"/>
                </a:ext>
              </a:extLst>
            </p:cNvPr>
            <p:cNvSpPr/>
            <p:nvPr/>
          </p:nvSpPr>
          <p:spPr>
            <a:xfrm>
              <a:off x="4340350" y="4772875"/>
              <a:ext cx="258250" cy="178175"/>
            </a:xfrm>
            <a:custGeom>
              <a:avLst/>
              <a:gdLst/>
              <a:ahLst/>
              <a:cxnLst/>
              <a:rect l="l" t="t" r="r" b="b"/>
              <a:pathLst>
                <a:path w="10330" h="7127" extrusionOk="0">
                  <a:moveTo>
                    <a:pt x="8761" y="625"/>
                  </a:moveTo>
                  <a:lnTo>
                    <a:pt x="9610" y="6504"/>
                  </a:lnTo>
                  <a:lnTo>
                    <a:pt x="1255" y="6504"/>
                  </a:lnTo>
                  <a:lnTo>
                    <a:pt x="687" y="625"/>
                  </a:lnTo>
                  <a:close/>
                  <a:moveTo>
                    <a:pt x="0" y="1"/>
                  </a:moveTo>
                  <a:lnTo>
                    <a:pt x="690" y="7127"/>
                  </a:lnTo>
                  <a:lnTo>
                    <a:pt x="10329" y="7127"/>
                  </a:lnTo>
                  <a:lnTo>
                    <a:pt x="9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3408;p64">
              <a:extLst>
                <a:ext uri="{FF2B5EF4-FFF2-40B4-BE49-F238E27FC236}">
                  <a16:creationId xmlns:a16="http://schemas.microsoft.com/office/drawing/2014/main" id="{B32B54CF-09D6-96FD-F330-5521F46BABF5}"/>
                </a:ext>
              </a:extLst>
            </p:cNvPr>
            <p:cNvSpPr/>
            <p:nvPr/>
          </p:nvSpPr>
          <p:spPr>
            <a:xfrm>
              <a:off x="4566100" y="4780700"/>
              <a:ext cx="248450" cy="162575"/>
            </a:xfrm>
            <a:custGeom>
              <a:avLst/>
              <a:gdLst/>
              <a:ahLst/>
              <a:cxnLst/>
              <a:rect l="l" t="t" r="r" b="b"/>
              <a:pathLst>
                <a:path w="9938" h="6503" extrusionOk="0">
                  <a:moveTo>
                    <a:pt x="1" y="0"/>
                  </a:moveTo>
                  <a:lnTo>
                    <a:pt x="940" y="6502"/>
                  </a:lnTo>
                  <a:lnTo>
                    <a:pt x="9937" y="6502"/>
                  </a:lnTo>
                  <a:lnTo>
                    <a:pt x="868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3409;p64">
              <a:extLst>
                <a:ext uri="{FF2B5EF4-FFF2-40B4-BE49-F238E27FC236}">
                  <a16:creationId xmlns:a16="http://schemas.microsoft.com/office/drawing/2014/main" id="{6276127E-1E8A-A314-0829-BD8604250969}"/>
                </a:ext>
              </a:extLst>
            </p:cNvPr>
            <p:cNvSpPr/>
            <p:nvPr/>
          </p:nvSpPr>
          <p:spPr>
            <a:xfrm>
              <a:off x="4557100" y="4772875"/>
              <a:ext cx="266900" cy="178175"/>
            </a:xfrm>
            <a:custGeom>
              <a:avLst/>
              <a:gdLst/>
              <a:ahLst/>
              <a:cxnLst/>
              <a:rect l="l" t="t" r="r" b="b"/>
              <a:pathLst>
                <a:path w="10676" h="7127" extrusionOk="0">
                  <a:moveTo>
                    <a:pt x="8788" y="625"/>
                  </a:moveTo>
                  <a:lnTo>
                    <a:pt x="9920" y="6504"/>
                  </a:lnTo>
                  <a:lnTo>
                    <a:pt x="1570" y="6504"/>
                  </a:lnTo>
                  <a:lnTo>
                    <a:pt x="721" y="625"/>
                  </a:lnTo>
                  <a:close/>
                  <a:moveTo>
                    <a:pt x="0" y="1"/>
                  </a:moveTo>
                  <a:lnTo>
                    <a:pt x="1031" y="7127"/>
                  </a:lnTo>
                  <a:lnTo>
                    <a:pt x="10675" y="7127"/>
                  </a:lnTo>
                  <a:lnTo>
                    <a:pt x="9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3410;p64">
              <a:extLst>
                <a:ext uri="{FF2B5EF4-FFF2-40B4-BE49-F238E27FC236}">
                  <a16:creationId xmlns:a16="http://schemas.microsoft.com/office/drawing/2014/main" id="{93F0476B-CE3C-ABA6-698A-B43D8C66F4BB}"/>
                </a:ext>
              </a:extLst>
            </p:cNvPr>
            <p:cNvSpPr/>
            <p:nvPr/>
          </p:nvSpPr>
          <p:spPr>
            <a:xfrm>
              <a:off x="2565175" y="4780700"/>
              <a:ext cx="263725" cy="162575"/>
            </a:xfrm>
            <a:custGeom>
              <a:avLst/>
              <a:gdLst/>
              <a:ahLst/>
              <a:cxnLst/>
              <a:rect l="l" t="t" r="r" b="b"/>
              <a:pathLst>
                <a:path w="10549" h="6503" extrusionOk="0">
                  <a:moveTo>
                    <a:pt x="1863" y="0"/>
                  </a:moveTo>
                  <a:lnTo>
                    <a:pt x="1" y="6502"/>
                  </a:lnTo>
                  <a:lnTo>
                    <a:pt x="8998" y="6502"/>
                  </a:lnTo>
                  <a:lnTo>
                    <a:pt x="1054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3411;p64">
              <a:extLst>
                <a:ext uri="{FF2B5EF4-FFF2-40B4-BE49-F238E27FC236}">
                  <a16:creationId xmlns:a16="http://schemas.microsoft.com/office/drawing/2014/main" id="{B92402E0-8474-9D9F-CB4E-8E565563D6F6}"/>
                </a:ext>
              </a:extLst>
            </p:cNvPr>
            <p:cNvSpPr/>
            <p:nvPr/>
          </p:nvSpPr>
          <p:spPr>
            <a:xfrm>
              <a:off x="2554850" y="4772875"/>
              <a:ext cx="283925" cy="178175"/>
            </a:xfrm>
            <a:custGeom>
              <a:avLst/>
              <a:gdLst/>
              <a:ahLst/>
              <a:cxnLst/>
              <a:rect l="l" t="t" r="r" b="b"/>
              <a:pathLst>
                <a:path w="11357" h="7127" extrusionOk="0">
                  <a:moveTo>
                    <a:pt x="10567" y="625"/>
                  </a:moveTo>
                  <a:lnTo>
                    <a:pt x="9165" y="6504"/>
                  </a:lnTo>
                  <a:lnTo>
                    <a:pt x="827" y="6504"/>
                  </a:lnTo>
                  <a:lnTo>
                    <a:pt x="2511" y="625"/>
                  </a:lnTo>
                  <a:close/>
                  <a:moveTo>
                    <a:pt x="2041" y="1"/>
                  </a:moveTo>
                  <a:lnTo>
                    <a:pt x="1" y="7127"/>
                  </a:lnTo>
                  <a:lnTo>
                    <a:pt x="9657" y="7127"/>
                  </a:lnTo>
                  <a:lnTo>
                    <a:pt x="113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3412;p64">
              <a:extLst>
                <a:ext uri="{FF2B5EF4-FFF2-40B4-BE49-F238E27FC236}">
                  <a16:creationId xmlns:a16="http://schemas.microsoft.com/office/drawing/2014/main" id="{5FEF424C-FBFD-A639-33C3-6D79E43AFB22}"/>
                </a:ext>
              </a:extLst>
            </p:cNvPr>
            <p:cNvSpPr/>
            <p:nvPr/>
          </p:nvSpPr>
          <p:spPr>
            <a:xfrm>
              <a:off x="4783225" y="4780700"/>
              <a:ext cx="256250" cy="162575"/>
            </a:xfrm>
            <a:custGeom>
              <a:avLst/>
              <a:gdLst/>
              <a:ahLst/>
              <a:cxnLst/>
              <a:rect l="l" t="t" r="r" b="b"/>
              <a:pathLst>
                <a:path w="10250" h="6503" extrusionOk="0">
                  <a:moveTo>
                    <a:pt x="1" y="0"/>
                  </a:moveTo>
                  <a:lnTo>
                    <a:pt x="1252" y="6502"/>
                  </a:lnTo>
                  <a:lnTo>
                    <a:pt x="10249" y="6502"/>
                  </a:lnTo>
                  <a:lnTo>
                    <a:pt x="868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3413;p64">
              <a:extLst>
                <a:ext uri="{FF2B5EF4-FFF2-40B4-BE49-F238E27FC236}">
                  <a16:creationId xmlns:a16="http://schemas.microsoft.com/office/drawing/2014/main" id="{C6FEA628-5B1A-CB76-B9D2-1C6E4C5D877D}"/>
                </a:ext>
              </a:extLst>
            </p:cNvPr>
            <p:cNvSpPr/>
            <p:nvPr/>
          </p:nvSpPr>
          <p:spPr>
            <a:xfrm>
              <a:off x="4773800" y="4772875"/>
              <a:ext cx="275575" cy="178175"/>
            </a:xfrm>
            <a:custGeom>
              <a:avLst/>
              <a:gdLst/>
              <a:ahLst/>
              <a:cxnLst/>
              <a:rect l="l" t="t" r="r" b="b"/>
              <a:pathLst>
                <a:path w="11023" h="7127" extrusionOk="0">
                  <a:moveTo>
                    <a:pt x="8818" y="625"/>
                  </a:moveTo>
                  <a:lnTo>
                    <a:pt x="10231" y="6504"/>
                  </a:lnTo>
                  <a:lnTo>
                    <a:pt x="1887" y="6504"/>
                  </a:lnTo>
                  <a:lnTo>
                    <a:pt x="756" y="625"/>
                  </a:lnTo>
                  <a:close/>
                  <a:moveTo>
                    <a:pt x="0" y="1"/>
                  </a:moveTo>
                  <a:lnTo>
                    <a:pt x="1372" y="7127"/>
                  </a:lnTo>
                  <a:lnTo>
                    <a:pt x="11023" y="7127"/>
                  </a:lnTo>
                  <a:lnTo>
                    <a:pt x="93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3414;p64">
              <a:extLst>
                <a:ext uri="{FF2B5EF4-FFF2-40B4-BE49-F238E27FC236}">
                  <a16:creationId xmlns:a16="http://schemas.microsoft.com/office/drawing/2014/main" id="{3BC90D12-F3F7-6085-1B33-6A5746EA6273}"/>
                </a:ext>
              </a:extLst>
            </p:cNvPr>
            <p:cNvSpPr/>
            <p:nvPr/>
          </p:nvSpPr>
          <p:spPr>
            <a:xfrm>
              <a:off x="3914625" y="4780700"/>
              <a:ext cx="225125" cy="162575"/>
            </a:xfrm>
            <a:custGeom>
              <a:avLst/>
              <a:gdLst/>
              <a:ahLst/>
              <a:cxnLst/>
              <a:rect l="l" t="t" r="r" b="b"/>
              <a:pathLst>
                <a:path w="9005" h="6503" extrusionOk="0">
                  <a:moveTo>
                    <a:pt x="1" y="0"/>
                  </a:moveTo>
                  <a:lnTo>
                    <a:pt x="6" y="6502"/>
                  </a:lnTo>
                  <a:lnTo>
                    <a:pt x="9004" y="6502"/>
                  </a:lnTo>
                  <a:lnTo>
                    <a:pt x="868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3415;p64">
              <a:extLst>
                <a:ext uri="{FF2B5EF4-FFF2-40B4-BE49-F238E27FC236}">
                  <a16:creationId xmlns:a16="http://schemas.microsoft.com/office/drawing/2014/main" id="{08C5429B-BAC2-DDCC-A949-19C060091A78}"/>
                </a:ext>
              </a:extLst>
            </p:cNvPr>
            <p:cNvSpPr/>
            <p:nvPr/>
          </p:nvSpPr>
          <p:spPr>
            <a:xfrm>
              <a:off x="3906825" y="4772875"/>
              <a:ext cx="241100" cy="178175"/>
            </a:xfrm>
            <a:custGeom>
              <a:avLst/>
              <a:gdLst/>
              <a:ahLst/>
              <a:cxnLst/>
              <a:rect l="l" t="t" r="r" b="b"/>
              <a:pathLst>
                <a:path w="9644" h="7127" extrusionOk="0">
                  <a:moveTo>
                    <a:pt x="8702" y="625"/>
                  </a:moveTo>
                  <a:lnTo>
                    <a:pt x="8988" y="6504"/>
                  </a:lnTo>
                  <a:lnTo>
                    <a:pt x="631" y="6504"/>
                  </a:lnTo>
                  <a:lnTo>
                    <a:pt x="624" y="625"/>
                  </a:lnTo>
                  <a:close/>
                  <a:moveTo>
                    <a:pt x="0" y="1"/>
                  </a:moveTo>
                  <a:lnTo>
                    <a:pt x="7" y="7127"/>
                  </a:lnTo>
                  <a:lnTo>
                    <a:pt x="9643" y="7127"/>
                  </a:lnTo>
                  <a:lnTo>
                    <a:pt x="9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3416;p64">
              <a:extLst>
                <a:ext uri="{FF2B5EF4-FFF2-40B4-BE49-F238E27FC236}">
                  <a16:creationId xmlns:a16="http://schemas.microsoft.com/office/drawing/2014/main" id="{89AECC6A-514D-50FC-E7A2-162BBE8E4EB1}"/>
                </a:ext>
              </a:extLst>
            </p:cNvPr>
            <p:cNvSpPr/>
            <p:nvPr/>
          </p:nvSpPr>
          <p:spPr>
            <a:xfrm>
              <a:off x="5000400" y="4780700"/>
              <a:ext cx="264025" cy="162575"/>
            </a:xfrm>
            <a:custGeom>
              <a:avLst/>
              <a:gdLst/>
              <a:ahLst/>
              <a:cxnLst/>
              <a:rect l="l" t="t" r="r" b="b"/>
              <a:pathLst>
                <a:path w="10561" h="6503" extrusionOk="0">
                  <a:moveTo>
                    <a:pt x="1" y="0"/>
                  </a:moveTo>
                  <a:lnTo>
                    <a:pt x="1562" y="6502"/>
                  </a:lnTo>
                  <a:lnTo>
                    <a:pt x="10560" y="6502"/>
                  </a:lnTo>
                  <a:lnTo>
                    <a:pt x="868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3417;p64">
              <a:extLst>
                <a:ext uri="{FF2B5EF4-FFF2-40B4-BE49-F238E27FC236}">
                  <a16:creationId xmlns:a16="http://schemas.microsoft.com/office/drawing/2014/main" id="{C4F4210A-4C19-3C75-86FA-C056BF90ECDC}"/>
                </a:ext>
              </a:extLst>
            </p:cNvPr>
            <p:cNvSpPr/>
            <p:nvPr/>
          </p:nvSpPr>
          <p:spPr>
            <a:xfrm>
              <a:off x="4990525" y="4772875"/>
              <a:ext cx="284225" cy="178175"/>
            </a:xfrm>
            <a:custGeom>
              <a:avLst/>
              <a:gdLst/>
              <a:ahLst/>
              <a:cxnLst/>
              <a:rect l="l" t="t" r="r" b="b"/>
              <a:pathLst>
                <a:path w="11369" h="7127" extrusionOk="0">
                  <a:moveTo>
                    <a:pt x="8847" y="625"/>
                  </a:moveTo>
                  <a:lnTo>
                    <a:pt x="10541" y="6504"/>
                  </a:lnTo>
                  <a:lnTo>
                    <a:pt x="2204" y="6504"/>
                  </a:lnTo>
                  <a:lnTo>
                    <a:pt x="791" y="625"/>
                  </a:lnTo>
                  <a:close/>
                  <a:moveTo>
                    <a:pt x="0" y="1"/>
                  </a:moveTo>
                  <a:lnTo>
                    <a:pt x="1712" y="7127"/>
                  </a:lnTo>
                  <a:lnTo>
                    <a:pt x="11368" y="7127"/>
                  </a:lnTo>
                  <a:lnTo>
                    <a:pt x="93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3418;p64">
              <a:extLst>
                <a:ext uri="{FF2B5EF4-FFF2-40B4-BE49-F238E27FC236}">
                  <a16:creationId xmlns:a16="http://schemas.microsoft.com/office/drawing/2014/main" id="{0D5C1D9E-13F2-A0F9-5F61-047DE1C5BB04}"/>
                </a:ext>
              </a:extLst>
            </p:cNvPr>
            <p:cNvSpPr/>
            <p:nvPr/>
          </p:nvSpPr>
          <p:spPr>
            <a:xfrm>
              <a:off x="4131800" y="4780700"/>
              <a:ext cx="232875" cy="162575"/>
            </a:xfrm>
            <a:custGeom>
              <a:avLst/>
              <a:gdLst/>
              <a:ahLst/>
              <a:cxnLst/>
              <a:rect l="l" t="t" r="r" b="b"/>
              <a:pathLst>
                <a:path w="9315" h="6503" extrusionOk="0">
                  <a:moveTo>
                    <a:pt x="0" y="0"/>
                  </a:moveTo>
                  <a:lnTo>
                    <a:pt x="317" y="6502"/>
                  </a:lnTo>
                  <a:lnTo>
                    <a:pt x="9314" y="6502"/>
                  </a:lnTo>
                  <a:lnTo>
                    <a:pt x="868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3419;p64">
              <a:extLst>
                <a:ext uri="{FF2B5EF4-FFF2-40B4-BE49-F238E27FC236}">
                  <a16:creationId xmlns:a16="http://schemas.microsoft.com/office/drawing/2014/main" id="{3BFDA1DC-CBFE-ED89-E29F-3901F190ACD2}"/>
                </a:ext>
              </a:extLst>
            </p:cNvPr>
            <p:cNvSpPr/>
            <p:nvPr/>
          </p:nvSpPr>
          <p:spPr>
            <a:xfrm>
              <a:off x="4123600" y="4772875"/>
              <a:ext cx="249650" cy="178175"/>
            </a:xfrm>
            <a:custGeom>
              <a:avLst/>
              <a:gdLst/>
              <a:ahLst/>
              <a:cxnLst/>
              <a:rect l="l" t="t" r="r" b="b"/>
              <a:pathLst>
                <a:path w="9986" h="7127" extrusionOk="0">
                  <a:moveTo>
                    <a:pt x="8730" y="625"/>
                  </a:moveTo>
                  <a:lnTo>
                    <a:pt x="9299" y="6504"/>
                  </a:lnTo>
                  <a:lnTo>
                    <a:pt x="943" y="6504"/>
                  </a:lnTo>
                  <a:lnTo>
                    <a:pt x="655" y="625"/>
                  </a:lnTo>
                  <a:close/>
                  <a:moveTo>
                    <a:pt x="0" y="1"/>
                  </a:moveTo>
                  <a:lnTo>
                    <a:pt x="348" y="7127"/>
                  </a:lnTo>
                  <a:lnTo>
                    <a:pt x="9986" y="7127"/>
                  </a:lnTo>
                  <a:lnTo>
                    <a:pt x="9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3420;p64">
              <a:extLst>
                <a:ext uri="{FF2B5EF4-FFF2-40B4-BE49-F238E27FC236}">
                  <a16:creationId xmlns:a16="http://schemas.microsoft.com/office/drawing/2014/main" id="{0FBD962F-56F3-8F98-4719-70E73C64CFFD}"/>
                </a:ext>
              </a:extLst>
            </p:cNvPr>
            <p:cNvSpPr/>
            <p:nvPr/>
          </p:nvSpPr>
          <p:spPr>
            <a:xfrm>
              <a:off x="3015050" y="4780700"/>
              <a:ext cx="248150" cy="162575"/>
            </a:xfrm>
            <a:custGeom>
              <a:avLst/>
              <a:gdLst/>
              <a:ahLst/>
              <a:cxnLst/>
              <a:rect l="l" t="t" r="r" b="b"/>
              <a:pathLst>
                <a:path w="9926" h="6503" extrusionOk="0">
                  <a:moveTo>
                    <a:pt x="1240" y="0"/>
                  </a:moveTo>
                  <a:lnTo>
                    <a:pt x="1" y="6502"/>
                  </a:lnTo>
                  <a:lnTo>
                    <a:pt x="8998" y="6502"/>
                  </a:lnTo>
                  <a:lnTo>
                    <a:pt x="99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3421;p64">
              <a:extLst>
                <a:ext uri="{FF2B5EF4-FFF2-40B4-BE49-F238E27FC236}">
                  <a16:creationId xmlns:a16="http://schemas.microsoft.com/office/drawing/2014/main" id="{7EA90D1A-35C6-0818-F957-4D164471DFF8}"/>
                </a:ext>
              </a:extLst>
            </p:cNvPr>
            <p:cNvSpPr/>
            <p:nvPr/>
          </p:nvSpPr>
          <p:spPr>
            <a:xfrm>
              <a:off x="3005625" y="4772875"/>
              <a:ext cx="266550" cy="178175"/>
            </a:xfrm>
            <a:custGeom>
              <a:avLst/>
              <a:gdLst/>
              <a:ahLst/>
              <a:cxnLst/>
              <a:rect l="l" t="t" r="r" b="b"/>
              <a:pathLst>
                <a:path w="10662" h="7127" extrusionOk="0">
                  <a:moveTo>
                    <a:pt x="9943" y="625"/>
                  </a:moveTo>
                  <a:lnTo>
                    <a:pt x="9104" y="6504"/>
                  </a:lnTo>
                  <a:lnTo>
                    <a:pt x="754" y="6504"/>
                  </a:lnTo>
                  <a:lnTo>
                    <a:pt x="1874" y="625"/>
                  </a:lnTo>
                  <a:close/>
                  <a:moveTo>
                    <a:pt x="1358" y="1"/>
                  </a:moveTo>
                  <a:lnTo>
                    <a:pt x="1" y="7127"/>
                  </a:lnTo>
                  <a:lnTo>
                    <a:pt x="9645" y="7127"/>
                  </a:lnTo>
                  <a:lnTo>
                    <a:pt x="10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3422;p64">
              <a:extLst>
                <a:ext uri="{FF2B5EF4-FFF2-40B4-BE49-F238E27FC236}">
                  <a16:creationId xmlns:a16="http://schemas.microsoft.com/office/drawing/2014/main" id="{BE0C2737-6E7D-108A-C2FD-A63FA39D2002}"/>
                </a:ext>
              </a:extLst>
            </p:cNvPr>
            <p:cNvSpPr/>
            <p:nvPr/>
          </p:nvSpPr>
          <p:spPr>
            <a:xfrm>
              <a:off x="2790100" y="4780700"/>
              <a:ext cx="255950" cy="162575"/>
            </a:xfrm>
            <a:custGeom>
              <a:avLst/>
              <a:gdLst/>
              <a:ahLst/>
              <a:cxnLst/>
              <a:rect l="l" t="t" r="r" b="b"/>
              <a:pathLst>
                <a:path w="10238" h="6503" extrusionOk="0">
                  <a:moveTo>
                    <a:pt x="1551" y="0"/>
                  </a:moveTo>
                  <a:lnTo>
                    <a:pt x="1" y="6502"/>
                  </a:lnTo>
                  <a:lnTo>
                    <a:pt x="8999" y="6502"/>
                  </a:lnTo>
                  <a:lnTo>
                    <a:pt x="1023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3423;p64">
              <a:extLst>
                <a:ext uri="{FF2B5EF4-FFF2-40B4-BE49-F238E27FC236}">
                  <a16:creationId xmlns:a16="http://schemas.microsoft.com/office/drawing/2014/main" id="{D1994277-3E07-C5B3-8EAD-950A45EDE263}"/>
                </a:ext>
              </a:extLst>
            </p:cNvPr>
            <p:cNvSpPr/>
            <p:nvPr/>
          </p:nvSpPr>
          <p:spPr>
            <a:xfrm>
              <a:off x="2780250" y="4772875"/>
              <a:ext cx="275225" cy="178175"/>
            </a:xfrm>
            <a:custGeom>
              <a:avLst/>
              <a:gdLst/>
              <a:ahLst/>
              <a:cxnLst/>
              <a:rect l="l" t="t" r="r" b="b"/>
              <a:pathLst>
                <a:path w="11009" h="7127" extrusionOk="0">
                  <a:moveTo>
                    <a:pt x="10255" y="625"/>
                  </a:moveTo>
                  <a:lnTo>
                    <a:pt x="9134" y="6504"/>
                  </a:lnTo>
                  <a:lnTo>
                    <a:pt x="790" y="6504"/>
                  </a:lnTo>
                  <a:lnTo>
                    <a:pt x="2192" y="625"/>
                  </a:lnTo>
                  <a:close/>
                  <a:moveTo>
                    <a:pt x="1699" y="1"/>
                  </a:moveTo>
                  <a:lnTo>
                    <a:pt x="0" y="7127"/>
                  </a:lnTo>
                  <a:lnTo>
                    <a:pt x="9650" y="7127"/>
                  </a:lnTo>
                  <a:lnTo>
                    <a:pt x="1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3424;p64">
              <a:extLst>
                <a:ext uri="{FF2B5EF4-FFF2-40B4-BE49-F238E27FC236}">
                  <a16:creationId xmlns:a16="http://schemas.microsoft.com/office/drawing/2014/main" id="{AA75D236-8C03-7BCC-2103-426BFB81A9E9}"/>
                </a:ext>
              </a:extLst>
            </p:cNvPr>
            <p:cNvSpPr/>
            <p:nvPr/>
          </p:nvSpPr>
          <p:spPr>
            <a:xfrm>
              <a:off x="3689850" y="4780700"/>
              <a:ext cx="224950" cy="162575"/>
            </a:xfrm>
            <a:custGeom>
              <a:avLst/>
              <a:gdLst/>
              <a:ahLst/>
              <a:cxnLst/>
              <a:rect l="l" t="t" r="r" b="b"/>
              <a:pathLst>
                <a:path w="8998" h="6503" extrusionOk="0">
                  <a:moveTo>
                    <a:pt x="305" y="0"/>
                  </a:moveTo>
                  <a:lnTo>
                    <a:pt x="1" y="6502"/>
                  </a:lnTo>
                  <a:lnTo>
                    <a:pt x="8997" y="6502"/>
                  </a:lnTo>
                  <a:lnTo>
                    <a:pt x="899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3425;p64">
              <a:extLst>
                <a:ext uri="{FF2B5EF4-FFF2-40B4-BE49-F238E27FC236}">
                  <a16:creationId xmlns:a16="http://schemas.microsoft.com/office/drawing/2014/main" id="{5FD1B326-0049-94F3-CD6A-D8B1F2101B64}"/>
                </a:ext>
              </a:extLst>
            </p:cNvPr>
            <p:cNvSpPr/>
            <p:nvPr/>
          </p:nvSpPr>
          <p:spPr>
            <a:xfrm>
              <a:off x="3681700" y="4772875"/>
              <a:ext cx="240900" cy="178175"/>
            </a:xfrm>
            <a:custGeom>
              <a:avLst/>
              <a:gdLst/>
              <a:ahLst/>
              <a:cxnLst/>
              <a:rect l="l" t="t" r="r" b="b"/>
              <a:pathLst>
                <a:path w="9636" h="7127" extrusionOk="0">
                  <a:moveTo>
                    <a:pt x="9006" y="625"/>
                  </a:moveTo>
                  <a:lnTo>
                    <a:pt x="9012" y="6504"/>
                  </a:lnTo>
                  <a:lnTo>
                    <a:pt x="653" y="6504"/>
                  </a:lnTo>
                  <a:lnTo>
                    <a:pt x="930" y="625"/>
                  </a:lnTo>
                  <a:close/>
                  <a:moveTo>
                    <a:pt x="334" y="1"/>
                  </a:moveTo>
                  <a:lnTo>
                    <a:pt x="1" y="7127"/>
                  </a:lnTo>
                  <a:lnTo>
                    <a:pt x="9636" y="7127"/>
                  </a:lnTo>
                  <a:lnTo>
                    <a:pt x="96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3426;p64">
              <a:extLst>
                <a:ext uri="{FF2B5EF4-FFF2-40B4-BE49-F238E27FC236}">
                  <a16:creationId xmlns:a16="http://schemas.microsoft.com/office/drawing/2014/main" id="{F135659F-876E-607F-08FD-B19E5C4B5F3D}"/>
                </a:ext>
              </a:extLst>
            </p:cNvPr>
            <p:cNvSpPr/>
            <p:nvPr/>
          </p:nvSpPr>
          <p:spPr>
            <a:xfrm>
              <a:off x="3464925" y="4780700"/>
              <a:ext cx="232575" cy="162575"/>
            </a:xfrm>
            <a:custGeom>
              <a:avLst/>
              <a:gdLst/>
              <a:ahLst/>
              <a:cxnLst/>
              <a:rect l="l" t="t" r="r" b="b"/>
              <a:pathLst>
                <a:path w="9303" h="6503" extrusionOk="0">
                  <a:moveTo>
                    <a:pt x="617" y="0"/>
                  </a:moveTo>
                  <a:lnTo>
                    <a:pt x="1" y="6502"/>
                  </a:lnTo>
                  <a:lnTo>
                    <a:pt x="8998" y="6502"/>
                  </a:lnTo>
                  <a:lnTo>
                    <a:pt x="930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3427;p64">
              <a:extLst>
                <a:ext uri="{FF2B5EF4-FFF2-40B4-BE49-F238E27FC236}">
                  <a16:creationId xmlns:a16="http://schemas.microsoft.com/office/drawing/2014/main" id="{C59AB876-C262-0E59-20E0-5A9273E7E0BD}"/>
                </a:ext>
              </a:extLst>
            </p:cNvPr>
            <p:cNvSpPr/>
            <p:nvPr/>
          </p:nvSpPr>
          <p:spPr>
            <a:xfrm>
              <a:off x="3456350" y="4772875"/>
              <a:ext cx="249325" cy="178175"/>
            </a:xfrm>
            <a:custGeom>
              <a:avLst/>
              <a:gdLst/>
              <a:ahLst/>
              <a:cxnLst/>
              <a:rect l="l" t="t" r="r" b="b"/>
              <a:pathLst>
                <a:path w="9973" h="7127" extrusionOk="0">
                  <a:moveTo>
                    <a:pt x="9320" y="625"/>
                  </a:moveTo>
                  <a:lnTo>
                    <a:pt x="9043" y="6504"/>
                  </a:lnTo>
                  <a:lnTo>
                    <a:pt x="686" y="6504"/>
                  </a:lnTo>
                  <a:lnTo>
                    <a:pt x="1243" y="625"/>
                  </a:lnTo>
                  <a:close/>
                  <a:moveTo>
                    <a:pt x="677" y="1"/>
                  </a:moveTo>
                  <a:lnTo>
                    <a:pt x="0" y="7127"/>
                  </a:lnTo>
                  <a:lnTo>
                    <a:pt x="9638" y="7127"/>
                  </a:lnTo>
                  <a:lnTo>
                    <a:pt x="99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3428;p64">
              <a:extLst>
                <a:ext uri="{FF2B5EF4-FFF2-40B4-BE49-F238E27FC236}">
                  <a16:creationId xmlns:a16="http://schemas.microsoft.com/office/drawing/2014/main" id="{CFC0CA1C-05B5-7B15-8A22-7B6EE38F7E73}"/>
                </a:ext>
              </a:extLst>
            </p:cNvPr>
            <p:cNvSpPr/>
            <p:nvPr/>
          </p:nvSpPr>
          <p:spPr>
            <a:xfrm>
              <a:off x="3239975" y="4780700"/>
              <a:ext cx="240375" cy="162575"/>
            </a:xfrm>
            <a:custGeom>
              <a:avLst/>
              <a:gdLst/>
              <a:ahLst/>
              <a:cxnLst/>
              <a:rect l="l" t="t" r="r" b="b"/>
              <a:pathLst>
                <a:path w="9615" h="6503" extrusionOk="0">
                  <a:moveTo>
                    <a:pt x="928" y="0"/>
                  </a:moveTo>
                  <a:lnTo>
                    <a:pt x="1" y="6502"/>
                  </a:lnTo>
                  <a:lnTo>
                    <a:pt x="8999" y="6502"/>
                  </a:lnTo>
                  <a:lnTo>
                    <a:pt x="96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3429;p64">
              <a:extLst>
                <a:ext uri="{FF2B5EF4-FFF2-40B4-BE49-F238E27FC236}">
                  <a16:creationId xmlns:a16="http://schemas.microsoft.com/office/drawing/2014/main" id="{BD1D5C16-5757-1906-9B5D-70648C08FCA5}"/>
                </a:ext>
              </a:extLst>
            </p:cNvPr>
            <p:cNvSpPr/>
            <p:nvPr/>
          </p:nvSpPr>
          <p:spPr>
            <a:xfrm>
              <a:off x="3231000" y="4772875"/>
              <a:ext cx="257925" cy="178175"/>
            </a:xfrm>
            <a:custGeom>
              <a:avLst/>
              <a:gdLst/>
              <a:ahLst/>
              <a:cxnLst/>
              <a:rect l="l" t="t" r="r" b="b"/>
              <a:pathLst>
                <a:path w="10317" h="7127" extrusionOk="0">
                  <a:moveTo>
                    <a:pt x="9631" y="625"/>
                  </a:moveTo>
                  <a:lnTo>
                    <a:pt x="9074" y="6504"/>
                  </a:lnTo>
                  <a:lnTo>
                    <a:pt x="718" y="6504"/>
                  </a:lnTo>
                  <a:lnTo>
                    <a:pt x="1558" y="625"/>
                  </a:lnTo>
                  <a:close/>
                  <a:moveTo>
                    <a:pt x="1017" y="1"/>
                  </a:moveTo>
                  <a:lnTo>
                    <a:pt x="1" y="7127"/>
                  </a:lnTo>
                  <a:lnTo>
                    <a:pt x="9640" y="7127"/>
                  </a:lnTo>
                  <a:lnTo>
                    <a:pt x="103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3430;p64">
              <a:extLst>
                <a:ext uri="{FF2B5EF4-FFF2-40B4-BE49-F238E27FC236}">
                  <a16:creationId xmlns:a16="http://schemas.microsoft.com/office/drawing/2014/main" id="{3324EDED-7974-0D2F-CD85-5BBD9880467D}"/>
                </a:ext>
              </a:extLst>
            </p:cNvPr>
            <p:cNvSpPr/>
            <p:nvPr/>
          </p:nvSpPr>
          <p:spPr>
            <a:xfrm>
              <a:off x="4754050" y="4629000"/>
              <a:ext cx="246375" cy="151725"/>
            </a:xfrm>
            <a:custGeom>
              <a:avLst/>
              <a:gdLst/>
              <a:ahLst/>
              <a:cxnLst/>
              <a:rect l="l" t="t" r="r" b="b"/>
              <a:pathLst>
                <a:path w="9855" h="6069" extrusionOk="0">
                  <a:moveTo>
                    <a:pt x="1" y="0"/>
                  </a:moveTo>
                  <a:lnTo>
                    <a:pt x="1168" y="6068"/>
                  </a:lnTo>
                  <a:lnTo>
                    <a:pt x="9855" y="6068"/>
                  </a:lnTo>
                  <a:lnTo>
                    <a:pt x="83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3431;p64">
              <a:extLst>
                <a:ext uri="{FF2B5EF4-FFF2-40B4-BE49-F238E27FC236}">
                  <a16:creationId xmlns:a16="http://schemas.microsoft.com/office/drawing/2014/main" id="{65F2E2BF-938B-35EA-CA55-0C3132B23C62}"/>
                </a:ext>
              </a:extLst>
            </p:cNvPr>
            <p:cNvSpPr/>
            <p:nvPr/>
          </p:nvSpPr>
          <p:spPr>
            <a:xfrm>
              <a:off x="4744600" y="4621200"/>
              <a:ext cx="265700" cy="167300"/>
            </a:xfrm>
            <a:custGeom>
              <a:avLst/>
              <a:gdLst/>
              <a:ahLst/>
              <a:cxnLst/>
              <a:rect l="l" t="t" r="r" b="b"/>
              <a:pathLst>
                <a:path w="10628" h="6692" extrusionOk="0">
                  <a:moveTo>
                    <a:pt x="8528" y="624"/>
                  </a:moveTo>
                  <a:lnTo>
                    <a:pt x="9836" y="6068"/>
                  </a:lnTo>
                  <a:lnTo>
                    <a:pt x="1803" y="6068"/>
                  </a:lnTo>
                  <a:lnTo>
                    <a:pt x="755" y="624"/>
                  </a:lnTo>
                  <a:close/>
                  <a:moveTo>
                    <a:pt x="1" y="1"/>
                  </a:moveTo>
                  <a:lnTo>
                    <a:pt x="1289" y="6692"/>
                  </a:lnTo>
                  <a:lnTo>
                    <a:pt x="10628" y="6692"/>
                  </a:lnTo>
                  <a:lnTo>
                    <a:pt x="9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3432;p64">
              <a:extLst>
                <a:ext uri="{FF2B5EF4-FFF2-40B4-BE49-F238E27FC236}">
                  <a16:creationId xmlns:a16="http://schemas.microsoft.com/office/drawing/2014/main" id="{6A90812E-0E8D-AD30-E116-448092AB3473}"/>
                </a:ext>
              </a:extLst>
            </p:cNvPr>
            <p:cNvSpPr/>
            <p:nvPr/>
          </p:nvSpPr>
          <p:spPr>
            <a:xfrm>
              <a:off x="2289600" y="4341925"/>
              <a:ext cx="251625" cy="145225"/>
            </a:xfrm>
            <a:custGeom>
              <a:avLst/>
              <a:gdLst/>
              <a:ahLst/>
              <a:cxnLst/>
              <a:rect l="l" t="t" r="r" b="b"/>
              <a:pathLst>
                <a:path w="10065" h="5809" extrusionOk="0">
                  <a:moveTo>
                    <a:pt x="2219" y="0"/>
                  </a:moveTo>
                  <a:lnTo>
                    <a:pt x="0" y="5808"/>
                  </a:lnTo>
                  <a:lnTo>
                    <a:pt x="8123" y="5808"/>
                  </a:lnTo>
                  <a:lnTo>
                    <a:pt x="1006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3433;p64">
              <a:extLst>
                <a:ext uri="{FF2B5EF4-FFF2-40B4-BE49-F238E27FC236}">
                  <a16:creationId xmlns:a16="http://schemas.microsoft.com/office/drawing/2014/main" id="{4A4A9C5D-ED45-8477-F88D-293A0CF9DAAD}"/>
                </a:ext>
              </a:extLst>
            </p:cNvPr>
            <p:cNvSpPr/>
            <p:nvPr/>
          </p:nvSpPr>
          <p:spPr>
            <a:xfrm>
              <a:off x="2278275" y="4334125"/>
              <a:ext cx="273775" cy="160800"/>
            </a:xfrm>
            <a:custGeom>
              <a:avLst/>
              <a:gdLst/>
              <a:ahLst/>
              <a:cxnLst/>
              <a:rect l="l" t="t" r="r" b="b"/>
              <a:pathLst>
                <a:path w="10951" h="6432" extrusionOk="0">
                  <a:moveTo>
                    <a:pt x="10085" y="624"/>
                  </a:moveTo>
                  <a:lnTo>
                    <a:pt x="8352" y="5809"/>
                  </a:lnTo>
                  <a:lnTo>
                    <a:pt x="905" y="5809"/>
                  </a:lnTo>
                  <a:lnTo>
                    <a:pt x="2886" y="624"/>
                  </a:lnTo>
                  <a:close/>
                  <a:moveTo>
                    <a:pt x="2458" y="1"/>
                  </a:moveTo>
                  <a:lnTo>
                    <a:pt x="0" y="6432"/>
                  </a:lnTo>
                  <a:lnTo>
                    <a:pt x="8801" y="6432"/>
                  </a:lnTo>
                  <a:lnTo>
                    <a:pt x="10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3434;p64">
              <a:extLst>
                <a:ext uri="{FF2B5EF4-FFF2-40B4-BE49-F238E27FC236}">
                  <a16:creationId xmlns:a16="http://schemas.microsoft.com/office/drawing/2014/main" id="{48167CBC-8BF8-53D0-E503-730CC264C0F9}"/>
                </a:ext>
              </a:extLst>
            </p:cNvPr>
            <p:cNvSpPr/>
            <p:nvPr/>
          </p:nvSpPr>
          <p:spPr>
            <a:xfrm>
              <a:off x="2041650" y="4487125"/>
              <a:ext cx="247975" cy="141900"/>
            </a:xfrm>
            <a:custGeom>
              <a:avLst/>
              <a:gdLst/>
              <a:ahLst/>
              <a:cxnLst/>
              <a:rect l="l" t="t" r="r" b="b"/>
              <a:pathLst>
                <a:path w="9919" h="5676" extrusionOk="0">
                  <a:moveTo>
                    <a:pt x="2419" y="0"/>
                  </a:moveTo>
                  <a:lnTo>
                    <a:pt x="0" y="5675"/>
                  </a:lnTo>
                  <a:lnTo>
                    <a:pt x="7750" y="5675"/>
                  </a:lnTo>
                  <a:lnTo>
                    <a:pt x="991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3435;p64">
              <a:extLst>
                <a:ext uri="{FF2B5EF4-FFF2-40B4-BE49-F238E27FC236}">
                  <a16:creationId xmlns:a16="http://schemas.microsoft.com/office/drawing/2014/main" id="{456A140F-B35C-A5A8-2FEE-AB42FCF86122}"/>
                </a:ext>
              </a:extLst>
            </p:cNvPr>
            <p:cNvSpPr/>
            <p:nvPr/>
          </p:nvSpPr>
          <p:spPr>
            <a:xfrm>
              <a:off x="2029850" y="4479350"/>
              <a:ext cx="271050" cy="157450"/>
            </a:xfrm>
            <a:custGeom>
              <a:avLst/>
              <a:gdLst/>
              <a:ahLst/>
              <a:cxnLst/>
              <a:rect l="l" t="t" r="r" b="b"/>
              <a:pathLst>
                <a:path w="10842" h="6298" extrusionOk="0">
                  <a:moveTo>
                    <a:pt x="9937" y="623"/>
                  </a:moveTo>
                  <a:lnTo>
                    <a:pt x="8008" y="5675"/>
                  </a:lnTo>
                  <a:lnTo>
                    <a:pt x="944" y="5675"/>
                  </a:lnTo>
                  <a:lnTo>
                    <a:pt x="3097" y="623"/>
                  </a:lnTo>
                  <a:close/>
                  <a:moveTo>
                    <a:pt x="2684" y="0"/>
                  </a:moveTo>
                  <a:lnTo>
                    <a:pt x="0" y="6298"/>
                  </a:lnTo>
                  <a:lnTo>
                    <a:pt x="8436" y="6298"/>
                  </a:lnTo>
                  <a:lnTo>
                    <a:pt x="108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3436;p64">
              <a:extLst>
                <a:ext uri="{FF2B5EF4-FFF2-40B4-BE49-F238E27FC236}">
                  <a16:creationId xmlns:a16="http://schemas.microsoft.com/office/drawing/2014/main" id="{54A07A65-47A0-5160-322B-CCC8A7C05AA0}"/>
                </a:ext>
              </a:extLst>
            </p:cNvPr>
            <p:cNvSpPr/>
            <p:nvPr/>
          </p:nvSpPr>
          <p:spPr>
            <a:xfrm>
              <a:off x="2102100" y="4341925"/>
              <a:ext cx="242975" cy="145225"/>
            </a:xfrm>
            <a:custGeom>
              <a:avLst/>
              <a:gdLst/>
              <a:ahLst/>
              <a:cxnLst/>
              <a:rect l="l" t="t" r="r" b="b"/>
              <a:pathLst>
                <a:path w="9719" h="5809" extrusionOk="0">
                  <a:moveTo>
                    <a:pt x="2477" y="0"/>
                  </a:moveTo>
                  <a:lnTo>
                    <a:pt x="1" y="5808"/>
                  </a:lnTo>
                  <a:lnTo>
                    <a:pt x="7500" y="5808"/>
                  </a:lnTo>
                  <a:lnTo>
                    <a:pt x="971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3437;p64">
              <a:extLst>
                <a:ext uri="{FF2B5EF4-FFF2-40B4-BE49-F238E27FC236}">
                  <a16:creationId xmlns:a16="http://schemas.microsoft.com/office/drawing/2014/main" id="{3C85146A-94D3-2A17-9633-FB0809A5733C}"/>
                </a:ext>
              </a:extLst>
            </p:cNvPr>
            <p:cNvSpPr/>
            <p:nvPr/>
          </p:nvSpPr>
          <p:spPr>
            <a:xfrm>
              <a:off x="2090325" y="4334125"/>
              <a:ext cx="266075" cy="160800"/>
            </a:xfrm>
            <a:custGeom>
              <a:avLst/>
              <a:gdLst/>
              <a:ahLst/>
              <a:cxnLst/>
              <a:rect l="l" t="t" r="r" b="b"/>
              <a:pathLst>
                <a:path w="10643" h="6432" extrusionOk="0">
                  <a:moveTo>
                    <a:pt x="9737" y="624"/>
                  </a:moveTo>
                  <a:lnTo>
                    <a:pt x="7756" y="5809"/>
                  </a:lnTo>
                  <a:lnTo>
                    <a:pt x="943" y="5809"/>
                  </a:lnTo>
                  <a:lnTo>
                    <a:pt x="3153" y="624"/>
                  </a:lnTo>
                  <a:close/>
                  <a:moveTo>
                    <a:pt x="2741" y="1"/>
                  </a:moveTo>
                  <a:lnTo>
                    <a:pt x="0" y="6432"/>
                  </a:lnTo>
                  <a:lnTo>
                    <a:pt x="8185" y="6432"/>
                  </a:lnTo>
                  <a:lnTo>
                    <a:pt x="10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3438;p64">
              <a:extLst>
                <a:ext uri="{FF2B5EF4-FFF2-40B4-BE49-F238E27FC236}">
                  <a16:creationId xmlns:a16="http://schemas.microsoft.com/office/drawing/2014/main" id="{AC594826-CD5F-2008-B2C9-AC3A883EE743}"/>
                </a:ext>
              </a:extLst>
            </p:cNvPr>
            <p:cNvSpPr/>
            <p:nvPr/>
          </p:nvSpPr>
          <p:spPr>
            <a:xfrm>
              <a:off x="1976975" y="4629000"/>
              <a:ext cx="258425" cy="151725"/>
            </a:xfrm>
            <a:custGeom>
              <a:avLst/>
              <a:gdLst/>
              <a:ahLst/>
              <a:cxnLst/>
              <a:rect l="l" t="t" r="r" b="b"/>
              <a:pathLst>
                <a:path w="10337" h="6069" extrusionOk="0">
                  <a:moveTo>
                    <a:pt x="2587" y="0"/>
                  </a:moveTo>
                  <a:lnTo>
                    <a:pt x="0" y="6068"/>
                  </a:lnTo>
                  <a:lnTo>
                    <a:pt x="8019" y="6068"/>
                  </a:lnTo>
                  <a:lnTo>
                    <a:pt x="1033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3439;p64">
              <a:extLst>
                <a:ext uri="{FF2B5EF4-FFF2-40B4-BE49-F238E27FC236}">
                  <a16:creationId xmlns:a16="http://schemas.microsoft.com/office/drawing/2014/main" id="{15FE2339-5FB1-F54F-4517-DD4E7D79CC2A}"/>
                </a:ext>
              </a:extLst>
            </p:cNvPr>
            <p:cNvSpPr/>
            <p:nvPr/>
          </p:nvSpPr>
          <p:spPr>
            <a:xfrm>
              <a:off x="1965175" y="4621200"/>
              <a:ext cx="281525" cy="167300"/>
            </a:xfrm>
            <a:custGeom>
              <a:avLst/>
              <a:gdLst/>
              <a:ahLst/>
              <a:cxnLst/>
              <a:rect l="l" t="t" r="r" b="b"/>
              <a:pathLst>
                <a:path w="11261" h="6692" extrusionOk="0">
                  <a:moveTo>
                    <a:pt x="10355" y="624"/>
                  </a:moveTo>
                  <a:lnTo>
                    <a:pt x="8275" y="6068"/>
                  </a:lnTo>
                  <a:lnTo>
                    <a:pt x="944" y="6068"/>
                  </a:lnTo>
                  <a:lnTo>
                    <a:pt x="3264" y="624"/>
                  </a:lnTo>
                  <a:close/>
                  <a:moveTo>
                    <a:pt x="2852" y="1"/>
                  </a:moveTo>
                  <a:lnTo>
                    <a:pt x="1" y="6692"/>
                  </a:lnTo>
                  <a:lnTo>
                    <a:pt x="8705" y="6692"/>
                  </a:lnTo>
                  <a:lnTo>
                    <a:pt x="112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3440;p64">
              <a:extLst>
                <a:ext uri="{FF2B5EF4-FFF2-40B4-BE49-F238E27FC236}">
                  <a16:creationId xmlns:a16="http://schemas.microsoft.com/office/drawing/2014/main" id="{E5E30A8E-BA06-AA25-046B-3BCA22652A93}"/>
                </a:ext>
              </a:extLst>
            </p:cNvPr>
            <p:cNvSpPr/>
            <p:nvPr/>
          </p:nvSpPr>
          <p:spPr>
            <a:xfrm>
              <a:off x="1907700" y="4780700"/>
              <a:ext cx="269750" cy="162575"/>
            </a:xfrm>
            <a:custGeom>
              <a:avLst/>
              <a:gdLst/>
              <a:ahLst/>
              <a:cxnLst/>
              <a:rect l="l" t="t" r="r" b="b"/>
              <a:pathLst>
                <a:path w="10790" h="6503" extrusionOk="0">
                  <a:moveTo>
                    <a:pt x="2771" y="0"/>
                  </a:moveTo>
                  <a:lnTo>
                    <a:pt x="0" y="6502"/>
                  </a:lnTo>
                  <a:lnTo>
                    <a:pt x="8305" y="6502"/>
                  </a:lnTo>
                  <a:lnTo>
                    <a:pt x="1079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3441;p64">
              <a:extLst>
                <a:ext uri="{FF2B5EF4-FFF2-40B4-BE49-F238E27FC236}">
                  <a16:creationId xmlns:a16="http://schemas.microsoft.com/office/drawing/2014/main" id="{9BB53F7E-ECEB-46C0-919E-D53AD3D1EF6F}"/>
                </a:ext>
              </a:extLst>
            </p:cNvPr>
            <p:cNvSpPr/>
            <p:nvPr/>
          </p:nvSpPr>
          <p:spPr>
            <a:xfrm>
              <a:off x="1895875" y="4772875"/>
              <a:ext cx="292875" cy="178175"/>
            </a:xfrm>
            <a:custGeom>
              <a:avLst/>
              <a:gdLst/>
              <a:ahLst/>
              <a:cxnLst/>
              <a:rect l="l" t="t" r="r" b="b"/>
              <a:pathLst>
                <a:path w="11715" h="7127" extrusionOk="0">
                  <a:moveTo>
                    <a:pt x="10809" y="625"/>
                  </a:moveTo>
                  <a:lnTo>
                    <a:pt x="8563" y="6504"/>
                  </a:lnTo>
                  <a:lnTo>
                    <a:pt x="944" y="6504"/>
                  </a:lnTo>
                  <a:lnTo>
                    <a:pt x="3451" y="625"/>
                  </a:lnTo>
                  <a:close/>
                  <a:moveTo>
                    <a:pt x="3038" y="1"/>
                  </a:moveTo>
                  <a:lnTo>
                    <a:pt x="1" y="7127"/>
                  </a:lnTo>
                  <a:lnTo>
                    <a:pt x="8993" y="7127"/>
                  </a:lnTo>
                  <a:lnTo>
                    <a:pt x="11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3442;p64">
              <a:extLst>
                <a:ext uri="{FF2B5EF4-FFF2-40B4-BE49-F238E27FC236}">
                  <a16:creationId xmlns:a16="http://schemas.microsoft.com/office/drawing/2014/main" id="{19DCAE90-A774-8686-7CAE-973C402A0100}"/>
                </a:ext>
              </a:extLst>
            </p:cNvPr>
            <p:cNvSpPr/>
            <p:nvPr/>
          </p:nvSpPr>
          <p:spPr>
            <a:xfrm>
              <a:off x="1833225" y="4943250"/>
              <a:ext cx="282100" cy="174650"/>
            </a:xfrm>
            <a:custGeom>
              <a:avLst/>
              <a:gdLst/>
              <a:ahLst/>
              <a:cxnLst/>
              <a:rect l="l" t="t" r="r" b="b"/>
              <a:pathLst>
                <a:path w="11284" h="6986" extrusionOk="0">
                  <a:moveTo>
                    <a:pt x="2979" y="0"/>
                  </a:moveTo>
                  <a:lnTo>
                    <a:pt x="1" y="6986"/>
                  </a:lnTo>
                  <a:lnTo>
                    <a:pt x="8615" y="6986"/>
                  </a:lnTo>
                  <a:lnTo>
                    <a:pt x="1128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3443;p64">
              <a:extLst>
                <a:ext uri="{FF2B5EF4-FFF2-40B4-BE49-F238E27FC236}">
                  <a16:creationId xmlns:a16="http://schemas.microsoft.com/office/drawing/2014/main" id="{9BF3C072-5CE8-D0F1-B672-DF40D424542C}"/>
                </a:ext>
              </a:extLst>
            </p:cNvPr>
            <p:cNvSpPr/>
            <p:nvPr/>
          </p:nvSpPr>
          <p:spPr>
            <a:xfrm>
              <a:off x="1821425" y="4935450"/>
              <a:ext cx="305225" cy="190275"/>
            </a:xfrm>
            <a:custGeom>
              <a:avLst/>
              <a:gdLst/>
              <a:ahLst/>
              <a:cxnLst/>
              <a:rect l="l" t="t" r="r" b="b"/>
              <a:pathLst>
                <a:path w="12209" h="7611" extrusionOk="0">
                  <a:moveTo>
                    <a:pt x="11304" y="624"/>
                  </a:moveTo>
                  <a:lnTo>
                    <a:pt x="8872" y="6986"/>
                  </a:lnTo>
                  <a:lnTo>
                    <a:pt x="945" y="6986"/>
                  </a:lnTo>
                  <a:lnTo>
                    <a:pt x="3657" y="624"/>
                  </a:lnTo>
                  <a:close/>
                  <a:moveTo>
                    <a:pt x="3245" y="1"/>
                  </a:moveTo>
                  <a:lnTo>
                    <a:pt x="1" y="7610"/>
                  </a:lnTo>
                  <a:lnTo>
                    <a:pt x="9302" y="7610"/>
                  </a:lnTo>
                  <a:lnTo>
                    <a:pt x="12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3444;p64">
              <a:extLst>
                <a:ext uri="{FF2B5EF4-FFF2-40B4-BE49-F238E27FC236}">
                  <a16:creationId xmlns:a16="http://schemas.microsoft.com/office/drawing/2014/main" id="{77A229E3-7B18-1279-A7A0-3F94C38AFDC7}"/>
                </a:ext>
              </a:extLst>
            </p:cNvPr>
            <p:cNvSpPr/>
            <p:nvPr/>
          </p:nvSpPr>
          <p:spPr>
            <a:xfrm>
              <a:off x="5593600" y="4629000"/>
              <a:ext cx="250350" cy="151725"/>
            </a:xfrm>
            <a:custGeom>
              <a:avLst/>
              <a:gdLst/>
              <a:ahLst/>
              <a:cxnLst/>
              <a:rect l="l" t="t" r="r" b="b"/>
              <a:pathLst>
                <a:path w="10014" h="6069" extrusionOk="0">
                  <a:moveTo>
                    <a:pt x="1" y="0"/>
                  </a:moveTo>
                  <a:lnTo>
                    <a:pt x="2330" y="6068"/>
                  </a:lnTo>
                  <a:lnTo>
                    <a:pt x="10014" y="6068"/>
                  </a:lnTo>
                  <a:lnTo>
                    <a:pt x="742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3445;p64">
              <a:extLst>
                <a:ext uri="{FF2B5EF4-FFF2-40B4-BE49-F238E27FC236}">
                  <a16:creationId xmlns:a16="http://schemas.microsoft.com/office/drawing/2014/main" id="{0FC525B0-52C1-C8AF-BF5A-7CCF5F910E03}"/>
                </a:ext>
              </a:extLst>
            </p:cNvPr>
            <p:cNvSpPr/>
            <p:nvPr/>
          </p:nvSpPr>
          <p:spPr>
            <a:xfrm>
              <a:off x="5582275" y="4621200"/>
              <a:ext cx="273500" cy="167300"/>
            </a:xfrm>
            <a:custGeom>
              <a:avLst/>
              <a:gdLst/>
              <a:ahLst/>
              <a:cxnLst/>
              <a:rect l="l" t="t" r="r" b="b"/>
              <a:pathLst>
                <a:path w="10940" h="6692" extrusionOk="0">
                  <a:moveTo>
                    <a:pt x="7676" y="624"/>
                  </a:moveTo>
                  <a:lnTo>
                    <a:pt x="9996" y="6068"/>
                  </a:lnTo>
                  <a:lnTo>
                    <a:pt x="2998" y="6068"/>
                  </a:lnTo>
                  <a:lnTo>
                    <a:pt x="908" y="624"/>
                  </a:lnTo>
                  <a:close/>
                  <a:moveTo>
                    <a:pt x="1" y="1"/>
                  </a:moveTo>
                  <a:lnTo>
                    <a:pt x="2569" y="6692"/>
                  </a:lnTo>
                  <a:lnTo>
                    <a:pt x="10940" y="6692"/>
                  </a:lnTo>
                  <a:lnTo>
                    <a:pt x="8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3446;p64">
              <a:extLst>
                <a:ext uri="{FF2B5EF4-FFF2-40B4-BE49-F238E27FC236}">
                  <a16:creationId xmlns:a16="http://schemas.microsoft.com/office/drawing/2014/main" id="{C6ABABE6-F526-92D9-9EA4-C2950036C28C}"/>
                </a:ext>
              </a:extLst>
            </p:cNvPr>
            <p:cNvSpPr/>
            <p:nvPr/>
          </p:nvSpPr>
          <p:spPr>
            <a:xfrm>
              <a:off x="5651850" y="4780700"/>
              <a:ext cx="261400" cy="162575"/>
            </a:xfrm>
            <a:custGeom>
              <a:avLst/>
              <a:gdLst/>
              <a:ahLst/>
              <a:cxnLst/>
              <a:rect l="l" t="t" r="r" b="b"/>
              <a:pathLst>
                <a:path w="10456" h="6503" extrusionOk="0">
                  <a:moveTo>
                    <a:pt x="0" y="0"/>
                  </a:moveTo>
                  <a:lnTo>
                    <a:pt x="2496" y="6502"/>
                  </a:lnTo>
                  <a:lnTo>
                    <a:pt x="10456" y="6502"/>
                  </a:lnTo>
                  <a:lnTo>
                    <a:pt x="768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3447;p64">
              <a:extLst>
                <a:ext uri="{FF2B5EF4-FFF2-40B4-BE49-F238E27FC236}">
                  <a16:creationId xmlns:a16="http://schemas.microsoft.com/office/drawing/2014/main" id="{C7C4C5CD-6BAB-49EC-8ACB-2495A06A76F6}"/>
                </a:ext>
              </a:extLst>
            </p:cNvPr>
            <p:cNvSpPr/>
            <p:nvPr/>
          </p:nvSpPr>
          <p:spPr>
            <a:xfrm>
              <a:off x="5640525" y="4772875"/>
              <a:ext cx="284525" cy="178175"/>
            </a:xfrm>
            <a:custGeom>
              <a:avLst/>
              <a:gdLst/>
              <a:ahLst/>
              <a:cxnLst/>
              <a:rect l="l" t="t" r="r" b="b"/>
              <a:pathLst>
                <a:path w="11381" h="7127" extrusionOk="0">
                  <a:moveTo>
                    <a:pt x="7931" y="625"/>
                  </a:moveTo>
                  <a:lnTo>
                    <a:pt x="10437" y="6504"/>
                  </a:lnTo>
                  <a:lnTo>
                    <a:pt x="3165" y="6504"/>
                  </a:lnTo>
                  <a:lnTo>
                    <a:pt x="907" y="625"/>
                  </a:lnTo>
                  <a:close/>
                  <a:moveTo>
                    <a:pt x="0" y="1"/>
                  </a:moveTo>
                  <a:lnTo>
                    <a:pt x="2736" y="7127"/>
                  </a:lnTo>
                  <a:lnTo>
                    <a:pt x="11381" y="7127"/>
                  </a:lnTo>
                  <a:lnTo>
                    <a:pt x="83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3448;p64">
              <a:extLst>
                <a:ext uri="{FF2B5EF4-FFF2-40B4-BE49-F238E27FC236}">
                  <a16:creationId xmlns:a16="http://schemas.microsoft.com/office/drawing/2014/main" id="{125F6400-27A1-D370-389F-7DE328B22A45}"/>
                </a:ext>
              </a:extLst>
            </p:cNvPr>
            <p:cNvSpPr/>
            <p:nvPr/>
          </p:nvSpPr>
          <p:spPr>
            <a:xfrm>
              <a:off x="5714250" y="4943250"/>
              <a:ext cx="273450" cy="174650"/>
            </a:xfrm>
            <a:custGeom>
              <a:avLst/>
              <a:gdLst/>
              <a:ahLst/>
              <a:cxnLst/>
              <a:rect l="l" t="t" r="r" b="b"/>
              <a:pathLst>
                <a:path w="10938" h="6986" extrusionOk="0">
                  <a:moveTo>
                    <a:pt x="0" y="0"/>
                  </a:moveTo>
                  <a:lnTo>
                    <a:pt x="2683" y="6986"/>
                  </a:lnTo>
                  <a:lnTo>
                    <a:pt x="10938" y="6986"/>
                  </a:lnTo>
                  <a:lnTo>
                    <a:pt x="796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3449;p64">
              <a:extLst>
                <a:ext uri="{FF2B5EF4-FFF2-40B4-BE49-F238E27FC236}">
                  <a16:creationId xmlns:a16="http://schemas.microsoft.com/office/drawing/2014/main" id="{084C58BE-291A-6702-2996-85F6745C0C99}"/>
                </a:ext>
              </a:extLst>
            </p:cNvPr>
            <p:cNvSpPr/>
            <p:nvPr/>
          </p:nvSpPr>
          <p:spPr>
            <a:xfrm>
              <a:off x="5702925" y="4935450"/>
              <a:ext cx="296575" cy="190275"/>
            </a:xfrm>
            <a:custGeom>
              <a:avLst/>
              <a:gdLst/>
              <a:ahLst/>
              <a:cxnLst/>
              <a:rect l="l" t="t" r="r" b="b"/>
              <a:pathLst>
                <a:path w="11863" h="7611" extrusionOk="0">
                  <a:moveTo>
                    <a:pt x="8206" y="624"/>
                  </a:moveTo>
                  <a:lnTo>
                    <a:pt x="10918" y="6986"/>
                  </a:lnTo>
                  <a:lnTo>
                    <a:pt x="3350" y="6986"/>
                  </a:lnTo>
                  <a:lnTo>
                    <a:pt x="907" y="624"/>
                  </a:lnTo>
                  <a:close/>
                  <a:moveTo>
                    <a:pt x="0" y="1"/>
                  </a:moveTo>
                  <a:lnTo>
                    <a:pt x="2922" y="7610"/>
                  </a:lnTo>
                  <a:lnTo>
                    <a:pt x="11862" y="7610"/>
                  </a:lnTo>
                  <a:lnTo>
                    <a:pt x="86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3450;p64">
              <a:extLst>
                <a:ext uri="{FF2B5EF4-FFF2-40B4-BE49-F238E27FC236}">
                  <a16:creationId xmlns:a16="http://schemas.microsoft.com/office/drawing/2014/main" id="{3025D3AB-0896-4FF0-FD7E-6ADCBAE5E608}"/>
                </a:ext>
              </a:extLst>
            </p:cNvPr>
            <p:cNvSpPr/>
            <p:nvPr/>
          </p:nvSpPr>
          <p:spPr>
            <a:xfrm>
              <a:off x="3914225" y="4341925"/>
              <a:ext cx="203275" cy="145225"/>
            </a:xfrm>
            <a:custGeom>
              <a:avLst/>
              <a:gdLst/>
              <a:ahLst/>
              <a:cxnLst/>
              <a:rect l="l" t="t" r="r" b="b"/>
              <a:pathLst>
                <a:path w="8131" h="5809" extrusionOk="0">
                  <a:moveTo>
                    <a:pt x="0" y="0"/>
                  </a:moveTo>
                  <a:lnTo>
                    <a:pt x="6" y="5808"/>
                  </a:lnTo>
                  <a:lnTo>
                    <a:pt x="8130" y="5808"/>
                  </a:lnTo>
                  <a:lnTo>
                    <a:pt x="784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3451;p64">
              <a:extLst>
                <a:ext uri="{FF2B5EF4-FFF2-40B4-BE49-F238E27FC236}">
                  <a16:creationId xmlns:a16="http://schemas.microsoft.com/office/drawing/2014/main" id="{FECD1695-6DE8-FEFC-4C73-C610E14C5FC7}"/>
                </a:ext>
              </a:extLst>
            </p:cNvPr>
            <p:cNvSpPr/>
            <p:nvPr/>
          </p:nvSpPr>
          <p:spPr>
            <a:xfrm>
              <a:off x="3906425" y="4334125"/>
              <a:ext cx="219250" cy="160800"/>
            </a:xfrm>
            <a:custGeom>
              <a:avLst/>
              <a:gdLst/>
              <a:ahLst/>
              <a:cxnLst/>
              <a:rect l="l" t="t" r="r" b="b"/>
              <a:pathLst>
                <a:path w="8770" h="6432" extrusionOk="0">
                  <a:moveTo>
                    <a:pt x="7861" y="624"/>
                  </a:moveTo>
                  <a:lnTo>
                    <a:pt x="8114" y="5809"/>
                  </a:lnTo>
                  <a:lnTo>
                    <a:pt x="629" y="5809"/>
                  </a:lnTo>
                  <a:lnTo>
                    <a:pt x="624" y="624"/>
                  </a:lnTo>
                  <a:close/>
                  <a:moveTo>
                    <a:pt x="1" y="1"/>
                  </a:moveTo>
                  <a:lnTo>
                    <a:pt x="6" y="6432"/>
                  </a:lnTo>
                  <a:lnTo>
                    <a:pt x="8769" y="6432"/>
                  </a:lnTo>
                  <a:lnTo>
                    <a:pt x="8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3452;p64">
              <a:extLst>
                <a:ext uri="{FF2B5EF4-FFF2-40B4-BE49-F238E27FC236}">
                  <a16:creationId xmlns:a16="http://schemas.microsoft.com/office/drawing/2014/main" id="{B6E1DEAF-AAF9-FD14-CFD5-80D812830946}"/>
                </a:ext>
              </a:extLst>
            </p:cNvPr>
            <p:cNvSpPr/>
            <p:nvPr/>
          </p:nvSpPr>
          <p:spPr>
            <a:xfrm>
              <a:off x="5539150" y="4487125"/>
              <a:ext cx="240175" cy="141900"/>
            </a:xfrm>
            <a:custGeom>
              <a:avLst/>
              <a:gdLst/>
              <a:ahLst/>
              <a:cxnLst/>
              <a:rect l="l" t="t" r="r" b="b"/>
              <a:pathLst>
                <a:path w="9607" h="5676" extrusionOk="0">
                  <a:moveTo>
                    <a:pt x="1" y="0"/>
                  </a:moveTo>
                  <a:lnTo>
                    <a:pt x="2179" y="5675"/>
                  </a:lnTo>
                  <a:lnTo>
                    <a:pt x="9606" y="5675"/>
                  </a:lnTo>
                  <a:lnTo>
                    <a:pt x="718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3453;p64">
              <a:extLst>
                <a:ext uri="{FF2B5EF4-FFF2-40B4-BE49-F238E27FC236}">
                  <a16:creationId xmlns:a16="http://schemas.microsoft.com/office/drawing/2014/main" id="{894BFFCF-49F7-2BF3-B0FB-15A859B84535}"/>
                </a:ext>
              </a:extLst>
            </p:cNvPr>
            <p:cNvSpPr/>
            <p:nvPr/>
          </p:nvSpPr>
          <p:spPr>
            <a:xfrm>
              <a:off x="5527800" y="4479350"/>
              <a:ext cx="263300" cy="157450"/>
            </a:xfrm>
            <a:custGeom>
              <a:avLst/>
              <a:gdLst/>
              <a:ahLst/>
              <a:cxnLst/>
              <a:rect l="l" t="t" r="r" b="b"/>
              <a:pathLst>
                <a:path w="10532" h="6298" extrusionOk="0">
                  <a:moveTo>
                    <a:pt x="7434" y="623"/>
                  </a:moveTo>
                  <a:lnTo>
                    <a:pt x="9588" y="5675"/>
                  </a:lnTo>
                  <a:lnTo>
                    <a:pt x="2847" y="5675"/>
                  </a:lnTo>
                  <a:lnTo>
                    <a:pt x="908" y="623"/>
                  </a:lnTo>
                  <a:close/>
                  <a:moveTo>
                    <a:pt x="1" y="0"/>
                  </a:moveTo>
                  <a:lnTo>
                    <a:pt x="2420" y="6298"/>
                  </a:lnTo>
                  <a:lnTo>
                    <a:pt x="10532" y="6298"/>
                  </a:lnTo>
                  <a:lnTo>
                    <a:pt x="7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3454;p64">
              <a:extLst>
                <a:ext uri="{FF2B5EF4-FFF2-40B4-BE49-F238E27FC236}">
                  <a16:creationId xmlns:a16="http://schemas.microsoft.com/office/drawing/2014/main" id="{CA34F7E6-FAB6-0AB4-97B9-3A6D9BA71753}"/>
                </a:ext>
              </a:extLst>
            </p:cNvPr>
            <p:cNvSpPr/>
            <p:nvPr/>
          </p:nvSpPr>
          <p:spPr>
            <a:xfrm>
              <a:off x="5434700" y="4780700"/>
              <a:ext cx="279575" cy="162575"/>
            </a:xfrm>
            <a:custGeom>
              <a:avLst/>
              <a:gdLst/>
              <a:ahLst/>
              <a:cxnLst/>
              <a:rect l="l" t="t" r="r" b="b"/>
              <a:pathLst>
                <a:path w="11183" h="6503" extrusionOk="0">
                  <a:moveTo>
                    <a:pt x="1" y="0"/>
                  </a:moveTo>
                  <a:lnTo>
                    <a:pt x="2185" y="6502"/>
                  </a:lnTo>
                  <a:lnTo>
                    <a:pt x="11182" y="6502"/>
                  </a:lnTo>
                  <a:lnTo>
                    <a:pt x="868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3455;p64">
              <a:extLst>
                <a:ext uri="{FF2B5EF4-FFF2-40B4-BE49-F238E27FC236}">
                  <a16:creationId xmlns:a16="http://schemas.microsoft.com/office/drawing/2014/main" id="{361D36CD-89B0-DEB9-95AB-59265FE9AF2C}"/>
                </a:ext>
              </a:extLst>
            </p:cNvPr>
            <p:cNvSpPr/>
            <p:nvPr/>
          </p:nvSpPr>
          <p:spPr>
            <a:xfrm>
              <a:off x="5423850" y="4772875"/>
              <a:ext cx="301775" cy="178175"/>
            </a:xfrm>
            <a:custGeom>
              <a:avLst/>
              <a:gdLst/>
              <a:ahLst/>
              <a:cxnLst/>
              <a:rect l="l" t="t" r="r" b="b"/>
              <a:pathLst>
                <a:path w="12071" h="7127" extrusionOk="0">
                  <a:moveTo>
                    <a:pt x="8906" y="625"/>
                  </a:moveTo>
                  <a:lnTo>
                    <a:pt x="11163" y="6504"/>
                  </a:lnTo>
                  <a:lnTo>
                    <a:pt x="2843" y="6504"/>
                  </a:lnTo>
                  <a:lnTo>
                    <a:pt x="868" y="625"/>
                  </a:lnTo>
                  <a:close/>
                  <a:moveTo>
                    <a:pt x="1" y="1"/>
                  </a:moveTo>
                  <a:lnTo>
                    <a:pt x="2395" y="7127"/>
                  </a:lnTo>
                  <a:lnTo>
                    <a:pt x="12070" y="7127"/>
                  </a:lnTo>
                  <a:lnTo>
                    <a:pt x="93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3456;p64">
              <a:extLst>
                <a:ext uri="{FF2B5EF4-FFF2-40B4-BE49-F238E27FC236}">
                  <a16:creationId xmlns:a16="http://schemas.microsoft.com/office/drawing/2014/main" id="{99E443F7-A4C9-F973-4B6B-D7CC8E60F78E}"/>
                </a:ext>
              </a:extLst>
            </p:cNvPr>
            <p:cNvSpPr/>
            <p:nvPr/>
          </p:nvSpPr>
          <p:spPr>
            <a:xfrm>
              <a:off x="2492675" y="4341925"/>
              <a:ext cx="244675" cy="145225"/>
            </a:xfrm>
            <a:custGeom>
              <a:avLst/>
              <a:gdLst/>
              <a:ahLst/>
              <a:cxnLst/>
              <a:rect l="l" t="t" r="r" b="b"/>
              <a:pathLst>
                <a:path w="9787" h="5809" extrusionOk="0">
                  <a:moveTo>
                    <a:pt x="1942" y="0"/>
                  </a:moveTo>
                  <a:lnTo>
                    <a:pt x="0" y="5808"/>
                  </a:lnTo>
                  <a:lnTo>
                    <a:pt x="8125" y="5808"/>
                  </a:lnTo>
                  <a:lnTo>
                    <a:pt x="978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3457;p64">
              <a:extLst>
                <a:ext uri="{FF2B5EF4-FFF2-40B4-BE49-F238E27FC236}">
                  <a16:creationId xmlns:a16="http://schemas.microsoft.com/office/drawing/2014/main" id="{0BC95AC5-1FB9-9E52-7D3B-A0DF4D49D7BE}"/>
                </a:ext>
              </a:extLst>
            </p:cNvPr>
            <p:cNvSpPr/>
            <p:nvPr/>
          </p:nvSpPr>
          <p:spPr>
            <a:xfrm>
              <a:off x="2481875" y="4334125"/>
              <a:ext cx="265850" cy="160800"/>
            </a:xfrm>
            <a:custGeom>
              <a:avLst/>
              <a:gdLst/>
              <a:ahLst/>
              <a:cxnLst/>
              <a:rect l="l" t="t" r="r" b="b"/>
              <a:pathLst>
                <a:path w="10634" h="6432" extrusionOk="0">
                  <a:moveTo>
                    <a:pt x="9807" y="624"/>
                  </a:moveTo>
                  <a:lnTo>
                    <a:pt x="8322" y="5809"/>
                  </a:lnTo>
                  <a:lnTo>
                    <a:pt x="865" y="5809"/>
                  </a:lnTo>
                  <a:lnTo>
                    <a:pt x="2598" y="624"/>
                  </a:lnTo>
                  <a:close/>
                  <a:moveTo>
                    <a:pt x="2149" y="1"/>
                  </a:moveTo>
                  <a:lnTo>
                    <a:pt x="1" y="6432"/>
                  </a:lnTo>
                  <a:lnTo>
                    <a:pt x="8791" y="6432"/>
                  </a:lnTo>
                  <a:lnTo>
                    <a:pt x="10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3458;p64">
              <a:extLst>
                <a:ext uri="{FF2B5EF4-FFF2-40B4-BE49-F238E27FC236}">
                  <a16:creationId xmlns:a16="http://schemas.microsoft.com/office/drawing/2014/main" id="{88E878EC-692B-8F51-4516-BA1911E0DD40}"/>
                </a:ext>
              </a:extLst>
            </p:cNvPr>
            <p:cNvSpPr/>
            <p:nvPr/>
          </p:nvSpPr>
          <p:spPr>
            <a:xfrm>
              <a:off x="5336050" y="4487125"/>
              <a:ext cx="257575" cy="141900"/>
            </a:xfrm>
            <a:custGeom>
              <a:avLst/>
              <a:gdLst/>
              <a:ahLst/>
              <a:cxnLst/>
              <a:rect l="l" t="t" r="r" b="b"/>
              <a:pathLst>
                <a:path w="10303" h="5676" extrusionOk="0">
                  <a:moveTo>
                    <a:pt x="0" y="0"/>
                  </a:moveTo>
                  <a:lnTo>
                    <a:pt x="1908" y="5675"/>
                  </a:lnTo>
                  <a:lnTo>
                    <a:pt x="10303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3459;p64">
              <a:extLst>
                <a:ext uri="{FF2B5EF4-FFF2-40B4-BE49-F238E27FC236}">
                  <a16:creationId xmlns:a16="http://schemas.microsoft.com/office/drawing/2014/main" id="{DBB39A51-0D79-0A1A-0BA1-BE7591E50114}"/>
                </a:ext>
              </a:extLst>
            </p:cNvPr>
            <p:cNvSpPr/>
            <p:nvPr/>
          </p:nvSpPr>
          <p:spPr>
            <a:xfrm>
              <a:off x="5325225" y="4479350"/>
              <a:ext cx="279750" cy="157450"/>
            </a:xfrm>
            <a:custGeom>
              <a:avLst/>
              <a:gdLst/>
              <a:ahLst/>
              <a:cxnLst/>
              <a:rect l="l" t="t" r="r" b="b"/>
              <a:pathLst>
                <a:path w="11190" h="6298" extrusionOk="0">
                  <a:moveTo>
                    <a:pt x="8344" y="623"/>
                  </a:moveTo>
                  <a:lnTo>
                    <a:pt x="10283" y="5675"/>
                  </a:lnTo>
                  <a:lnTo>
                    <a:pt x="2564" y="5675"/>
                  </a:lnTo>
                  <a:lnTo>
                    <a:pt x="867" y="623"/>
                  </a:lnTo>
                  <a:close/>
                  <a:moveTo>
                    <a:pt x="0" y="0"/>
                  </a:moveTo>
                  <a:lnTo>
                    <a:pt x="2117" y="6298"/>
                  </a:lnTo>
                  <a:lnTo>
                    <a:pt x="11190" y="6298"/>
                  </a:lnTo>
                  <a:lnTo>
                    <a:pt x="87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3460;p64">
              <a:extLst>
                <a:ext uri="{FF2B5EF4-FFF2-40B4-BE49-F238E27FC236}">
                  <a16:creationId xmlns:a16="http://schemas.microsoft.com/office/drawing/2014/main" id="{9A2F1A36-DD56-2EE3-5EFE-419B37CE4E09}"/>
                </a:ext>
              </a:extLst>
            </p:cNvPr>
            <p:cNvSpPr/>
            <p:nvPr/>
          </p:nvSpPr>
          <p:spPr>
            <a:xfrm>
              <a:off x="5483400" y="4341925"/>
              <a:ext cx="235450" cy="145225"/>
            </a:xfrm>
            <a:custGeom>
              <a:avLst/>
              <a:gdLst/>
              <a:ahLst/>
              <a:cxnLst/>
              <a:rect l="l" t="t" r="r" b="b"/>
              <a:pathLst>
                <a:path w="9418" h="5809" extrusionOk="0">
                  <a:moveTo>
                    <a:pt x="1" y="0"/>
                  </a:moveTo>
                  <a:lnTo>
                    <a:pt x="2231" y="5808"/>
                  </a:lnTo>
                  <a:lnTo>
                    <a:pt x="9417" y="5808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3461;p64">
              <a:extLst>
                <a:ext uri="{FF2B5EF4-FFF2-40B4-BE49-F238E27FC236}">
                  <a16:creationId xmlns:a16="http://schemas.microsoft.com/office/drawing/2014/main" id="{C3CAA4F5-018C-AB82-B2B1-ECD2FD4BBC58}"/>
                </a:ext>
              </a:extLst>
            </p:cNvPr>
            <p:cNvSpPr/>
            <p:nvPr/>
          </p:nvSpPr>
          <p:spPr>
            <a:xfrm>
              <a:off x="5472050" y="4334125"/>
              <a:ext cx="258550" cy="160800"/>
            </a:xfrm>
            <a:custGeom>
              <a:avLst/>
              <a:gdLst/>
              <a:ahLst/>
              <a:cxnLst/>
              <a:rect l="l" t="t" r="r" b="b"/>
              <a:pathLst>
                <a:path w="10342" h="6432" extrusionOk="0">
                  <a:moveTo>
                    <a:pt x="7190" y="624"/>
                  </a:moveTo>
                  <a:lnTo>
                    <a:pt x="9399" y="5809"/>
                  </a:lnTo>
                  <a:lnTo>
                    <a:pt x="2899" y="5809"/>
                  </a:lnTo>
                  <a:lnTo>
                    <a:pt x="909" y="624"/>
                  </a:lnTo>
                  <a:close/>
                  <a:moveTo>
                    <a:pt x="1" y="1"/>
                  </a:moveTo>
                  <a:lnTo>
                    <a:pt x="2471" y="6432"/>
                  </a:lnTo>
                  <a:lnTo>
                    <a:pt x="10342" y="6432"/>
                  </a:lnTo>
                  <a:lnTo>
                    <a:pt x="76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3462;p64">
              <a:extLst>
                <a:ext uri="{FF2B5EF4-FFF2-40B4-BE49-F238E27FC236}">
                  <a16:creationId xmlns:a16="http://schemas.microsoft.com/office/drawing/2014/main" id="{CB5A9D98-EEB2-8196-D4F4-CE80CB6481A5}"/>
                </a:ext>
              </a:extLst>
            </p:cNvPr>
            <p:cNvSpPr/>
            <p:nvPr/>
          </p:nvSpPr>
          <p:spPr>
            <a:xfrm>
              <a:off x="5287250" y="4341925"/>
              <a:ext cx="251925" cy="145225"/>
            </a:xfrm>
            <a:custGeom>
              <a:avLst/>
              <a:gdLst/>
              <a:ahLst/>
              <a:cxnLst/>
              <a:rect l="l" t="t" r="r" b="b"/>
              <a:pathLst>
                <a:path w="10077" h="5809" extrusionOk="0">
                  <a:moveTo>
                    <a:pt x="1" y="0"/>
                  </a:moveTo>
                  <a:lnTo>
                    <a:pt x="1952" y="5808"/>
                  </a:lnTo>
                  <a:lnTo>
                    <a:pt x="10077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3463;p64">
              <a:extLst>
                <a:ext uri="{FF2B5EF4-FFF2-40B4-BE49-F238E27FC236}">
                  <a16:creationId xmlns:a16="http://schemas.microsoft.com/office/drawing/2014/main" id="{53A5F63B-9CA1-980C-CEA2-8B0E98B0CBFE}"/>
                </a:ext>
              </a:extLst>
            </p:cNvPr>
            <p:cNvSpPr/>
            <p:nvPr/>
          </p:nvSpPr>
          <p:spPr>
            <a:xfrm>
              <a:off x="5276400" y="4334125"/>
              <a:ext cx="274100" cy="160800"/>
            </a:xfrm>
            <a:custGeom>
              <a:avLst/>
              <a:gdLst/>
              <a:ahLst/>
              <a:cxnLst/>
              <a:rect l="l" t="t" r="r" b="b"/>
              <a:pathLst>
                <a:path w="10964" h="6432" extrusionOk="0">
                  <a:moveTo>
                    <a:pt x="8067" y="624"/>
                  </a:moveTo>
                  <a:lnTo>
                    <a:pt x="10057" y="5809"/>
                  </a:lnTo>
                  <a:lnTo>
                    <a:pt x="2611" y="5809"/>
                  </a:lnTo>
                  <a:lnTo>
                    <a:pt x="868" y="624"/>
                  </a:lnTo>
                  <a:close/>
                  <a:moveTo>
                    <a:pt x="1" y="1"/>
                  </a:moveTo>
                  <a:lnTo>
                    <a:pt x="2162" y="6432"/>
                  </a:lnTo>
                  <a:lnTo>
                    <a:pt x="10964" y="6432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3464;p64">
              <a:extLst>
                <a:ext uri="{FF2B5EF4-FFF2-40B4-BE49-F238E27FC236}">
                  <a16:creationId xmlns:a16="http://schemas.microsoft.com/office/drawing/2014/main" id="{C4A2C54E-7CBF-7C4C-9C80-226267D218DD}"/>
                </a:ext>
              </a:extLst>
            </p:cNvPr>
            <p:cNvSpPr/>
            <p:nvPr/>
          </p:nvSpPr>
          <p:spPr>
            <a:xfrm>
              <a:off x="4814525" y="4943250"/>
              <a:ext cx="266925" cy="174650"/>
            </a:xfrm>
            <a:custGeom>
              <a:avLst/>
              <a:gdLst/>
              <a:ahLst/>
              <a:cxnLst/>
              <a:rect l="l" t="t" r="r" b="b"/>
              <a:pathLst>
                <a:path w="10677" h="6986" extrusionOk="0">
                  <a:moveTo>
                    <a:pt x="0" y="0"/>
                  </a:moveTo>
                  <a:lnTo>
                    <a:pt x="1344" y="6986"/>
                  </a:lnTo>
                  <a:lnTo>
                    <a:pt x="10676" y="6986"/>
                  </a:lnTo>
                  <a:lnTo>
                    <a:pt x="89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3465;p64">
              <a:extLst>
                <a:ext uri="{FF2B5EF4-FFF2-40B4-BE49-F238E27FC236}">
                  <a16:creationId xmlns:a16="http://schemas.microsoft.com/office/drawing/2014/main" id="{274AD280-A218-9694-9850-2864C4D63BE8}"/>
                </a:ext>
              </a:extLst>
            </p:cNvPr>
            <p:cNvSpPr/>
            <p:nvPr/>
          </p:nvSpPr>
          <p:spPr>
            <a:xfrm>
              <a:off x="4805100" y="4935450"/>
              <a:ext cx="286250" cy="190275"/>
            </a:xfrm>
            <a:custGeom>
              <a:avLst/>
              <a:gdLst/>
              <a:ahLst/>
              <a:cxnLst/>
              <a:rect l="l" t="t" r="r" b="b"/>
              <a:pathLst>
                <a:path w="11450" h="7611" extrusionOk="0">
                  <a:moveTo>
                    <a:pt x="9128" y="624"/>
                  </a:moveTo>
                  <a:lnTo>
                    <a:pt x="10658" y="6986"/>
                  </a:lnTo>
                  <a:lnTo>
                    <a:pt x="1979" y="6986"/>
                  </a:lnTo>
                  <a:lnTo>
                    <a:pt x="754" y="624"/>
                  </a:lnTo>
                  <a:close/>
                  <a:moveTo>
                    <a:pt x="1" y="1"/>
                  </a:moveTo>
                  <a:lnTo>
                    <a:pt x="1464" y="7610"/>
                  </a:lnTo>
                  <a:lnTo>
                    <a:pt x="11450" y="7610"/>
                  </a:lnTo>
                  <a:lnTo>
                    <a:pt x="96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3466;p64">
              <a:extLst>
                <a:ext uri="{FF2B5EF4-FFF2-40B4-BE49-F238E27FC236}">
                  <a16:creationId xmlns:a16="http://schemas.microsoft.com/office/drawing/2014/main" id="{6493981E-17B6-9F38-FF90-C59BA6910E27}"/>
                </a:ext>
              </a:extLst>
            </p:cNvPr>
            <p:cNvSpPr/>
            <p:nvPr/>
          </p:nvSpPr>
          <p:spPr>
            <a:xfrm>
              <a:off x="5489325" y="4943250"/>
              <a:ext cx="292000" cy="174650"/>
            </a:xfrm>
            <a:custGeom>
              <a:avLst/>
              <a:gdLst/>
              <a:ahLst/>
              <a:cxnLst/>
              <a:rect l="l" t="t" r="r" b="b"/>
              <a:pathLst>
                <a:path w="11680" h="6986" extrusionOk="0">
                  <a:moveTo>
                    <a:pt x="0" y="0"/>
                  </a:moveTo>
                  <a:lnTo>
                    <a:pt x="2347" y="6986"/>
                  </a:lnTo>
                  <a:lnTo>
                    <a:pt x="11680" y="6986"/>
                  </a:lnTo>
                  <a:lnTo>
                    <a:pt x="89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3467;p64">
              <a:extLst>
                <a:ext uri="{FF2B5EF4-FFF2-40B4-BE49-F238E27FC236}">
                  <a16:creationId xmlns:a16="http://schemas.microsoft.com/office/drawing/2014/main" id="{9F636747-69AB-93A6-798D-715B9E2E9CA5}"/>
                </a:ext>
              </a:extLst>
            </p:cNvPr>
            <p:cNvSpPr/>
            <p:nvPr/>
          </p:nvSpPr>
          <p:spPr>
            <a:xfrm>
              <a:off x="5478525" y="4935450"/>
              <a:ext cx="314125" cy="190275"/>
            </a:xfrm>
            <a:custGeom>
              <a:avLst/>
              <a:gdLst/>
              <a:ahLst/>
              <a:cxnLst/>
              <a:rect l="l" t="t" r="r" b="b"/>
              <a:pathLst>
                <a:path w="12565" h="7611" extrusionOk="0">
                  <a:moveTo>
                    <a:pt x="9216" y="624"/>
                  </a:moveTo>
                  <a:lnTo>
                    <a:pt x="11658" y="6986"/>
                  </a:lnTo>
                  <a:lnTo>
                    <a:pt x="3003" y="6986"/>
                  </a:lnTo>
                  <a:lnTo>
                    <a:pt x="866" y="624"/>
                  </a:lnTo>
                  <a:close/>
                  <a:moveTo>
                    <a:pt x="0" y="1"/>
                  </a:moveTo>
                  <a:lnTo>
                    <a:pt x="2556" y="7610"/>
                  </a:lnTo>
                  <a:lnTo>
                    <a:pt x="12565" y="7610"/>
                  </a:lnTo>
                  <a:lnTo>
                    <a:pt x="96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3468;p64">
              <a:extLst>
                <a:ext uri="{FF2B5EF4-FFF2-40B4-BE49-F238E27FC236}">
                  <a16:creationId xmlns:a16="http://schemas.microsoft.com/office/drawing/2014/main" id="{CBD95FD4-F049-8A2A-B0E8-7194A66B0060}"/>
                </a:ext>
              </a:extLst>
            </p:cNvPr>
            <p:cNvSpPr/>
            <p:nvPr/>
          </p:nvSpPr>
          <p:spPr>
            <a:xfrm>
              <a:off x="5091100" y="4341925"/>
              <a:ext cx="244975" cy="145225"/>
            </a:xfrm>
            <a:custGeom>
              <a:avLst/>
              <a:gdLst/>
              <a:ahLst/>
              <a:cxnLst/>
              <a:rect l="l" t="t" r="r" b="b"/>
              <a:pathLst>
                <a:path w="9799" h="5809" extrusionOk="0">
                  <a:moveTo>
                    <a:pt x="1" y="0"/>
                  </a:moveTo>
                  <a:lnTo>
                    <a:pt x="1675" y="5808"/>
                  </a:lnTo>
                  <a:lnTo>
                    <a:pt x="9798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3469;p64">
              <a:extLst>
                <a:ext uri="{FF2B5EF4-FFF2-40B4-BE49-F238E27FC236}">
                  <a16:creationId xmlns:a16="http://schemas.microsoft.com/office/drawing/2014/main" id="{24D5AA11-483F-D834-EB70-D5BA13F86828}"/>
                </a:ext>
              </a:extLst>
            </p:cNvPr>
            <p:cNvSpPr/>
            <p:nvPr/>
          </p:nvSpPr>
          <p:spPr>
            <a:xfrm>
              <a:off x="5080775" y="4334125"/>
              <a:ext cx="266150" cy="160800"/>
            </a:xfrm>
            <a:custGeom>
              <a:avLst/>
              <a:gdLst/>
              <a:ahLst/>
              <a:cxnLst/>
              <a:rect l="l" t="t" r="r" b="b"/>
              <a:pathLst>
                <a:path w="10646" h="6432" extrusionOk="0">
                  <a:moveTo>
                    <a:pt x="8036" y="624"/>
                  </a:moveTo>
                  <a:lnTo>
                    <a:pt x="9778" y="5809"/>
                  </a:lnTo>
                  <a:lnTo>
                    <a:pt x="2322" y="5809"/>
                  </a:lnTo>
                  <a:lnTo>
                    <a:pt x="828" y="624"/>
                  </a:lnTo>
                  <a:close/>
                  <a:moveTo>
                    <a:pt x="1" y="1"/>
                  </a:moveTo>
                  <a:lnTo>
                    <a:pt x="1853" y="6432"/>
                  </a:lnTo>
                  <a:lnTo>
                    <a:pt x="10645" y="6432"/>
                  </a:lnTo>
                  <a:lnTo>
                    <a:pt x="84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3470;p64">
              <a:extLst>
                <a:ext uri="{FF2B5EF4-FFF2-40B4-BE49-F238E27FC236}">
                  <a16:creationId xmlns:a16="http://schemas.microsoft.com/office/drawing/2014/main" id="{52BE756A-71D4-E278-7D85-62325B322C09}"/>
                </a:ext>
              </a:extLst>
            </p:cNvPr>
            <p:cNvSpPr/>
            <p:nvPr/>
          </p:nvSpPr>
          <p:spPr>
            <a:xfrm>
              <a:off x="5264400" y="4943250"/>
              <a:ext cx="283625" cy="174650"/>
            </a:xfrm>
            <a:custGeom>
              <a:avLst/>
              <a:gdLst/>
              <a:ahLst/>
              <a:cxnLst/>
              <a:rect l="l" t="t" r="r" b="b"/>
              <a:pathLst>
                <a:path w="11345" h="6986" extrusionOk="0">
                  <a:moveTo>
                    <a:pt x="0" y="0"/>
                  </a:moveTo>
                  <a:lnTo>
                    <a:pt x="2013" y="6986"/>
                  </a:lnTo>
                  <a:lnTo>
                    <a:pt x="11344" y="6986"/>
                  </a:lnTo>
                  <a:lnTo>
                    <a:pt x="89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3471;p64">
              <a:extLst>
                <a:ext uri="{FF2B5EF4-FFF2-40B4-BE49-F238E27FC236}">
                  <a16:creationId xmlns:a16="http://schemas.microsoft.com/office/drawing/2014/main" id="{0DDDB1C9-176D-CAE6-01B8-767FF1D1E9B3}"/>
                </a:ext>
              </a:extLst>
            </p:cNvPr>
            <p:cNvSpPr/>
            <p:nvPr/>
          </p:nvSpPr>
          <p:spPr>
            <a:xfrm>
              <a:off x="5254050" y="4935450"/>
              <a:ext cx="304825" cy="190275"/>
            </a:xfrm>
            <a:custGeom>
              <a:avLst/>
              <a:gdLst/>
              <a:ahLst/>
              <a:cxnLst/>
              <a:rect l="l" t="t" r="r" b="b"/>
              <a:pathLst>
                <a:path w="12193" h="7611" extrusionOk="0">
                  <a:moveTo>
                    <a:pt x="9188" y="624"/>
                  </a:moveTo>
                  <a:lnTo>
                    <a:pt x="11326" y="6986"/>
                  </a:lnTo>
                  <a:lnTo>
                    <a:pt x="2661" y="6986"/>
                  </a:lnTo>
                  <a:lnTo>
                    <a:pt x="828" y="624"/>
                  </a:lnTo>
                  <a:close/>
                  <a:moveTo>
                    <a:pt x="0" y="1"/>
                  </a:moveTo>
                  <a:lnTo>
                    <a:pt x="2192" y="7610"/>
                  </a:lnTo>
                  <a:lnTo>
                    <a:pt x="12192" y="7610"/>
                  </a:lnTo>
                  <a:lnTo>
                    <a:pt x="9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3472;p64">
              <a:extLst>
                <a:ext uri="{FF2B5EF4-FFF2-40B4-BE49-F238E27FC236}">
                  <a16:creationId xmlns:a16="http://schemas.microsoft.com/office/drawing/2014/main" id="{DCC42F1E-6E0E-D85D-11BA-810B7B7A38FD}"/>
                </a:ext>
              </a:extLst>
            </p:cNvPr>
            <p:cNvSpPr/>
            <p:nvPr/>
          </p:nvSpPr>
          <p:spPr>
            <a:xfrm>
              <a:off x="5039450" y="4943250"/>
              <a:ext cx="275275" cy="174650"/>
            </a:xfrm>
            <a:custGeom>
              <a:avLst/>
              <a:gdLst/>
              <a:ahLst/>
              <a:cxnLst/>
              <a:rect l="l" t="t" r="r" b="b"/>
              <a:pathLst>
                <a:path w="11011" h="6986" extrusionOk="0">
                  <a:moveTo>
                    <a:pt x="0" y="0"/>
                  </a:moveTo>
                  <a:lnTo>
                    <a:pt x="1679" y="6986"/>
                  </a:lnTo>
                  <a:lnTo>
                    <a:pt x="11011" y="6986"/>
                  </a:lnTo>
                  <a:lnTo>
                    <a:pt x="899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3473;p64">
              <a:extLst>
                <a:ext uri="{FF2B5EF4-FFF2-40B4-BE49-F238E27FC236}">
                  <a16:creationId xmlns:a16="http://schemas.microsoft.com/office/drawing/2014/main" id="{1B9FEDE7-68A7-FBB0-7DA8-0BD6FC572CBD}"/>
                </a:ext>
              </a:extLst>
            </p:cNvPr>
            <p:cNvSpPr/>
            <p:nvPr/>
          </p:nvSpPr>
          <p:spPr>
            <a:xfrm>
              <a:off x="5029550" y="4935450"/>
              <a:ext cx="295525" cy="190275"/>
            </a:xfrm>
            <a:custGeom>
              <a:avLst/>
              <a:gdLst/>
              <a:ahLst/>
              <a:cxnLst/>
              <a:rect l="l" t="t" r="r" b="b"/>
              <a:pathLst>
                <a:path w="11821" h="7611" extrusionOk="0">
                  <a:moveTo>
                    <a:pt x="9159" y="624"/>
                  </a:moveTo>
                  <a:lnTo>
                    <a:pt x="10992" y="6986"/>
                  </a:lnTo>
                  <a:lnTo>
                    <a:pt x="2321" y="6986"/>
                  </a:lnTo>
                  <a:lnTo>
                    <a:pt x="793" y="624"/>
                  </a:lnTo>
                  <a:close/>
                  <a:moveTo>
                    <a:pt x="1" y="1"/>
                  </a:moveTo>
                  <a:lnTo>
                    <a:pt x="1830" y="7610"/>
                  </a:lnTo>
                  <a:lnTo>
                    <a:pt x="11821" y="7610"/>
                  </a:lnTo>
                  <a:lnTo>
                    <a:pt x="96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3474;p64">
              <a:extLst>
                <a:ext uri="{FF2B5EF4-FFF2-40B4-BE49-F238E27FC236}">
                  <a16:creationId xmlns:a16="http://schemas.microsoft.com/office/drawing/2014/main" id="{5DA94A97-23F2-5919-1FE2-AE802AC222AF}"/>
                </a:ext>
              </a:extLst>
            </p:cNvPr>
            <p:cNvSpPr/>
            <p:nvPr/>
          </p:nvSpPr>
          <p:spPr>
            <a:xfrm>
              <a:off x="5383725" y="4629000"/>
              <a:ext cx="268150" cy="151725"/>
            </a:xfrm>
            <a:custGeom>
              <a:avLst/>
              <a:gdLst/>
              <a:ahLst/>
              <a:cxnLst/>
              <a:rect l="l" t="t" r="r" b="b"/>
              <a:pathLst>
                <a:path w="10726" h="6069" extrusionOk="0">
                  <a:moveTo>
                    <a:pt x="1" y="0"/>
                  </a:moveTo>
                  <a:lnTo>
                    <a:pt x="2040" y="6068"/>
                  </a:lnTo>
                  <a:lnTo>
                    <a:pt x="10725" y="6068"/>
                  </a:lnTo>
                  <a:lnTo>
                    <a:pt x="839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3475;p64">
              <a:extLst>
                <a:ext uri="{FF2B5EF4-FFF2-40B4-BE49-F238E27FC236}">
                  <a16:creationId xmlns:a16="http://schemas.microsoft.com/office/drawing/2014/main" id="{A7F09C30-6BE2-C5B8-72E7-CE5D95E96146}"/>
                </a:ext>
              </a:extLst>
            </p:cNvPr>
            <p:cNvSpPr/>
            <p:nvPr/>
          </p:nvSpPr>
          <p:spPr>
            <a:xfrm>
              <a:off x="5372900" y="4621200"/>
              <a:ext cx="290300" cy="167300"/>
            </a:xfrm>
            <a:custGeom>
              <a:avLst/>
              <a:gdLst/>
              <a:ahLst/>
              <a:cxnLst/>
              <a:rect l="l" t="t" r="r" b="b"/>
              <a:pathLst>
                <a:path w="11612" h="6692" extrusionOk="0">
                  <a:moveTo>
                    <a:pt x="8616" y="624"/>
                  </a:moveTo>
                  <a:lnTo>
                    <a:pt x="10705" y="6068"/>
                  </a:lnTo>
                  <a:lnTo>
                    <a:pt x="2697" y="6068"/>
                  </a:lnTo>
                  <a:lnTo>
                    <a:pt x="867" y="624"/>
                  </a:lnTo>
                  <a:close/>
                  <a:moveTo>
                    <a:pt x="1" y="1"/>
                  </a:moveTo>
                  <a:lnTo>
                    <a:pt x="2248" y="6692"/>
                  </a:lnTo>
                  <a:lnTo>
                    <a:pt x="11612" y="6692"/>
                  </a:lnTo>
                  <a:lnTo>
                    <a:pt x="90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3476;p64">
              <a:extLst>
                <a:ext uri="{FF2B5EF4-FFF2-40B4-BE49-F238E27FC236}">
                  <a16:creationId xmlns:a16="http://schemas.microsoft.com/office/drawing/2014/main" id="{EA212CDD-FB93-2E66-5B3D-1BB8CDF05EDD}"/>
                </a:ext>
              </a:extLst>
            </p:cNvPr>
            <p:cNvSpPr/>
            <p:nvPr/>
          </p:nvSpPr>
          <p:spPr>
            <a:xfrm>
              <a:off x="3305050" y="4341925"/>
              <a:ext cx="216925" cy="145225"/>
            </a:xfrm>
            <a:custGeom>
              <a:avLst/>
              <a:gdLst/>
              <a:ahLst/>
              <a:cxnLst/>
              <a:rect l="l" t="t" r="r" b="b"/>
              <a:pathLst>
                <a:path w="8677" h="5809" extrusionOk="0">
                  <a:moveTo>
                    <a:pt x="830" y="0"/>
                  </a:moveTo>
                  <a:lnTo>
                    <a:pt x="1" y="5808"/>
                  </a:lnTo>
                  <a:lnTo>
                    <a:pt x="8125" y="5808"/>
                  </a:lnTo>
                  <a:lnTo>
                    <a:pt x="867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3477;p64">
              <a:extLst>
                <a:ext uri="{FF2B5EF4-FFF2-40B4-BE49-F238E27FC236}">
                  <a16:creationId xmlns:a16="http://schemas.microsoft.com/office/drawing/2014/main" id="{88417841-5E80-96DE-A6E7-6A2660A2C448}"/>
                </a:ext>
              </a:extLst>
            </p:cNvPr>
            <p:cNvSpPr/>
            <p:nvPr/>
          </p:nvSpPr>
          <p:spPr>
            <a:xfrm>
              <a:off x="3296075" y="4334125"/>
              <a:ext cx="234475" cy="160800"/>
            </a:xfrm>
            <a:custGeom>
              <a:avLst/>
              <a:gdLst/>
              <a:ahLst/>
              <a:cxnLst/>
              <a:rect l="l" t="t" r="r" b="b"/>
              <a:pathLst>
                <a:path w="9379" h="6432" extrusionOk="0">
                  <a:moveTo>
                    <a:pt x="8693" y="624"/>
                  </a:moveTo>
                  <a:lnTo>
                    <a:pt x="8200" y="5809"/>
                  </a:lnTo>
                  <a:lnTo>
                    <a:pt x="720" y="5809"/>
                  </a:lnTo>
                  <a:lnTo>
                    <a:pt x="1460" y="624"/>
                  </a:lnTo>
                  <a:close/>
                  <a:moveTo>
                    <a:pt x="919" y="1"/>
                  </a:moveTo>
                  <a:lnTo>
                    <a:pt x="1" y="6432"/>
                  </a:lnTo>
                  <a:lnTo>
                    <a:pt x="8768" y="6432"/>
                  </a:lnTo>
                  <a:lnTo>
                    <a:pt x="93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3478;p64">
              <a:extLst>
                <a:ext uri="{FF2B5EF4-FFF2-40B4-BE49-F238E27FC236}">
                  <a16:creationId xmlns:a16="http://schemas.microsoft.com/office/drawing/2014/main" id="{6C696848-497F-BEF9-32A8-1E5E0A479B6F}"/>
                </a:ext>
              </a:extLst>
            </p:cNvPr>
            <p:cNvSpPr/>
            <p:nvPr/>
          </p:nvSpPr>
          <p:spPr>
            <a:xfrm>
              <a:off x="4894950" y="4341925"/>
              <a:ext cx="238050" cy="145225"/>
            </a:xfrm>
            <a:custGeom>
              <a:avLst/>
              <a:gdLst/>
              <a:ahLst/>
              <a:cxnLst/>
              <a:rect l="l" t="t" r="r" b="b"/>
              <a:pathLst>
                <a:path w="9522" h="5809" extrusionOk="0">
                  <a:moveTo>
                    <a:pt x="1" y="0"/>
                  </a:moveTo>
                  <a:lnTo>
                    <a:pt x="1397" y="5808"/>
                  </a:lnTo>
                  <a:lnTo>
                    <a:pt x="9521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3479;p64">
              <a:extLst>
                <a:ext uri="{FF2B5EF4-FFF2-40B4-BE49-F238E27FC236}">
                  <a16:creationId xmlns:a16="http://schemas.microsoft.com/office/drawing/2014/main" id="{34362245-2492-4692-FA4E-2CA6FB3E20B0}"/>
                </a:ext>
              </a:extLst>
            </p:cNvPr>
            <p:cNvSpPr/>
            <p:nvPr/>
          </p:nvSpPr>
          <p:spPr>
            <a:xfrm>
              <a:off x="4885075" y="4334125"/>
              <a:ext cx="258250" cy="160800"/>
            </a:xfrm>
            <a:custGeom>
              <a:avLst/>
              <a:gdLst/>
              <a:ahLst/>
              <a:cxnLst/>
              <a:rect l="l" t="t" r="r" b="b"/>
              <a:pathLst>
                <a:path w="10330" h="6432" extrusionOk="0">
                  <a:moveTo>
                    <a:pt x="8008" y="624"/>
                  </a:moveTo>
                  <a:lnTo>
                    <a:pt x="9502" y="5809"/>
                  </a:lnTo>
                  <a:lnTo>
                    <a:pt x="2038" y="5809"/>
                  </a:lnTo>
                  <a:lnTo>
                    <a:pt x="791" y="624"/>
                  </a:lnTo>
                  <a:close/>
                  <a:moveTo>
                    <a:pt x="0" y="1"/>
                  </a:moveTo>
                  <a:lnTo>
                    <a:pt x="1545" y="6432"/>
                  </a:lnTo>
                  <a:lnTo>
                    <a:pt x="10329" y="6432"/>
                  </a:lnTo>
                  <a:lnTo>
                    <a:pt x="8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3480;p64">
              <a:extLst>
                <a:ext uri="{FF2B5EF4-FFF2-40B4-BE49-F238E27FC236}">
                  <a16:creationId xmlns:a16="http://schemas.microsoft.com/office/drawing/2014/main" id="{2AE2401E-9465-4C12-27FC-DFCA4EE89EE2}"/>
                </a:ext>
              </a:extLst>
            </p:cNvPr>
            <p:cNvSpPr/>
            <p:nvPr/>
          </p:nvSpPr>
          <p:spPr>
            <a:xfrm>
              <a:off x="3101975" y="4341925"/>
              <a:ext cx="223850" cy="145225"/>
            </a:xfrm>
            <a:custGeom>
              <a:avLst/>
              <a:gdLst/>
              <a:ahLst/>
              <a:cxnLst/>
              <a:rect l="l" t="t" r="r" b="b"/>
              <a:pathLst>
                <a:path w="8954" h="5809" extrusionOk="0">
                  <a:moveTo>
                    <a:pt x="1107" y="0"/>
                  </a:moveTo>
                  <a:lnTo>
                    <a:pt x="0" y="5808"/>
                  </a:lnTo>
                  <a:lnTo>
                    <a:pt x="8124" y="5808"/>
                  </a:lnTo>
                  <a:lnTo>
                    <a:pt x="895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3481;p64">
              <a:extLst>
                <a:ext uri="{FF2B5EF4-FFF2-40B4-BE49-F238E27FC236}">
                  <a16:creationId xmlns:a16="http://schemas.microsoft.com/office/drawing/2014/main" id="{F60DB46A-60E9-49B9-BA98-7AE24A55D2D3}"/>
                </a:ext>
              </a:extLst>
            </p:cNvPr>
            <p:cNvSpPr/>
            <p:nvPr/>
          </p:nvSpPr>
          <p:spPr>
            <a:xfrm>
              <a:off x="3092550" y="4334125"/>
              <a:ext cx="242250" cy="160800"/>
            </a:xfrm>
            <a:custGeom>
              <a:avLst/>
              <a:gdLst/>
              <a:ahLst/>
              <a:cxnLst/>
              <a:rect l="l" t="t" r="r" b="b"/>
              <a:pathLst>
                <a:path w="9690" h="6432" extrusionOk="0">
                  <a:moveTo>
                    <a:pt x="8970" y="624"/>
                  </a:moveTo>
                  <a:lnTo>
                    <a:pt x="8231" y="5809"/>
                  </a:lnTo>
                  <a:lnTo>
                    <a:pt x="754" y="5809"/>
                  </a:lnTo>
                  <a:lnTo>
                    <a:pt x="1743" y="624"/>
                  </a:lnTo>
                  <a:close/>
                  <a:moveTo>
                    <a:pt x="1227" y="1"/>
                  </a:moveTo>
                  <a:lnTo>
                    <a:pt x="1" y="6432"/>
                  </a:lnTo>
                  <a:lnTo>
                    <a:pt x="8771" y="6432"/>
                  </a:lnTo>
                  <a:lnTo>
                    <a:pt x="96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3482;p64">
              <a:extLst>
                <a:ext uri="{FF2B5EF4-FFF2-40B4-BE49-F238E27FC236}">
                  <a16:creationId xmlns:a16="http://schemas.microsoft.com/office/drawing/2014/main" id="{FCE7384D-45C2-AA39-9129-F70C684E597C}"/>
                </a:ext>
              </a:extLst>
            </p:cNvPr>
            <p:cNvSpPr/>
            <p:nvPr/>
          </p:nvSpPr>
          <p:spPr>
            <a:xfrm>
              <a:off x="3711275" y="4341925"/>
              <a:ext cx="203100" cy="145225"/>
            </a:xfrm>
            <a:custGeom>
              <a:avLst/>
              <a:gdLst/>
              <a:ahLst/>
              <a:cxnLst/>
              <a:rect l="l" t="t" r="r" b="b"/>
              <a:pathLst>
                <a:path w="8124" h="5809" extrusionOk="0">
                  <a:moveTo>
                    <a:pt x="273" y="0"/>
                  </a:moveTo>
                  <a:lnTo>
                    <a:pt x="1" y="5808"/>
                  </a:lnTo>
                  <a:lnTo>
                    <a:pt x="8124" y="5808"/>
                  </a:lnTo>
                  <a:lnTo>
                    <a:pt x="811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3483;p64">
              <a:extLst>
                <a:ext uri="{FF2B5EF4-FFF2-40B4-BE49-F238E27FC236}">
                  <a16:creationId xmlns:a16="http://schemas.microsoft.com/office/drawing/2014/main" id="{31E042B8-9E2A-DC2F-2032-1A4C72C96FDC}"/>
                </a:ext>
              </a:extLst>
            </p:cNvPr>
            <p:cNvSpPr/>
            <p:nvPr/>
          </p:nvSpPr>
          <p:spPr>
            <a:xfrm>
              <a:off x="3703100" y="4334125"/>
              <a:ext cx="219075" cy="160800"/>
            </a:xfrm>
            <a:custGeom>
              <a:avLst/>
              <a:gdLst/>
              <a:ahLst/>
              <a:cxnLst/>
              <a:rect l="l" t="t" r="r" b="b"/>
              <a:pathLst>
                <a:path w="8763" h="6432" extrusionOk="0">
                  <a:moveTo>
                    <a:pt x="8134" y="624"/>
                  </a:moveTo>
                  <a:lnTo>
                    <a:pt x="8139" y="5809"/>
                  </a:lnTo>
                  <a:lnTo>
                    <a:pt x="653" y="5809"/>
                  </a:lnTo>
                  <a:lnTo>
                    <a:pt x="897" y="624"/>
                  </a:lnTo>
                  <a:close/>
                  <a:moveTo>
                    <a:pt x="302" y="1"/>
                  </a:moveTo>
                  <a:lnTo>
                    <a:pt x="1" y="6432"/>
                  </a:lnTo>
                  <a:lnTo>
                    <a:pt x="8762" y="6432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3484;p64">
              <a:extLst>
                <a:ext uri="{FF2B5EF4-FFF2-40B4-BE49-F238E27FC236}">
                  <a16:creationId xmlns:a16="http://schemas.microsoft.com/office/drawing/2014/main" id="{B00DC226-165A-F462-FABF-8D468CD5CAFE}"/>
                </a:ext>
              </a:extLst>
            </p:cNvPr>
            <p:cNvSpPr/>
            <p:nvPr/>
          </p:nvSpPr>
          <p:spPr>
            <a:xfrm>
              <a:off x="2898875" y="4341925"/>
              <a:ext cx="230800" cy="145225"/>
            </a:xfrm>
            <a:custGeom>
              <a:avLst/>
              <a:gdLst/>
              <a:ahLst/>
              <a:cxnLst/>
              <a:rect l="l" t="t" r="r" b="b"/>
              <a:pathLst>
                <a:path w="9232" h="5809" extrusionOk="0">
                  <a:moveTo>
                    <a:pt x="1385" y="0"/>
                  </a:moveTo>
                  <a:lnTo>
                    <a:pt x="0" y="5808"/>
                  </a:lnTo>
                  <a:lnTo>
                    <a:pt x="8124" y="5808"/>
                  </a:lnTo>
                  <a:lnTo>
                    <a:pt x="923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3485;p64">
              <a:extLst>
                <a:ext uri="{FF2B5EF4-FFF2-40B4-BE49-F238E27FC236}">
                  <a16:creationId xmlns:a16="http://schemas.microsoft.com/office/drawing/2014/main" id="{3A37968A-8C99-0FE4-3949-C2494D0B54E8}"/>
                </a:ext>
              </a:extLst>
            </p:cNvPr>
            <p:cNvSpPr/>
            <p:nvPr/>
          </p:nvSpPr>
          <p:spPr>
            <a:xfrm>
              <a:off x="2889000" y="4334125"/>
              <a:ext cx="250075" cy="160800"/>
            </a:xfrm>
            <a:custGeom>
              <a:avLst/>
              <a:gdLst/>
              <a:ahLst/>
              <a:cxnLst/>
              <a:rect l="l" t="t" r="r" b="b"/>
              <a:pathLst>
                <a:path w="10003" h="6432" extrusionOk="0">
                  <a:moveTo>
                    <a:pt x="9250" y="624"/>
                  </a:moveTo>
                  <a:lnTo>
                    <a:pt x="8261" y="5809"/>
                  </a:lnTo>
                  <a:lnTo>
                    <a:pt x="789" y="5809"/>
                  </a:lnTo>
                  <a:lnTo>
                    <a:pt x="2026" y="624"/>
                  </a:lnTo>
                  <a:close/>
                  <a:moveTo>
                    <a:pt x="1534" y="1"/>
                  </a:moveTo>
                  <a:lnTo>
                    <a:pt x="1" y="6432"/>
                  </a:lnTo>
                  <a:lnTo>
                    <a:pt x="8777" y="6432"/>
                  </a:lnTo>
                  <a:lnTo>
                    <a:pt x="10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3486;p64">
              <a:extLst>
                <a:ext uri="{FF2B5EF4-FFF2-40B4-BE49-F238E27FC236}">
                  <a16:creationId xmlns:a16="http://schemas.microsoft.com/office/drawing/2014/main" id="{03044ECE-51B8-789F-B05D-BB1C6BB47852}"/>
                </a:ext>
              </a:extLst>
            </p:cNvPr>
            <p:cNvSpPr/>
            <p:nvPr/>
          </p:nvSpPr>
          <p:spPr>
            <a:xfrm>
              <a:off x="2695775" y="4341925"/>
              <a:ext cx="237750" cy="145225"/>
            </a:xfrm>
            <a:custGeom>
              <a:avLst/>
              <a:gdLst/>
              <a:ahLst/>
              <a:cxnLst/>
              <a:rect l="l" t="t" r="r" b="b"/>
              <a:pathLst>
                <a:path w="9510" h="5809" extrusionOk="0">
                  <a:moveTo>
                    <a:pt x="1663" y="0"/>
                  </a:moveTo>
                  <a:lnTo>
                    <a:pt x="1" y="5808"/>
                  </a:lnTo>
                  <a:lnTo>
                    <a:pt x="8124" y="5808"/>
                  </a:lnTo>
                  <a:lnTo>
                    <a:pt x="950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3487;p64">
              <a:extLst>
                <a:ext uri="{FF2B5EF4-FFF2-40B4-BE49-F238E27FC236}">
                  <a16:creationId xmlns:a16="http://schemas.microsoft.com/office/drawing/2014/main" id="{C4A95957-51BA-1804-541E-C461AA1E5687}"/>
                </a:ext>
              </a:extLst>
            </p:cNvPr>
            <p:cNvSpPr/>
            <p:nvPr/>
          </p:nvSpPr>
          <p:spPr>
            <a:xfrm>
              <a:off x="2685450" y="4334125"/>
              <a:ext cx="257950" cy="160800"/>
            </a:xfrm>
            <a:custGeom>
              <a:avLst/>
              <a:gdLst/>
              <a:ahLst/>
              <a:cxnLst/>
              <a:rect l="l" t="t" r="r" b="b"/>
              <a:pathLst>
                <a:path w="10318" h="6432" extrusionOk="0">
                  <a:moveTo>
                    <a:pt x="9528" y="624"/>
                  </a:moveTo>
                  <a:lnTo>
                    <a:pt x="8291" y="5809"/>
                  </a:lnTo>
                  <a:lnTo>
                    <a:pt x="827" y="5809"/>
                  </a:lnTo>
                  <a:lnTo>
                    <a:pt x="2311" y="624"/>
                  </a:lnTo>
                  <a:close/>
                  <a:moveTo>
                    <a:pt x="1842" y="1"/>
                  </a:moveTo>
                  <a:lnTo>
                    <a:pt x="1" y="6432"/>
                  </a:lnTo>
                  <a:lnTo>
                    <a:pt x="8783" y="6432"/>
                  </a:lnTo>
                  <a:lnTo>
                    <a:pt x="10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3488;p64">
              <a:extLst>
                <a:ext uri="{FF2B5EF4-FFF2-40B4-BE49-F238E27FC236}">
                  <a16:creationId xmlns:a16="http://schemas.microsoft.com/office/drawing/2014/main" id="{90AC7792-49A7-4C8B-9B03-F1736E26D349}"/>
                </a:ext>
              </a:extLst>
            </p:cNvPr>
            <p:cNvSpPr/>
            <p:nvPr/>
          </p:nvSpPr>
          <p:spPr>
            <a:xfrm>
              <a:off x="3508175" y="4341925"/>
              <a:ext cx="209950" cy="145225"/>
            </a:xfrm>
            <a:custGeom>
              <a:avLst/>
              <a:gdLst/>
              <a:ahLst/>
              <a:cxnLst/>
              <a:rect l="l" t="t" r="r" b="b"/>
              <a:pathLst>
                <a:path w="8398" h="5809" extrusionOk="0">
                  <a:moveTo>
                    <a:pt x="551" y="0"/>
                  </a:moveTo>
                  <a:lnTo>
                    <a:pt x="0" y="5808"/>
                  </a:lnTo>
                  <a:lnTo>
                    <a:pt x="8125" y="5808"/>
                  </a:lnTo>
                  <a:lnTo>
                    <a:pt x="83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3489;p64">
              <a:extLst>
                <a:ext uri="{FF2B5EF4-FFF2-40B4-BE49-F238E27FC236}">
                  <a16:creationId xmlns:a16="http://schemas.microsoft.com/office/drawing/2014/main" id="{8264DE5F-CC7C-3F11-EE74-FD4DFFA83788}"/>
                </a:ext>
              </a:extLst>
            </p:cNvPr>
            <p:cNvSpPr/>
            <p:nvPr/>
          </p:nvSpPr>
          <p:spPr>
            <a:xfrm>
              <a:off x="3499600" y="4334125"/>
              <a:ext cx="226675" cy="160800"/>
            </a:xfrm>
            <a:custGeom>
              <a:avLst/>
              <a:gdLst/>
              <a:ahLst/>
              <a:cxnLst/>
              <a:rect l="l" t="t" r="r" b="b"/>
              <a:pathLst>
                <a:path w="9067" h="6432" extrusionOk="0">
                  <a:moveTo>
                    <a:pt x="8413" y="624"/>
                  </a:moveTo>
                  <a:lnTo>
                    <a:pt x="8169" y="5809"/>
                  </a:lnTo>
                  <a:lnTo>
                    <a:pt x="686" y="5809"/>
                  </a:lnTo>
                  <a:lnTo>
                    <a:pt x="1177" y="624"/>
                  </a:lnTo>
                  <a:close/>
                  <a:moveTo>
                    <a:pt x="610" y="1"/>
                  </a:moveTo>
                  <a:lnTo>
                    <a:pt x="1" y="6432"/>
                  </a:lnTo>
                  <a:lnTo>
                    <a:pt x="8765" y="6432"/>
                  </a:lnTo>
                  <a:lnTo>
                    <a:pt x="9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3490;p64">
              <a:extLst>
                <a:ext uri="{FF2B5EF4-FFF2-40B4-BE49-F238E27FC236}">
                  <a16:creationId xmlns:a16="http://schemas.microsoft.com/office/drawing/2014/main" id="{79B841E2-C3BE-2C40-040C-61D8DC4A7BB2}"/>
                </a:ext>
              </a:extLst>
            </p:cNvPr>
            <p:cNvSpPr/>
            <p:nvPr/>
          </p:nvSpPr>
          <p:spPr>
            <a:xfrm>
              <a:off x="4698800" y="4341925"/>
              <a:ext cx="231075" cy="145225"/>
            </a:xfrm>
            <a:custGeom>
              <a:avLst/>
              <a:gdLst/>
              <a:ahLst/>
              <a:cxnLst/>
              <a:rect l="l" t="t" r="r" b="b"/>
              <a:pathLst>
                <a:path w="9243" h="5809" extrusionOk="0">
                  <a:moveTo>
                    <a:pt x="1" y="0"/>
                  </a:moveTo>
                  <a:lnTo>
                    <a:pt x="1118" y="5808"/>
                  </a:lnTo>
                  <a:lnTo>
                    <a:pt x="9243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3491;p64">
              <a:extLst>
                <a:ext uri="{FF2B5EF4-FFF2-40B4-BE49-F238E27FC236}">
                  <a16:creationId xmlns:a16="http://schemas.microsoft.com/office/drawing/2014/main" id="{691EB259-3216-2E49-C046-230DCAF60BD2}"/>
                </a:ext>
              </a:extLst>
            </p:cNvPr>
            <p:cNvSpPr/>
            <p:nvPr/>
          </p:nvSpPr>
          <p:spPr>
            <a:xfrm>
              <a:off x="4689350" y="4334125"/>
              <a:ext cx="250425" cy="160800"/>
            </a:xfrm>
            <a:custGeom>
              <a:avLst/>
              <a:gdLst/>
              <a:ahLst/>
              <a:cxnLst/>
              <a:rect l="l" t="t" r="r" b="b"/>
              <a:pathLst>
                <a:path w="10017" h="6432" extrusionOk="0">
                  <a:moveTo>
                    <a:pt x="7978" y="624"/>
                  </a:moveTo>
                  <a:lnTo>
                    <a:pt x="9225" y="5809"/>
                  </a:lnTo>
                  <a:lnTo>
                    <a:pt x="1755" y="5809"/>
                  </a:lnTo>
                  <a:lnTo>
                    <a:pt x="756" y="624"/>
                  </a:lnTo>
                  <a:close/>
                  <a:moveTo>
                    <a:pt x="1" y="1"/>
                  </a:moveTo>
                  <a:lnTo>
                    <a:pt x="1239" y="6432"/>
                  </a:lnTo>
                  <a:lnTo>
                    <a:pt x="10016" y="6432"/>
                  </a:lnTo>
                  <a:lnTo>
                    <a:pt x="8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3492;p64">
              <a:extLst>
                <a:ext uri="{FF2B5EF4-FFF2-40B4-BE49-F238E27FC236}">
                  <a16:creationId xmlns:a16="http://schemas.microsoft.com/office/drawing/2014/main" id="{0BB2D6FA-DD14-C976-E7EA-C2DE3415C950}"/>
                </a:ext>
              </a:extLst>
            </p:cNvPr>
            <p:cNvSpPr/>
            <p:nvPr/>
          </p:nvSpPr>
          <p:spPr>
            <a:xfrm>
              <a:off x="4502675" y="4341925"/>
              <a:ext cx="224100" cy="145225"/>
            </a:xfrm>
            <a:custGeom>
              <a:avLst/>
              <a:gdLst/>
              <a:ahLst/>
              <a:cxnLst/>
              <a:rect l="l" t="t" r="r" b="b"/>
              <a:pathLst>
                <a:path w="8964" h="5809" extrusionOk="0">
                  <a:moveTo>
                    <a:pt x="1" y="0"/>
                  </a:moveTo>
                  <a:lnTo>
                    <a:pt x="840" y="5808"/>
                  </a:lnTo>
                  <a:lnTo>
                    <a:pt x="8963" y="5808"/>
                  </a:lnTo>
                  <a:lnTo>
                    <a:pt x="784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3493;p64">
              <a:extLst>
                <a:ext uri="{FF2B5EF4-FFF2-40B4-BE49-F238E27FC236}">
                  <a16:creationId xmlns:a16="http://schemas.microsoft.com/office/drawing/2014/main" id="{0E447562-4AF5-2568-281D-C7B03D74FF72}"/>
                </a:ext>
              </a:extLst>
            </p:cNvPr>
            <p:cNvSpPr/>
            <p:nvPr/>
          </p:nvSpPr>
          <p:spPr>
            <a:xfrm>
              <a:off x="4493675" y="4334125"/>
              <a:ext cx="242525" cy="160800"/>
            </a:xfrm>
            <a:custGeom>
              <a:avLst/>
              <a:gdLst/>
              <a:ahLst/>
              <a:cxnLst/>
              <a:rect l="l" t="t" r="r" b="b"/>
              <a:pathLst>
                <a:path w="9701" h="6432" extrusionOk="0">
                  <a:moveTo>
                    <a:pt x="7948" y="624"/>
                  </a:moveTo>
                  <a:lnTo>
                    <a:pt x="8947" y="5809"/>
                  </a:lnTo>
                  <a:lnTo>
                    <a:pt x="1469" y="5809"/>
                  </a:lnTo>
                  <a:lnTo>
                    <a:pt x="720" y="624"/>
                  </a:lnTo>
                  <a:close/>
                  <a:moveTo>
                    <a:pt x="1" y="1"/>
                  </a:moveTo>
                  <a:lnTo>
                    <a:pt x="930" y="6432"/>
                  </a:lnTo>
                  <a:lnTo>
                    <a:pt x="9701" y="6432"/>
                  </a:lnTo>
                  <a:lnTo>
                    <a:pt x="84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3494;p64">
              <a:extLst>
                <a:ext uri="{FF2B5EF4-FFF2-40B4-BE49-F238E27FC236}">
                  <a16:creationId xmlns:a16="http://schemas.microsoft.com/office/drawing/2014/main" id="{06A9D5F7-52A3-88E3-2013-914FAF561327}"/>
                </a:ext>
              </a:extLst>
            </p:cNvPr>
            <p:cNvSpPr/>
            <p:nvPr/>
          </p:nvSpPr>
          <p:spPr>
            <a:xfrm>
              <a:off x="4110375" y="4341925"/>
              <a:ext cx="210200" cy="145225"/>
            </a:xfrm>
            <a:custGeom>
              <a:avLst/>
              <a:gdLst/>
              <a:ahLst/>
              <a:cxnLst/>
              <a:rect l="l" t="t" r="r" b="b"/>
              <a:pathLst>
                <a:path w="8408" h="5809" extrusionOk="0">
                  <a:moveTo>
                    <a:pt x="0" y="0"/>
                  </a:moveTo>
                  <a:lnTo>
                    <a:pt x="284" y="5808"/>
                  </a:lnTo>
                  <a:lnTo>
                    <a:pt x="8408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3495;p64">
              <a:extLst>
                <a:ext uri="{FF2B5EF4-FFF2-40B4-BE49-F238E27FC236}">
                  <a16:creationId xmlns:a16="http://schemas.microsoft.com/office/drawing/2014/main" id="{DE99879A-055F-6CF5-4E91-C25673CA8C9C}"/>
                </a:ext>
              </a:extLst>
            </p:cNvPr>
            <p:cNvSpPr/>
            <p:nvPr/>
          </p:nvSpPr>
          <p:spPr>
            <a:xfrm>
              <a:off x="4102200" y="4334125"/>
              <a:ext cx="226975" cy="160800"/>
            </a:xfrm>
            <a:custGeom>
              <a:avLst/>
              <a:gdLst/>
              <a:ahLst/>
              <a:cxnLst/>
              <a:rect l="l" t="t" r="r" b="b"/>
              <a:pathLst>
                <a:path w="9079" h="6432" extrusionOk="0">
                  <a:moveTo>
                    <a:pt x="7890" y="624"/>
                  </a:moveTo>
                  <a:lnTo>
                    <a:pt x="8391" y="5809"/>
                  </a:lnTo>
                  <a:lnTo>
                    <a:pt x="908" y="5809"/>
                  </a:lnTo>
                  <a:lnTo>
                    <a:pt x="655" y="624"/>
                  </a:lnTo>
                  <a:close/>
                  <a:moveTo>
                    <a:pt x="1" y="1"/>
                  </a:moveTo>
                  <a:lnTo>
                    <a:pt x="314" y="6432"/>
                  </a:lnTo>
                  <a:lnTo>
                    <a:pt x="9078" y="6432"/>
                  </a:lnTo>
                  <a:lnTo>
                    <a:pt x="8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3496;p64">
              <a:extLst>
                <a:ext uri="{FF2B5EF4-FFF2-40B4-BE49-F238E27FC236}">
                  <a16:creationId xmlns:a16="http://schemas.microsoft.com/office/drawing/2014/main" id="{C96A90B4-F5C2-4470-0E47-25CE69D0E8A8}"/>
                </a:ext>
              </a:extLst>
            </p:cNvPr>
            <p:cNvSpPr/>
            <p:nvPr/>
          </p:nvSpPr>
          <p:spPr>
            <a:xfrm>
              <a:off x="2515175" y="4943250"/>
              <a:ext cx="2332975" cy="174675"/>
            </a:xfrm>
            <a:custGeom>
              <a:avLst/>
              <a:gdLst/>
              <a:ahLst/>
              <a:cxnLst/>
              <a:rect l="l" t="t" r="r" b="b"/>
              <a:pathLst>
                <a:path w="93319" h="6987" extrusionOk="0">
                  <a:moveTo>
                    <a:pt x="2001" y="0"/>
                  </a:moveTo>
                  <a:lnTo>
                    <a:pt x="0" y="6987"/>
                  </a:lnTo>
                  <a:lnTo>
                    <a:pt x="93318" y="6987"/>
                  </a:lnTo>
                  <a:lnTo>
                    <a:pt x="9197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3497;p64">
              <a:extLst>
                <a:ext uri="{FF2B5EF4-FFF2-40B4-BE49-F238E27FC236}">
                  <a16:creationId xmlns:a16="http://schemas.microsoft.com/office/drawing/2014/main" id="{9DE43614-E100-FDDD-D016-D405F16A5BC5}"/>
                </a:ext>
              </a:extLst>
            </p:cNvPr>
            <p:cNvSpPr/>
            <p:nvPr/>
          </p:nvSpPr>
          <p:spPr>
            <a:xfrm>
              <a:off x="2504850" y="4935450"/>
              <a:ext cx="2352750" cy="190275"/>
            </a:xfrm>
            <a:custGeom>
              <a:avLst/>
              <a:gdLst/>
              <a:ahLst/>
              <a:cxnLst/>
              <a:rect l="l" t="t" r="r" b="b"/>
              <a:pathLst>
                <a:path w="94110" h="7611" extrusionOk="0">
                  <a:moveTo>
                    <a:pt x="92130" y="624"/>
                  </a:moveTo>
                  <a:lnTo>
                    <a:pt x="93354" y="6986"/>
                  </a:lnTo>
                  <a:lnTo>
                    <a:pt x="827" y="6986"/>
                  </a:lnTo>
                  <a:lnTo>
                    <a:pt x="2649" y="624"/>
                  </a:lnTo>
                  <a:close/>
                  <a:moveTo>
                    <a:pt x="2178" y="1"/>
                  </a:moveTo>
                  <a:lnTo>
                    <a:pt x="0" y="7610"/>
                  </a:lnTo>
                  <a:lnTo>
                    <a:pt x="94109" y="7610"/>
                  </a:lnTo>
                  <a:lnTo>
                    <a:pt x="926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3498;p64">
              <a:extLst>
                <a:ext uri="{FF2B5EF4-FFF2-40B4-BE49-F238E27FC236}">
                  <a16:creationId xmlns:a16="http://schemas.microsoft.com/office/drawing/2014/main" id="{B0A082ED-2BFA-2132-E7D0-89614828B31E}"/>
                </a:ext>
              </a:extLst>
            </p:cNvPr>
            <p:cNvSpPr/>
            <p:nvPr/>
          </p:nvSpPr>
          <p:spPr>
            <a:xfrm>
              <a:off x="4306525" y="4341925"/>
              <a:ext cx="217150" cy="145225"/>
            </a:xfrm>
            <a:custGeom>
              <a:avLst/>
              <a:gdLst/>
              <a:ahLst/>
              <a:cxnLst/>
              <a:rect l="l" t="t" r="r" b="b"/>
              <a:pathLst>
                <a:path w="8686" h="5809" extrusionOk="0">
                  <a:moveTo>
                    <a:pt x="1" y="0"/>
                  </a:moveTo>
                  <a:lnTo>
                    <a:pt x="562" y="5808"/>
                  </a:lnTo>
                  <a:lnTo>
                    <a:pt x="8686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3499;p64">
              <a:extLst>
                <a:ext uri="{FF2B5EF4-FFF2-40B4-BE49-F238E27FC236}">
                  <a16:creationId xmlns:a16="http://schemas.microsoft.com/office/drawing/2014/main" id="{CB10D110-C1AA-3A99-A45B-230C16EB70C6}"/>
                </a:ext>
              </a:extLst>
            </p:cNvPr>
            <p:cNvSpPr/>
            <p:nvPr/>
          </p:nvSpPr>
          <p:spPr>
            <a:xfrm>
              <a:off x="4297950" y="4334125"/>
              <a:ext cx="234700" cy="160800"/>
            </a:xfrm>
            <a:custGeom>
              <a:avLst/>
              <a:gdLst/>
              <a:ahLst/>
              <a:cxnLst/>
              <a:rect l="l" t="t" r="r" b="b"/>
              <a:pathLst>
                <a:path w="9388" h="6432" extrusionOk="0">
                  <a:moveTo>
                    <a:pt x="7919" y="624"/>
                  </a:moveTo>
                  <a:lnTo>
                    <a:pt x="8669" y="5809"/>
                  </a:lnTo>
                  <a:lnTo>
                    <a:pt x="1187" y="5809"/>
                  </a:lnTo>
                  <a:lnTo>
                    <a:pt x="687" y="624"/>
                  </a:lnTo>
                  <a:close/>
                  <a:moveTo>
                    <a:pt x="0" y="1"/>
                  </a:moveTo>
                  <a:lnTo>
                    <a:pt x="622" y="6432"/>
                  </a:lnTo>
                  <a:lnTo>
                    <a:pt x="9388" y="6432"/>
                  </a:lnTo>
                  <a:lnTo>
                    <a:pt x="84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3529;p64">
              <a:extLst>
                <a:ext uri="{FF2B5EF4-FFF2-40B4-BE49-F238E27FC236}">
                  <a16:creationId xmlns:a16="http://schemas.microsoft.com/office/drawing/2014/main" id="{B152A459-A3CE-09FA-4B2D-E89C9D11BF67}"/>
                </a:ext>
              </a:extLst>
            </p:cNvPr>
            <p:cNvSpPr/>
            <p:nvPr/>
          </p:nvSpPr>
          <p:spPr>
            <a:xfrm>
              <a:off x="3756950" y="1838900"/>
              <a:ext cx="65875" cy="73650"/>
            </a:xfrm>
            <a:custGeom>
              <a:avLst/>
              <a:gdLst/>
              <a:ahLst/>
              <a:cxnLst/>
              <a:rect l="l" t="t" r="r" b="b"/>
              <a:pathLst>
                <a:path w="2635" h="2946" extrusionOk="0">
                  <a:moveTo>
                    <a:pt x="2278" y="1"/>
                  </a:moveTo>
                  <a:cubicBezTo>
                    <a:pt x="2223" y="1"/>
                    <a:pt x="2168" y="15"/>
                    <a:pt x="2118" y="46"/>
                  </a:cubicBezTo>
                  <a:cubicBezTo>
                    <a:pt x="898" y="784"/>
                    <a:pt x="217" y="1613"/>
                    <a:pt x="36" y="2577"/>
                  </a:cubicBezTo>
                  <a:cubicBezTo>
                    <a:pt x="0" y="2768"/>
                    <a:pt x="147" y="2946"/>
                    <a:pt x="343" y="2946"/>
                  </a:cubicBezTo>
                  <a:cubicBezTo>
                    <a:pt x="493" y="2946"/>
                    <a:pt x="621" y="2839"/>
                    <a:pt x="649" y="2692"/>
                  </a:cubicBezTo>
                  <a:cubicBezTo>
                    <a:pt x="794" y="1912"/>
                    <a:pt x="1381" y="1221"/>
                    <a:pt x="2440" y="579"/>
                  </a:cubicBezTo>
                  <a:cubicBezTo>
                    <a:pt x="2587" y="490"/>
                    <a:pt x="2634" y="299"/>
                    <a:pt x="2545" y="152"/>
                  </a:cubicBezTo>
                  <a:cubicBezTo>
                    <a:pt x="2487" y="54"/>
                    <a:pt x="2384" y="1"/>
                    <a:pt x="22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3552;p64">
              <a:extLst>
                <a:ext uri="{FF2B5EF4-FFF2-40B4-BE49-F238E27FC236}">
                  <a16:creationId xmlns:a16="http://schemas.microsoft.com/office/drawing/2014/main" id="{A8F503B4-7017-EC01-15D1-D94D6899C42B}"/>
                </a:ext>
              </a:extLst>
            </p:cNvPr>
            <p:cNvSpPr/>
            <p:nvPr/>
          </p:nvSpPr>
          <p:spPr>
            <a:xfrm>
              <a:off x="5100600" y="779275"/>
              <a:ext cx="496550" cy="496525"/>
            </a:xfrm>
            <a:custGeom>
              <a:avLst/>
              <a:gdLst/>
              <a:ahLst/>
              <a:cxnLst/>
              <a:rect l="l" t="t" r="r" b="b"/>
              <a:pathLst>
                <a:path w="19862" h="19861" extrusionOk="0">
                  <a:moveTo>
                    <a:pt x="9931" y="6030"/>
                  </a:moveTo>
                  <a:cubicBezTo>
                    <a:pt x="12217" y="6030"/>
                    <a:pt x="14043" y="7995"/>
                    <a:pt x="13813" y="10329"/>
                  </a:cubicBezTo>
                  <a:cubicBezTo>
                    <a:pt x="13632" y="12154"/>
                    <a:pt x="12155" y="13631"/>
                    <a:pt x="10330" y="13812"/>
                  </a:cubicBezTo>
                  <a:cubicBezTo>
                    <a:pt x="10195" y="13825"/>
                    <a:pt x="10062" y="13832"/>
                    <a:pt x="9930" y="13832"/>
                  </a:cubicBezTo>
                  <a:cubicBezTo>
                    <a:pt x="7645" y="13832"/>
                    <a:pt x="5819" y="11866"/>
                    <a:pt x="6050" y="9532"/>
                  </a:cubicBezTo>
                  <a:cubicBezTo>
                    <a:pt x="6231" y="7706"/>
                    <a:pt x="7708" y="6230"/>
                    <a:pt x="9533" y="6050"/>
                  </a:cubicBezTo>
                  <a:cubicBezTo>
                    <a:pt x="9667" y="6036"/>
                    <a:pt x="9800" y="6030"/>
                    <a:pt x="9931" y="6030"/>
                  </a:cubicBezTo>
                  <a:close/>
                  <a:moveTo>
                    <a:pt x="9078" y="0"/>
                  </a:moveTo>
                  <a:cubicBezTo>
                    <a:pt x="8575" y="0"/>
                    <a:pt x="8166" y="409"/>
                    <a:pt x="8166" y="913"/>
                  </a:cubicBezTo>
                  <a:lnTo>
                    <a:pt x="8166" y="2229"/>
                  </a:lnTo>
                  <a:cubicBezTo>
                    <a:pt x="7304" y="2426"/>
                    <a:pt x="6483" y="2767"/>
                    <a:pt x="5734" y="3238"/>
                  </a:cubicBezTo>
                  <a:lnTo>
                    <a:pt x="4803" y="2307"/>
                  </a:lnTo>
                  <a:cubicBezTo>
                    <a:pt x="4625" y="2128"/>
                    <a:pt x="4392" y="2039"/>
                    <a:pt x="4158" y="2039"/>
                  </a:cubicBezTo>
                  <a:cubicBezTo>
                    <a:pt x="3925" y="2039"/>
                    <a:pt x="3691" y="2128"/>
                    <a:pt x="3513" y="2307"/>
                  </a:cubicBezTo>
                  <a:lnTo>
                    <a:pt x="2307" y="3513"/>
                  </a:lnTo>
                  <a:cubicBezTo>
                    <a:pt x="1950" y="3868"/>
                    <a:pt x="1950" y="4446"/>
                    <a:pt x="2307" y="4803"/>
                  </a:cubicBezTo>
                  <a:lnTo>
                    <a:pt x="3238" y="5734"/>
                  </a:lnTo>
                  <a:cubicBezTo>
                    <a:pt x="2767" y="6481"/>
                    <a:pt x="2427" y="7304"/>
                    <a:pt x="2229" y="8166"/>
                  </a:cubicBezTo>
                  <a:lnTo>
                    <a:pt x="913" y="8166"/>
                  </a:lnTo>
                  <a:cubicBezTo>
                    <a:pt x="409" y="8166"/>
                    <a:pt x="1" y="8574"/>
                    <a:pt x="1" y="9078"/>
                  </a:cubicBezTo>
                  <a:lnTo>
                    <a:pt x="1" y="10784"/>
                  </a:lnTo>
                  <a:cubicBezTo>
                    <a:pt x="1" y="11288"/>
                    <a:pt x="409" y="11696"/>
                    <a:pt x="913" y="11696"/>
                  </a:cubicBezTo>
                  <a:lnTo>
                    <a:pt x="2229" y="11696"/>
                  </a:lnTo>
                  <a:cubicBezTo>
                    <a:pt x="2427" y="12557"/>
                    <a:pt x="2767" y="13380"/>
                    <a:pt x="3238" y="14128"/>
                  </a:cubicBezTo>
                  <a:lnTo>
                    <a:pt x="2307" y="15059"/>
                  </a:lnTo>
                  <a:cubicBezTo>
                    <a:pt x="1950" y="15415"/>
                    <a:pt x="1950" y="15993"/>
                    <a:pt x="2307" y="16349"/>
                  </a:cubicBezTo>
                  <a:lnTo>
                    <a:pt x="3513" y="17556"/>
                  </a:lnTo>
                  <a:cubicBezTo>
                    <a:pt x="3691" y="17734"/>
                    <a:pt x="3925" y="17823"/>
                    <a:pt x="4158" y="17823"/>
                  </a:cubicBezTo>
                  <a:cubicBezTo>
                    <a:pt x="4392" y="17823"/>
                    <a:pt x="4625" y="17734"/>
                    <a:pt x="4803" y="17556"/>
                  </a:cubicBezTo>
                  <a:lnTo>
                    <a:pt x="5734" y="16625"/>
                  </a:lnTo>
                  <a:cubicBezTo>
                    <a:pt x="6482" y="17094"/>
                    <a:pt x="7304" y="17435"/>
                    <a:pt x="8166" y="17632"/>
                  </a:cubicBezTo>
                  <a:lnTo>
                    <a:pt x="8166" y="18949"/>
                  </a:lnTo>
                  <a:cubicBezTo>
                    <a:pt x="8166" y="19452"/>
                    <a:pt x="8575" y="19861"/>
                    <a:pt x="9078" y="19861"/>
                  </a:cubicBezTo>
                  <a:lnTo>
                    <a:pt x="10783" y="19861"/>
                  </a:lnTo>
                  <a:cubicBezTo>
                    <a:pt x="11288" y="19861"/>
                    <a:pt x="11696" y="19452"/>
                    <a:pt x="11696" y="18949"/>
                  </a:cubicBezTo>
                  <a:lnTo>
                    <a:pt x="11696" y="17632"/>
                  </a:lnTo>
                  <a:cubicBezTo>
                    <a:pt x="12557" y="17434"/>
                    <a:pt x="13380" y="17094"/>
                    <a:pt x="14128" y="16624"/>
                  </a:cubicBezTo>
                  <a:lnTo>
                    <a:pt x="15059" y="17555"/>
                  </a:lnTo>
                  <a:cubicBezTo>
                    <a:pt x="15237" y="17733"/>
                    <a:pt x="15471" y="17822"/>
                    <a:pt x="15704" y="17822"/>
                  </a:cubicBezTo>
                  <a:cubicBezTo>
                    <a:pt x="15938" y="17822"/>
                    <a:pt x="16171" y="17733"/>
                    <a:pt x="16349" y="17555"/>
                  </a:cubicBezTo>
                  <a:lnTo>
                    <a:pt x="17556" y="16349"/>
                  </a:lnTo>
                  <a:cubicBezTo>
                    <a:pt x="17912" y="15992"/>
                    <a:pt x="17912" y="15414"/>
                    <a:pt x="17556" y="15059"/>
                  </a:cubicBezTo>
                  <a:lnTo>
                    <a:pt x="16625" y="14128"/>
                  </a:lnTo>
                  <a:cubicBezTo>
                    <a:pt x="17094" y="13379"/>
                    <a:pt x="17436" y="12557"/>
                    <a:pt x="17632" y="11696"/>
                  </a:cubicBezTo>
                  <a:lnTo>
                    <a:pt x="18949" y="11696"/>
                  </a:lnTo>
                  <a:cubicBezTo>
                    <a:pt x="19452" y="11696"/>
                    <a:pt x="19861" y="11287"/>
                    <a:pt x="19861" y="10784"/>
                  </a:cubicBezTo>
                  <a:lnTo>
                    <a:pt x="19861" y="9078"/>
                  </a:lnTo>
                  <a:cubicBezTo>
                    <a:pt x="19861" y="8574"/>
                    <a:pt x="19452" y="8166"/>
                    <a:pt x="18949" y="8166"/>
                  </a:cubicBezTo>
                  <a:lnTo>
                    <a:pt x="17632" y="8166"/>
                  </a:lnTo>
                  <a:cubicBezTo>
                    <a:pt x="17436" y="7304"/>
                    <a:pt x="17094" y="6481"/>
                    <a:pt x="16625" y="5734"/>
                  </a:cubicBezTo>
                  <a:lnTo>
                    <a:pt x="17556" y="4803"/>
                  </a:lnTo>
                  <a:cubicBezTo>
                    <a:pt x="17912" y="4446"/>
                    <a:pt x="17912" y="3868"/>
                    <a:pt x="17556" y="3513"/>
                  </a:cubicBezTo>
                  <a:lnTo>
                    <a:pt x="16349" y="2307"/>
                  </a:lnTo>
                  <a:cubicBezTo>
                    <a:pt x="16171" y="2128"/>
                    <a:pt x="15938" y="2039"/>
                    <a:pt x="15704" y="2039"/>
                  </a:cubicBezTo>
                  <a:cubicBezTo>
                    <a:pt x="15471" y="2039"/>
                    <a:pt x="15237" y="2128"/>
                    <a:pt x="15059" y="2307"/>
                  </a:cubicBezTo>
                  <a:lnTo>
                    <a:pt x="14128" y="3238"/>
                  </a:lnTo>
                  <a:cubicBezTo>
                    <a:pt x="13380" y="2767"/>
                    <a:pt x="12557" y="2426"/>
                    <a:pt x="11696" y="2229"/>
                  </a:cubicBezTo>
                  <a:lnTo>
                    <a:pt x="11696" y="913"/>
                  </a:lnTo>
                  <a:cubicBezTo>
                    <a:pt x="11696" y="409"/>
                    <a:pt x="11288" y="0"/>
                    <a:pt x="10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3553;p64">
              <a:extLst>
                <a:ext uri="{FF2B5EF4-FFF2-40B4-BE49-F238E27FC236}">
                  <a16:creationId xmlns:a16="http://schemas.microsoft.com/office/drawing/2014/main" id="{69888CDE-93A6-48CF-4296-D04BC2C3CD25}"/>
                </a:ext>
              </a:extLst>
            </p:cNvPr>
            <p:cNvSpPr/>
            <p:nvPr/>
          </p:nvSpPr>
          <p:spPr>
            <a:xfrm>
              <a:off x="1233600" y="2706725"/>
              <a:ext cx="374275" cy="374300"/>
            </a:xfrm>
            <a:custGeom>
              <a:avLst/>
              <a:gdLst/>
              <a:ahLst/>
              <a:cxnLst/>
              <a:rect l="l" t="t" r="r" b="b"/>
              <a:pathLst>
                <a:path w="14971" h="14972" extrusionOk="0">
                  <a:moveTo>
                    <a:pt x="7486" y="4546"/>
                  </a:moveTo>
                  <a:cubicBezTo>
                    <a:pt x="8262" y="4546"/>
                    <a:pt x="9011" y="4853"/>
                    <a:pt x="9565" y="5407"/>
                  </a:cubicBezTo>
                  <a:cubicBezTo>
                    <a:pt x="10191" y="6032"/>
                    <a:pt x="10501" y="6907"/>
                    <a:pt x="10412" y="7786"/>
                  </a:cubicBezTo>
                  <a:cubicBezTo>
                    <a:pt x="10275" y="9162"/>
                    <a:pt x="9161" y="10275"/>
                    <a:pt x="7785" y="10412"/>
                  </a:cubicBezTo>
                  <a:cubicBezTo>
                    <a:pt x="7686" y="10423"/>
                    <a:pt x="7586" y="10428"/>
                    <a:pt x="7487" y="10428"/>
                  </a:cubicBezTo>
                  <a:cubicBezTo>
                    <a:pt x="6710" y="10428"/>
                    <a:pt x="5961" y="10121"/>
                    <a:pt x="5406" y="9565"/>
                  </a:cubicBezTo>
                  <a:cubicBezTo>
                    <a:pt x="4780" y="8940"/>
                    <a:pt x="4470" y="8067"/>
                    <a:pt x="4559" y="7186"/>
                  </a:cubicBezTo>
                  <a:cubicBezTo>
                    <a:pt x="4696" y="5810"/>
                    <a:pt x="5809" y="4697"/>
                    <a:pt x="7186" y="4561"/>
                  </a:cubicBezTo>
                  <a:cubicBezTo>
                    <a:pt x="7286" y="4551"/>
                    <a:pt x="7386" y="4546"/>
                    <a:pt x="7486" y="4546"/>
                  </a:cubicBezTo>
                  <a:close/>
                  <a:moveTo>
                    <a:pt x="6842" y="1"/>
                  </a:moveTo>
                  <a:cubicBezTo>
                    <a:pt x="6462" y="1"/>
                    <a:pt x="6155" y="308"/>
                    <a:pt x="6155" y="688"/>
                  </a:cubicBezTo>
                  <a:lnTo>
                    <a:pt x="6155" y="1681"/>
                  </a:lnTo>
                  <a:cubicBezTo>
                    <a:pt x="5506" y="1829"/>
                    <a:pt x="4886" y="2086"/>
                    <a:pt x="4322" y="2440"/>
                  </a:cubicBezTo>
                  <a:lnTo>
                    <a:pt x="3619" y="1738"/>
                  </a:lnTo>
                  <a:cubicBezTo>
                    <a:pt x="3485" y="1604"/>
                    <a:pt x="3309" y="1537"/>
                    <a:pt x="3133" y="1537"/>
                  </a:cubicBezTo>
                  <a:cubicBezTo>
                    <a:pt x="2957" y="1537"/>
                    <a:pt x="2782" y="1604"/>
                    <a:pt x="2647" y="1738"/>
                  </a:cubicBezTo>
                  <a:lnTo>
                    <a:pt x="1737" y="2648"/>
                  </a:lnTo>
                  <a:cubicBezTo>
                    <a:pt x="1469" y="2916"/>
                    <a:pt x="1469" y="3352"/>
                    <a:pt x="1737" y="3620"/>
                  </a:cubicBezTo>
                  <a:lnTo>
                    <a:pt x="2440" y="4322"/>
                  </a:lnTo>
                  <a:cubicBezTo>
                    <a:pt x="2085" y="4886"/>
                    <a:pt x="1829" y="5505"/>
                    <a:pt x="1680" y="6155"/>
                  </a:cubicBezTo>
                  <a:lnTo>
                    <a:pt x="688" y="6155"/>
                  </a:lnTo>
                  <a:cubicBezTo>
                    <a:pt x="308" y="6155"/>
                    <a:pt x="0" y="6463"/>
                    <a:pt x="0" y="6843"/>
                  </a:cubicBezTo>
                  <a:lnTo>
                    <a:pt x="0" y="8128"/>
                  </a:lnTo>
                  <a:cubicBezTo>
                    <a:pt x="0" y="8508"/>
                    <a:pt x="308" y="8818"/>
                    <a:pt x="688" y="8818"/>
                  </a:cubicBezTo>
                  <a:lnTo>
                    <a:pt x="1680" y="8818"/>
                  </a:lnTo>
                  <a:cubicBezTo>
                    <a:pt x="1828" y="9467"/>
                    <a:pt x="2085" y="10087"/>
                    <a:pt x="2440" y="10650"/>
                  </a:cubicBezTo>
                  <a:lnTo>
                    <a:pt x="1737" y="11352"/>
                  </a:lnTo>
                  <a:cubicBezTo>
                    <a:pt x="1469" y="11621"/>
                    <a:pt x="1469" y="12056"/>
                    <a:pt x="1737" y="12324"/>
                  </a:cubicBezTo>
                  <a:lnTo>
                    <a:pt x="2647" y="13234"/>
                  </a:lnTo>
                  <a:cubicBezTo>
                    <a:pt x="2782" y="13369"/>
                    <a:pt x="2957" y="13436"/>
                    <a:pt x="3133" y="13436"/>
                  </a:cubicBezTo>
                  <a:cubicBezTo>
                    <a:pt x="3309" y="13436"/>
                    <a:pt x="3485" y="13369"/>
                    <a:pt x="3619" y="13234"/>
                  </a:cubicBezTo>
                  <a:lnTo>
                    <a:pt x="4322" y="12532"/>
                  </a:lnTo>
                  <a:cubicBezTo>
                    <a:pt x="4885" y="12886"/>
                    <a:pt x="5505" y="13143"/>
                    <a:pt x="6154" y="13292"/>
                  </a:cubicBezTo>
                  <a:lnTo>
                    <a:pt x="6154" y="14285"/>
                  </a:lnTo>
                  <a:cubicBezTo>
                    <a:pt x="6154" y="14663"/>
                    <a:pt x="6462" y="14972"/>
                    <a:pt x="6842" y="14972"/>
                  </a:cubicBezTo>
                  <a:lnTo>
                    <a:pt x="8128" y="14972"/>
                  </a:lnTo>
                  <a:cubicBezTo>
                    <a:pt x="8508" y="14972"/>
                    <a:pt x="8816" y="14665"/>
                    <a:pt x="8816" y="14285"/>
                  </a:cubicBezTo>
                  <a:lnTo>
                    <a:pt x="8816" y="13292"/>
                  </a:lnTo>
                  <a:cubicBezTo>
                    <a:pt x="9465" y="13144"/>
                    <a:pt x="10085" y="12886"/>
                    <a:pt x="10649" y="12532"/>
                  </a:cubicBezTo>
                  <a:lnTo>
                    <a:pt x="11352" y="13234"/>
                  </a:lnTo>
                  <a:cubicBezTo>
                    <a:pt x="11486" y="13369"/>
                    <a:pt x="11662" y="13436"/>
                    <a:pt x="11838" y="13436"/>
                  </a:cubicBezTo>
                  <a:cubicBezTo>
                    <a:pt x="12013" y="13436"/>
                    <a:pt x="12189" y="13369"/>
                    <a:pt x="12324" y="13234"/>
                  </a:cubicBezTo>
                  <a:lnTo>
                    <a:pt x="13234" y="12325"/>
                  </a:lnTo>
                  <a:cubicBezTo>
                    <a:pt x="13502" y="12057"/>
                    <a:pt x="13502" y="11621"/>
                    <a:pt x="13234" y="11352"/>
                  </a:cubicBezTo>
                  <a:lnTo>
                    <a:pt x="12531" y="10651"/>
                  </a:lnTo>
                  <a:cubicBezTo>
                    <a:pt x="12886" y="10087"/>
                    <a:pt x="13142" y="9467"/>
                    <a:pt x="13291" y="8818"/>
                  </a:cubicBezTo>
                  <a:lnTo>
                    <a:pt x="14283" y="8818"/>
                  </a:lnTo>
                  <a:cubicBezTo>
                    <a:pt x="14663" y="8818"/>
                    <a:pt x="14971" y="8509"/>
                    <a:pt x="14971" y="8129"/>
                  </a:cubicBezTo>
                  <a:lnTo>
                    <a:pt x="14971" y="6843"/>
                  </a:lnTo>
                  <a:cubicBezTo>
                    <a:pt x="14971" y="6463"/>
                    <a:pt x="14663" y="6155"/>
                    <a:pt x="14283" y="6155"/>
                  </a:cubicBezTo>
                  <a:lnTo>
                    <a:pt x="13291" y="6155"/>
                  </a:lnTo>
                  <a:cubicBezTo>
                    <a:pt x="13142" y="5505"/>
                    <a:pt x="12886" y="4886"/>
                    <a:pt x="12531" y="4322"/>
                  </a:cubicBezTo>
                  <a:lnTo>
                    <a:pt x="13234" y="3620"/>
                  </a:lnTo>
                  <a:cubicBezTo>
                    <a:pt x="13502" y="3352"/>
                    <a:pt x="13502" y="2916"/>
                    <a:pt x="13234" y="2648"/>
                  </a:cubicBezTo>
                  <a:lnTo>
                    <a:pt x="12324" y="1738"/>
                  </a:lnTo>
                  <a:cubicBezTo>
                    <a:pt x="12189" y="1604"/>
                    <a:pt x="12013" y="1537"/>
                    <a:pt x="11838" y="1537"/>
                  </a:cubicBezTo>
                  <a:cubicBezTo>
                    <a:pt x="11662" y="1537"/>
                    <a:pt x="11486" y="1604"/>
                    <a:pt x="11352" y="1738"/>
                  </a:cubicBezTo>
                  <a:lnTo>
                    <a:pt x="10649" y="2440"/>
                  </a:lnTo>
                  <a:cubicBezTo>
                    <a:pt x="10086" y="2086"/>
                    <a:pt x="9465" y="1829"/>
                    <a:pt x="8817" y="1681"/>
                  </a:cubicBezTo>
                  <a:lnTo>
                    <a:pt x="8817" y="688"/>
                  </a:lnTo>
                  <a:cubicBezTo>
                    <a:pt x="8816" y="308"/>
                    <a:pt x="8509" y="1"/>
                    <a:pt x="8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3554;p64">
              <a:extLst>
                <a:ext uri="{FF2B5EF4-FFF2-40B4-BE49-F238E27FC236}">
                  <a16:creationId xmlns:a16="http://schemas.microsoft.com/office/drawing/2014/main" id="{20D2B525-D55A-9501-9665-A24042C5D429}"/>
                </a:ext>
              </a:extLst>
            </p:cNvPr>
            <p:cNvSpPr/>
            <p:nvPr/>
          </p:nvSpPr>
          <p:spPr>
            <a:xfrm>
              <a:off x="6011100" y="2278500"/>
              <a:ext cx="374300" cy="374300"/>
            </a:xfrm>
            <a:custGeom>
              <a:avLst/>
              <a:gdLst/>
              <a:ahLst/>
              <a:cxnLst/>
              <a:rect l="l" t="t" r="r" b="b"/>
              <a:pathLst>
                <a:path w="14972" h="14972" extrusionOk="0">
                  <a:moveTo>
                    <a:pt x="7484" y="4545"/>
                  </a:moveTo>
                  <a:cubicBezTo>
                    <a:pt x="8260" y="4545"/>
                    <a:pt x="9010" y="4852"/>
                    <a:pt x="9565" y="5407"/>
                  </a:cubicBezTo>
                  <a:cubicBezTo>
                    <a:pt x="10190" y="6032"/>
                    <a:pt x="10501" y="6906"/>
                    <a:pt x="10411" y="7786"/>
                  </a:cubicBezTo>
                  <a:cubicBezTo>
                    <a:pt x="10275" y="9162"/>
                    <a:pt x="9162" y="10275"/>
                    <a:pt x="7786" y="10412"/>
                  </a:cubicBezTo>
                  <a:cubicBezTo>
                    <a:pt x="7686" y="10422"/>
                    <a:pt x="7586" y="10427"/>
                    <a:pt x="7487" y="10427"/>
                  </a:cubicBezTo>
                  <a:cubicBezTo>
                    <a:pt x="6711" y="10427"/>
                    <a:pt x="5961" y="10120"/>
                    <a:pt x="5407" y="9565"/>
                  </a:cubicBezTo>
                  <a:cubicBezTo>
                    <a:pt x="4780" y="8940"/>
                    <a:pt x="4470" y="8065"/>
                    <a:pt x="4559" y="7186"/>
                  </a:cubicBezTo>
                  <a:cubicBezTo>
                    <a:pt x="4696" y="5810"/>
                    <a:pt x="5810" y="4697"/>
                    <a:pt x="7186" y="4560"/>
                  </a:cubicBezTo>
                  <a:cubicBezTo>
                    <a:pt x="7285" y="4550"/>
                    <a:pt x="7385" y="4545"/>
                    <a:pt x="7484" y="4545"/>
                  </a:cubicBezTo>
                  <a:close/>
                  <a:moveTo>
                    <a:pt x="6843" y="0"/>
                  </a:moveTo>
                  <a:cubicBezTo>
                    <a:pt x="6463" y="0"/>
                    <a:pt x="6155" y="309"/>
                    <a:pt x="6155" y="689"/>
                  </a:cubicBezTo>
                  <a:lnTo>
                    <a:pt x="6155" y="1680"/>
                  </a:lnTo>
                  <a:cubicBezTo>
                    <a:pt x="5506" y="1829"/>
                    <a:pt x="4886" y="2086"/>
                    <a:pt x="4322" y="2440"/>
                  </a:cubicBezTo>
                  <a:lnTo>
                    <a:pt x="3621" y="1738"/>
                  </a:lnTo>
                  <a:cubicBezTo>
                    <a:pt x="3486" y="1604"/>
                    <a:pt x="3310" y="1537"/>
                    <a:pt x="3134" y="1537"/>
                  </a:cubicBezTo>
                  <a:cubicBezTo>
                    <a:pt x="2958" y="1537"/>
                    <a:pt x="2782" y="1604"/>
                    <a:pt x="2648" y="1738"/>
                  </a:cubicBezTo>
                  <a:lnTo>
                    <a:pt x="1739" y="2648"/>
                  </a:lnTo>
                  <a:cubicBezTo>
                    <a:pt x="1469" y="2916"/>
                    <a:pt x="1469" y="3351"/>
                    <a:pt x="1739" y="3620"/>
                  </a:cubicBezTo>
                  <a:lnTo>
                    <a:pt x="2440" y="4322"/>
                  </a:lnTo>
                  <a:cubicBezTo>
                    <a:pt x="2085" y="4886"/>
                    <a:pt x="1829" y="5506"/>
                    <a:pt x="1681" y="6156"/>
                  </a:cubicBezTo>
                  <a:lnTo>
                    <a:pt x="688" y="6156"/>
                  </a:lnTo>
                  <a:cubicBezTo>
                    <a:pt x="308" y="6156"/>
                    <a:pt x="0" y="6463"/>
                    <a:pt x="1" y="6843"/>
                  </a:cubicBezTo>
                  <a:lnTo>
                    <a:pt x="1" y="8129"/>
                  </a:lnTo>
                  <a:cubicBezTo>
                    <a:pt x="1" y="8508"/>
                    <a:pt x="308" y="8816"/>
                    <a:pt x="688" y="8816"/>
                  </a:cubicBezTo>
                  <a:lnTo>
                    <a:pt x="1681" y="8816"/>
                  </a:lnTo>
                  <a:cubicBezTo>
                    <a:pt x="1829" y="9466"/>
                    <a:pt x="2085" y="10085"/>
                    <a:pt x="2440" y="10650"/>
                  </a:cubicBezTo>
                  <a:lnTo>
                    <a:pt x="1739" y="11352"/>
                  </a:lnTo>
                  <a:cubicBezTo>
                    <a:pt x="1469" y="11621"/>
                    <a:pt x="1469" y="12056"/>
                    <a:pt x="1739" y="12324"/>
                  </a:cubicBezTo>
                  <a:lnTo>
                    <a:pt x="2648" y="13234"/>
                  </a:lnTo>
                  <a:cubicBezTo>
                    <a:pt x="2782" y="13368"/>
                    <a:pt x="2958" y="13435"/>
                    <a:pt x="3134" y="13435"/>
                  </a:cubicBezTo>
                  <a:cubicBezTo>
                    <a:pt x="3310" y="13435"/>
                    <a:pt x="3486" y="13368"/>
                    <a:pt x="3621" y="13234"/>
                  </a:cubicBezTo>
                  <a:lnTo>
                    <a:pt x="4322" y="12532"/>
                  </a:lnTo>
                  <a:cubicBezTo>
                    <a:pt x="4886" y="12886"/>
                    <a:pt x="5506" y="13143"/>
                    <a:pt x="6155" y="13291"/>
                  </a:cubicBezTo>
                  <a:lnTo>
                    <a:pt x="6155" y="14283"/>
                  </a:lnTo>
                  <a:cubicBezTo>
                    <a:pt x="6155" y="14663"/>
                    <a:pt x="6463" y="14972"/>
                    <a:pt x="6843" y="14972"/>
                  </a:cubicBezTo>
                  <a:lnTo>
                    <a:pt x="8129" y="14972"/>
                  </a:lnTo>
                  <a:cubicBezTo>
                    <a:pt x="8509" y="14972"/>
                    <a:pt x="8817" y="14663"/>
                    <a:pt x="8816" y="14283"/>
                  </a:cubicBezTo>
                  <a:lnTo>
                    <a:pt x="8816" y="13291"/>
                  </a:lnTo>
                  <a:cubicBezTo>
                    <a:pt x="9467" y="13143"/>
                    <a:pt x="10086" y="12886"/>
                    <a:pt x="10649" y="12532"/>
                  </a:cubicBezTo>
                  <a:lnTo>
                    <a:pt x="11352" y="13234"/>
                  </a:lnTo>
                  <a:cubicBezTo>
                    <a:pt x="11486" y="13368"/>
                    <a:pt x="11662" y="13435"/>
                    <a:pt x="11838" y="13435"/>
                  </a:cubicBezTo>
                  <a:cubicBezTo>
                    <a:pt x="12014" y="13435"/>
                    <a:pt x="12190" y="13368"/>
                    <a:pt x="12324" y="13234"/>
                  </a:cubicBezTo>
                  <a:lnTo>
                    <a:pt x="13234" y="12324"/>
                  </a:lnTo>
                  <a:cubicBezTo>
                    <a:pt x="13502" y="12056"/>
                    <a:pt x="13502" y="11621"/>
                    <a:pt x="13234" y="11352"/>
                  </a:cubicBezTo>
                  <a:lnTo>
                    <a:pt x="12531" y="10650"/>
                  </a:lnTo>
                  <a:cubicBezTo>
                    <a:pt x="12886" y="10085"/>
                    <a:pt x="13143" y="9466"/>
                    <a:pt x="13291" y="8816"/>
                  </a:cubicBezTo>
                  <a:lnTo>
                    <a:pt x="14283" y="8816"/>
                  </a:lnTo>
                  <a:cubicBezTo>
                    <a:pt x="14663" y="8816"/>
                    <a:pt x="14971" y="8508"/>
                    <a:pt x="14971" y="8129"/>
                  </a:cubicBezTo>
                  <a:lnTo>
                    <a:pt x="14971" y="6843"/>
                  </a:lnTo>
                  <a:cubicBezTo>
                    <a:pt x="14971" y="6463"/>
                    <a:pt x="14663" y="6156"/>
                    <a:pt x="14283" y="6156"/>
                  </a:cubicBezTo>
                  <a:lnTo>
                    <a:pt x="13291" y="6156"/>
                  </a:lnTo>
                  <a:cubicBezTo>
                    <a:pt x="13142" y="5506"/>
                    <a:pt x="12886" y="4886"/>
                    <a:pt x="12531" y="4322"/>
                  </a:cubicBezTo>
                  <a:lnTo>
                    <a:pt x="13234" y="3620"/>
                  </a:lnTo>
                  <a:cubicBezTo>
                    <a:pt x="13502" y="3351"/>
                    <a:pt x="13502" y="2916"/>
                    <a:pt x="13234" y="2648"/>
                  </a:cubicBezTo>
                  <a:lnTo>
                    <a:pt x="12324" y="1738"/>
                  </a:lnTo>
                  <a:cubicBezTo>
                    <a:pt x="12190" y="1604"/>
                    <a:pt x="12014" y="1537"/>
                    <a:pt x="11838" y="1537"/>
                  </a:cubicBezTo>
                  <a:cubicBezTo>
                    <a:pt x="11662" y="1537"/>
                    <a:pt x="11486" y="1604"/>
                    <a:pt x="11352" y="1738"/>
                  </a:cubicBezTo>
                  <a:lnTo>
                    <a:pt x="10649" y="2440"/>
                  </a:lnTo>
                  <a:cubicBezTo>
                    <a:pt x="10086" y="2086"/>
                    <a:pt x="9467" y="1829"/>
                    <a:pt x="8816" y="1680"/>
                  </a:cubicBezTo>
                  <a:lnTo>
                    <a:pt x="8816" y="689"/>
                  </a:lnTo>
                  <a:cubicBezTo>
                    <a:pt x="8816" y="309"/>
                    <a:pt x="8509" y="0"/>
                    <a:pt x="8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3555;p64">
              <a:extLst>
                <a:ext uri="{FF2B5EF4-FFF2-40B4-BE49-F238E27FC236}">
                  <a16:creationId xmlns:a16="http://schemas.microsoft.com/office/drawing/2014/main" id="{90C7A8B1-801E-924D-B114-8F8A9CED857B}"/>
                </a:ext>
              </a:extLst>
            </p:cNvPr>
            <p:cNvSpPr/>
            <p:nvPr/>
          </p:nvSpPr>
          <p:spPr>
            <a:xfrm>
              <a:off x="3567575" y="286800"/>
              <a:ext cx="191725" cy="191675"/>
            </a:xfrm>
            <a:custGeom>
              <a:avLst/>
              <a:gdLst/>
              <a:ahLst/>
              <a:cxnLst/>
              <a:rect l="l" t="t" r="r" b="b"/>
              <a:pathLst>
                <a:path w="7669" h="7667" extrusionOk="0">
                  <a:moveTo>
                    <a:pt x="3838" y="2327"/>
                  </a:moveTo>
                  <a:cubicBezTo>
                    <a:pt x="4717" y="2327"/>
                    <a:pt x="5425" y="3089"/>
                    <a:pt x="5333" y="3986"/>
                  </a:cubicBezTo>
                  <a:cubicBezTo>
                    <a:pt x="5263" y="4692"/>
                    <a:pt x="4693" y="5262"/>
                    <a:pt x="3988" y="5331"/>
                  </a:cubicBezTo>
                  <a:cubicBezTo>
                    <a:pt x="3935" y="5337"/>
                    <a:pt x="3883" y="5339"/>
                    <a:pt x="3832" y="5339"/>
                  </a:cubicBezTo>
                  <a:cubicBezTo>
                    <a:pt x="2952" y="5339"/>
                    <a:pt x="2244" y="4576"/>
                    <a:pt x="2336" y="3679"/>
                  </a:cubicBezTo>
                  <a:cubicBezTo>
                    <a:pt x="2405" y="2974"/>
                    <a:pt x="2976" y="2405"/>
                    <a:pt x="3681" y="2335"/>
                  </a:cubicBezTo>
                  <a:cubicBezTo>
                    <a:pt x="3734" y="2330"/>
                    <a:pt x="3786" y="2327"/>
                    <a:pt x="3838" y="2327"/>
                  </a:cubicBezTo>
                  <a:close/>
                  <a:moveTo>
                    <a:pt x="3503" y="0"/>
                  </a:moveTo>
                  <a:cubicBezTo>
                    <a:pt x="3310" y="0"/>
                    <a:pt x="3153" y="158"/>
                    <a:pt x="3153" y="351"/>
                  </a:cubicBezTo>
                  <a:lnTo>
                    <a:pt x="3153" y="859"/>
                  </a:lnTo>
                  <a:cubicBezTo>
                    <a:pt x="2821" y="936"/>
                    <a:pt x="2503" y="1067"/>
                    <a:pt x="2214" y="1249"/>
                  </a:cubicBezTo>
                  <a:lnTo>
                    <a:pt x="1855" y="890"/>
                  </a:lnTo>
                  <a:cubicBezTo>
                    <a:pt x="1786" y="821"/>
                    <a:pt x="1696" y="787"/>
                    <a:pt x="1606" y="787"/>
                  </a:cubicBezTo>
                  <a:cubicBezTo>
                    <a:pt x="1516" y="787"/>
                    <a:pt x="1426" y="821"/>
                    <a:pt x="1357" y="890"/>
                  </a:cubicBezTo>
                  <a:lnTo>
                    <a:pt x="891" y="1355"/>
                  </a:lnTo>
                  <a:cubicBezTo>
                    <a:pt x="754" y="1493"/>
                    <a:pt x="754" y="1717"/>
                    <a:pt x="891" y="1853"/>
                  </a:cubicBezTo>
                  <a:lnTo>
                    <a:pt x="1251" y="2212"/>
                  </a:lnTo>
                  <a:cubicBezTo>
                    <a:pt x="1069" y="2502"/>
                    <a:pt x="938" y="2819"/>
                    <a:pt x="861" y="3151"/>
                  </a:cubicBezTo>
                  <a:lnTo>
                    <a:pt x="353" y="3151"/>
                  </a:lnTo>
                  <a:cubicBezTo>
                    <a:pt x="159" y="3151"/>
                    <a:pt x="1" y="3309"/>
                    <a:pt x="1" y="3504"/>
                  </a:cubicBezTo>
                  <a:lnTo>
                    <a:pt x="1" y="4163"/>
                  </a:lnTo>
                  <a:cubicBezTo>
                    <a:pt x="1" y="4356"/>
                    <a:pt x="159" y="4514"/>
                    <a:pt x="353" y="4514"/>
                  </a:cubicBezTo>
                  <a:lnTo>
                    <a:pt x="861" y="4514"/>
                  </a:lnTo>
                  <a:cubicBezTo>
                    <a:pt x="938" y="4847"/>
                    <a:pt x="1069" y="5165"/>
                    <a:pt x="1250" y="5453"/>
                  </a:cubicBezTo>
                  <a:lnTo>
                    <a:pt x="891" y="5812"/>
                  </a:lnTo>
                  <a:cubicBezTo>
                    <a:pt x="753" y="5950"/>
                    <a:pt x="753" y="6172"/>
                    <a:pt x="891" y="6310"/>
                  </a:cubicBezTo>
                  <a:lnTo>
                    <a:pt x="1356" y="6776"/>
                  </a:lnTo>
                  <a:cubicBezTo>
                    <a:pt x="1425" y="6845"/>
                    <a:pt x="1515" y="6879"/>
                    <a:pt x="1606" y="6879"/>
                  </a:cubicBezTo>
                  <a:cubicBezTo>
                    <a:pt x="1696" y="6879"/>
                    <a:pt x="1786" y="6845"/>
                    <a:pt x="1854" y="6776"/>
                  </a:cubicBezTo>
                  <a:lnTo>
                    <a:pt x="2213" y="6417"/>
                  </a:lnTo>
                  <a:cubicBezTo>
                    <a:pt x="2503" y="6598"/>
                    <a:pt x="2820" y="6730"/>
                    <a:pt x="3152" y="6806"/>
                  </a:cubicBezTo>
                  <a:lnTo>
                    <a:pt x="3152" y="7314"/>
                  </a:lnTo>
                  <a:cubicBezTo>
                    <a:pt x="3152" y="7508"/>
                    <a:pt x="3310" y="7666"/>
                    <a:pt x="3504" y="7666"/>
                  </a:cubicBezTo>
                  <a:lnTo>
                    <a:pt x="4164" y="7666"/>
                  </a:lnTo>
                  <a:cubicBezTo>
                    <a:pt x="4358" y="7666"/>
                    <a:pt x="4515" y="7508"/>
                    <a:pt x="4515" y="7314"/>
                  </a:cubicBezTo>
                  <a:lnTo>
                    <a:pt x="4515" y="6806"/>
                  </a:lnTo>
                  <a:cubicBezTo>
                    <a:pt x="4847" y="6730"/>
                    <a:pt x="5165" y="6598"/>
                    <a:pt x="5454" y="6417"/>
                  </a:cubicBezTo>
                  <a:lnTo>
                    <a:pt x="5813" y="6776"/>
                  </a:lnTo>
                  <a:cubicBezTo>
                    <a:pt x="5882" y="6845"/>
                    <a:pt x="5972" y="6879"/>
                    <a:pt x="6062" y="6879"/>
                  </a:cubicBezTo>
                  <a:cubicBezTo>
                    <a:pt x="6152" y="6879"/>
                    <a:pt x="6242" y="6845"/>
                    <a:pt x="6311" y="6776"/>
                  </a:cubicBezTo>
                  <a:lnTo>
                    <a:pt x="6777" y="6310"/>
                  </a:lnTo>
                  <a:cubicBezTo>
                    <a:pt x="6914" y="6173"/>
                    <a:pt x="6914" y="5950"/>
                    <a:pt x="6777" y="5812"/>
                  </a:cubicBezTo>
                  <a:lnTo>
                    <a:pt x="6418" y="5453"/>
                  </a:lnTo>
                  <a:cubicBezTo>
                    <a:pt x="6599" y="5165"/>
                    <a:pt x="6730" y="4847"/>
                    <a:pt x="6807" y="4514"/>
                  </a:cubicBezTo>
                  <a:lnTo>
                    <a:pt x="7316" y="4514"/>
                  </a:lnTo>
                  <a:cubicBezTo>
                    <a:pt x="7510" y="4514"/>
                    <a:pt x="7668" y="4357"/>
                    <a:pt x="7668" y="4162"/>
                  </a:cubicBezTo>
                  <a:lnTo>
                    <a:pt x="7668" y="3504"/>
                  </a:lnTo>
                  <a:cubicBezTo>
                    <a:pt x="7668" y="3309"/>
                    <a:pt x="7510" y="3151"/>
                    <a:pt x="7316" y="3151"/>
                  </a:cubicBezTo>
                  <a:lnTo>
                    <a:pt x="6808" y="3151"/>
                  </a:lnTo>
                  <a:cubicBezTo>
                    <a:pt x="6732" y="2819"/>
                    <a:pt x="6600" y="2502"/>
                    <a:pt x="6419" y="2212"/>
                  </a:cubicBezTo>
                  <a:lnTo>
                    <a:pt x="6778" y="1853"/>
                  </a:lnTo>
                  <a:cubicBezTo>
                    <a:pt x="6915" y="1717"/>
                    <a:pt x="6915" y="1493"/>
                    <a:pt x="6778" y="1355"/>
                  </a:cubicBezTo>
                  <a:lnTo>
                    <a:pt x="6312" y="889"/>
                  </a:lnTo>
                  <a:cubicBezTo>
                    <a:pt x="6243" y="821"/>
                    <a:pt x="6153" y="787"/>
                    <a:pt x="6063" y="787"/>
                  </a:cubicBezTo>
                  <a:cubicBezTo>
                    <a:pt x="5973" y="787"/>
                    <a:pt x="5883" y="821"/>
                    <a:pt x="5814" y="889"/>
                  </a:cubicBezTo>
                  <a:lnTo>
                    <a:pt x="5455" y="1248"/>
                  </a:lnTo>
                  <a:cubicBezTo>
                    <a:pt x="5167" y="1067"/>
                    <a:pt x="4848" y="936"/>
                    <a:pt x="4516" y="859"/>
                  </a:cubicBezTo>
                  <a:lnTo>
                    <a:pt x="4516" y="351"/>
                  </a:lnTo>
                  <a:cubicBezTo>
                    <a:pt x="4516" y="158"/>
                    <a:pt x="4359" y="0"/>
                    <a:pt x="4166" y="0"/>
                  </a:cubicBezTo>
                  <a:cubicBezTo>
                    <a:pt x="4165" y="0"/>
                    <a:pt x="4164" y="0"/>
                    <a:pt x="4164" y="0"/>
                  </a:cubicBezTo>
                  <a:lnTo>
                    <a:pt x="3505" y="0"/>
                  </a:lnTo>
                  <a:cubicBezTo>
                    <a:pt x="3505" y="0"/>
                    <a:pt x="3504" y="0"/>
                    <a:pt x="3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3556;p64">
              <a:extLst>
                <a:ext uri="{FF2B5EF4-FFF2-40B4-BE49-F238E27FC236}">
                  <a16:creationId xmlns:a16="http://schemas.microsoft.com/office/drawing/2014/main" id="{493B0C51-8DA0-9F4C-145C-8B10B59E6ED0}"/>
                </a:ext>
              </a:extLst>
            </p:cNvPr>
            <p:cNvSpPr/>
            <p:nvPr/>
          </p:nvSpPr>
          <p:spPr>
            <a:xfrm>
              <a:off x="2171325" y="616825"/>
              <a:ext cx="1481975" cy="933075"/>
            </a:xfrm>
            <a:custGeom>
              <a:avLst/>
              <a:gdLst/>
              <a:ahLst/>
              <a:cxnLst/>
              <a:rect l="l" t="t" r="r" b="b"/>
              <a:pathLst>
                <a:path w="59279" h="37323" extrusionOk="0">
                  <a:moveTo>
                    <a:pt x="3952" y="1"/>
                  </a:moveTo>
                  <a:cubicBezTo>
                    <a:pt x="1779" y="1"/>
                    <a:pt x="1" y="1779"/>
                    <a:pt x="1" y="3953"/>
                  </a:cubicBezTo>
                  <a:lnTo>
                    <a:pt x="1" y="25468"/>
                  </a:lnTo>
                  <a:cubicBezTo>
                    <a:pt x="1" y="27641"/>
                    <a:pt x="1779" y="29419"/>
                    <a:pt x="3952" y="29419"/>
                  </a:cubicBezTo>
                  <a:lnTo>
                    <a:pt x="46858" y="29419"/>
                  </a:lnTo>
                  <a:lnTo>
                    <a:pt x="59278" y="37323"/>
                  </a:lnTo>
                  <a:lnTo>
                    <a:pt x="53569" y="29419"/>
                  </a:lnTo>
                  <a:cubicBezTo>
                    <a:pt x="55743" y="29419"/>
                    <a:pt x="57521" y="27641"/>
                    <a:pt x="57521" y="25468"/>
                  </a:cubicBezTo>
                  <a:lnTo>
                    <a:pt x="57521" y="3953"/>
                  </a:lnTo>
                  <a:cubicBezTo>
                    <a:pt x="57521" y="1779"/>
                    <a:pt x="55743" y="1"/>
                    <a:pt x="53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3557;p64">
              <a:extLst>
                <a:ext uri="{FF2B5EF4-FFF2-40B4-BE49-F238E27FC236}">
                  <a16:creationId xmlns:a16="http://schemas.microsoft.com/office/drawing/2014/main" id="{1A27FED7-A34E-9145-BAC4-19F4C6D34C1E}"/>
                </a:ext>
              </a:extLst>
            </p:cNvPr>
            <p:cNvSpPr/>
            <p:nvPr/>
          </p:nvSpPr>
          <p:spPr>
            <a:xfrm>
              <a:off x="2458200" y="902225"/>
              <a:ext cx="125525" cy="120775"/>
            </a:xfrm>
            <a:custGeom>
              <a:avLst/>
              <a:gdLst/>
              <a:ahLst/>
              <a:cxnLst/>
              <a:rect l="l" t="t" r="r" b="b"/>
              <a:pathLst>
                <a:path w="5021" h="4831" extrusionOk="0">
                  <a:moveTo>
                    <a:pt x="2607" y="0"/>
                  </a:moveTo>
                  <a:cubicBezTo>
                    <a:pt x="1978" y="0"/>
                    <a:pt x="1360" y="246"/>
                    <a:pt x="898" y="707"/>
                  </a:cubicBezTo>
                  <a:cubicBezTo>
                    <a:pt x="208" y="1398"/>
                    <a:pt x="1" y="2437"/>
                    <a:pt x="374" y="3339"/>
                  </a:cubicBezTo>
                  <a:cubicBezTo>
                    <a:pt x="748" y="4242"/>
                    <a:pt x="1629" y="4830"/>
                    <a:pt x="2605" y="4830"/>
                  </a:cubicBezTo>
                  <a:cubicBezTo>
                    <a:pt x="3939" y="4830"/>
                    <a:pt x="5020" y="3749"/>
                    <a:pt x="5021" y="2416"/>
                  </a:cubicBezTo>
                  <a:cubicBezTo>
                    <a:pt x="5021" y="1439"/>
                    <a:pt x="4432" y="558"/>
                    <a:pt x="3530" y="184"/>
                  </a:cubicBezTo>
                  <a:cubicBezTo>
                    <a:pt x="3231" y="60"/>
                    <a:pt x="2918" y="0"/>
                    <a:pt x="260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3558;p64">
              <a:extLst>
                <a:ext uri="{FF2B5EF4-FFF2-40B4-BE49-F238E27FC236}">
                  <a16:creationId xmlns:a16="http://schemas.microsoft.com/office/drawing/2014/main" id="{F474F79A-38D6-C2CF-CB1F-D45FC1E8D783}"/>
                </a:ext>
              </a:extLst>
            </p:cNvPr>
            <p:cNvSpPr/>
            <p:nvPr/>
          </p:nvSpPr>
          <p:spPr>
            <a:xfrm>
              <a:off x="2814950" y="902225"/>
              <a:ext cx="125550" cy="120775"/>
            </a:xfrm>
            <a:custGeom>
              <a:avLst/>
              <a:gdLst/>
              <a:ahLst/>
              <a:cxnLst/>
              <a:rect l="l" t="t" r="r" b="b"/>
              <a:pathLst>
                <a:path w="5022" h="4831" extrusionOk="0">
                  <a:moveTo>
                    <a:pt x="2607" y="0"/>
                  </a:moveTo>
                  <a:cubicBezTo>
                    <a:pt x="1978" y="0"/>
                    <a:pt x="1360" y="246"/>
                    <a:pt x="899" y="707"/>
                  </a:cubicBezTo>
                  <a:cubicBezTo>
                    <a:pt x="207" y="1398"/>
                    <a:pt x="1" y="2437"/>
                    <a:pt x="375" y="3339"/>
                  </a:cubicBezTo>
                  <a:cubicBezTo>
                    <a:pt x="748" y="4242"/>
                    <a:pt x="1629" y="4830"/>
                    <a:pt x="2606" y="4830"/>
                  </a:cubicBezTo>
                  <a:cubicBezTo>
                    <a:pt x="3939" y="4830"/>
                    <a:pt x="5020" y="3749"/>
                    <a:pt x="5020" y="2416"/>
                  </a:cubicBezTo>
                  <a:cubicBezTo>
                    <a:pt x="5021" y="1439"/>
                    <a:pt x="4433" y="558"/>
                    <a:pt x="3530" y="184"/>
                  </a:cubicBezTo>
                  <a:cubicBezTo>
                    <a:pt x="3232" y="60"/>
                    <a:pt x="2918" y="0"/>
                    <a:pt x="260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3559;p64">
              <a:extLst>
                <a:ext uri="{FF2B5EF4-FFF2-40B4-BE49-F238E27FC236}">
                  <a16:creationId xmlns:a16="http://schemas.microsoft.com/office/drawing/2014/main" id="{FEFFC6FF-DD37-D86C-F2B5-9301DB22D795}"/>
                </a:ext>
              </a:extLst>
            </p:cNvPr>
            <p:cNvSpPr/>
            <p:nvPr/>
          </p:nvSpPr>
          <p:spPr>
            <a:xfrm>
              <a:off x="3171725" y="902225"/>
              <a:ext cx="125525" cy="120775"/>
            </a:xfrm>
            <a:custGeom>
              <a:avLst/>
              <a:gdLst/>
              <a:ahLst/>
              <a:cxnLst/>
              <a:rect l="l" t="t" r="r" b="b"/>
              <a:pathLst>
                <a:path w="5021" h="4831" extrusionOk="0">
                  <a:moveTo>
                    <a:pt x="2607" y="0"/>
                  </a:moveTo>
                  <a:cubicBezTo>
                    <a:pt x="1978" y="0"/>
                    <a:pt x="1360" y="246"/>
                    <a:pt x="898" y="707"/>
                  </a:cubicBezTo>
                  <a:cubicBezTo>
                    <a:pt x="207" y="1398"/>
                    <a:pt x="0" y="2437"/>
                    <a:pt x="374" y="3339"/>
                  </a:cubicBezTo>
                  <a:cubicBezTo>
                    <a:pt x="748" y="4242"/>
                    <a:pt x="1628" y="4830"/>
                    <a:pt x="2606" y="4830"/>
                  </a:cubicBezTo>
                  <a:cubicBezTo>
                    <a:pt x="3939" y="4830"/>
                    <a:pt x="5020" y="3749"/>
                    <a:pt x="5020" y="2416"/>
                  </a:cubicBezTo>
                  <a:cubicBezTo>
                    <a:pt x="5020" y="1439"/>
                    <a:pt x="4433" y="558"/>
                    <a:pt x="3530" y="184"/>
                  </a:cubicBezTo>
                  <a:cubicBezTo>
                    <a:pt x="3232" y="60"/>
                    <a:pt x="2918" y="0"/>
                    <a:pt x="260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5" name="TextBox 2274">
            <a:extLst>
              <a:ext uri="{FF2B5EF4-FFF2-40B4-BE49-F238E27FC236}">
                <a16:creationId xmlns:a16="http://schemas.microsoft.com/office/drawing/2014/main" id="{C2FCC486-FBBA-25E9-8E8A-F72A75CB8592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3130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1939;p48">
            <a:extLst>
              <a:ext uri="{FF2B5EF4-FFF2-40B4-BE49-F238E27FC236}">
                <a16:creationId xmlns:a16="http://schemas.microsoft.com/office/drawing/2014/main" id="{960848CE-196F-032A-B353-18EA11348D95}"/>
              </a:ext>
            </a:extLst>
          </p:cNvPr>
          <p:cNvSpPr/>
          <p:nvPr/>
        </p:nvSpPr>
        <p:spPr>
          <a:xfrm>
            <a:off x="5555823" y="2839230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0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1954;p48">
            <a:extLst>
              <a:ext uri="{FF2B5EF4-FFF2-40B4-BE49-F238E27FC236}">
                <a16:creationId xmlns:a16="http://schemas.microsoft.com/office/drawing/2014/main" id="{18A43619-0525-7DE5-7513-C090EC5632BA}"/>
              </a:ext>
            </a:extLst>
          </p:cNvPr>
          <p:cNvSpPr/>
          <p:nvPr/>
        </p:nvSpPr>
        <p:spPr>
          <a:xfrm>
            <a:off x="5555823" y="2839230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A59570AA-8695-B431-FF1B-EFEAD55EA054}"/>
              </a:ext>
            </a:extLst>
          </p:cNvPr>
          <p:cNvCxnSpPr>
            <a:cxnSpLocks/>
          </p:cNvCxnSpPr>
          <p:nvPr/>
        </p:nvCxnSpPr>
        <p:spPr>
          <a:xfrm>
            <a:off x="4609557" y="606781"/>
            <a:ext cx="0" cy="4532986"/>
          </a:xfrm>
          <a:prstGeom prst="line">
            <a:avLst/>
          </a:prstGeom>
          <a:ln w="28575" cap="flat" cmpd="sng" algn="ctr">
            <a:solidFill>
              <a:srgbClr val="1F1C5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Documentations</a:t>
            </a: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19</a:t>
            </a:fld>
            <a:endParaRPr lang="en-US"/>
          </a:p>
        </p:txBody>
      </p:sp>
      <p:sp>
        <p:nvSpPr>
          <p:cNvPr id="146" name="Google Shape;1931;p48">
            <a:extLst>
              <a:ext uri="{FF2B5EF4-FFF2-40B4-BE49-F238E27FC236}">
                <a16:creationId xmlns:a16="http://schemas.microsoft.com/office/drawing/2014/main" id="{CD405CA4-669F-BF74-27C7-5B9D723736A9}"/>
              </a:ext>
            </a:extLst>
          </p:cNvPr>
          <p:cNvSpPr/>
          <p:nvPr/>
        </p:nvSpPr>
        <p:spPr>
          <a:xfrm>
            <a:off x="4011905" y="1877269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0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932;p48">
            <a:extLst>
              <a:ext uri="{FF2B5EF4-FFF2-40B4-BE49-F238E27FC236}">
                <a16:creationId xmlns:a16="http://schemas.microsoft.com/office/drawing/2014/main" id="{10A55D6F-D904-76D8-2EB4-2E95B0AB7ED9}"/>
              </a:ext>
            </a:extLst>
          </p:cNvPr>
          <p:cNvSpPr/>
          <p:nvPr/>
        </p:nvSpPr>
        <p:spPr>
          <a:xfrm>
            <a:off x="4011905" y="235869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1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933;p48">
            <a:extLst>
              <a:ext uri="{FF2B5EF4-FFF2-40B4-BE49-F238E27FC236}">
                <a16:creationId xmlns:a16="http://schemas.microsoft.com/office/drawing/2014/main" id="{0C20C99F-1297-D5E6-E910-4FDE8BC83DD4}"/>
              </a:ext>
            </a:extLst>
          </p:cNvPr>
          <p:cNvSpPr/>
          <p:nvPr/>
        </p:nvSpPr>
        <p:spPr>
          <a:xfrm>
            <a:off x="4011905" y="284013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0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934;p48">
            <a:extLst>
              <a:ext uri="{FF2B5EF4-FFF2-40B4-BE49-F238E27FC236}">
                <a16:creationId xmlns:a16="http://schemas.microsoft.com/office/drawing/2014/main" id="{F211BFE8-97DA-3873-322D-F2BAC6EAC431}"/>
              </a:ext>
            </a:extLst>
          </p:cNvPr>
          <p:cNvSpPr/>
          <p:nvPr/>
        </p:nvSpPr>
        <p:spPr>
          <a:xfrm>
            <a:off x="4011905" y="332155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1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935;p48">
            <a:extLst>
              <a:ext uri="{FF2B5EF4-FFF2-40B4-BE49-F238E27FC236}">
                <a16:creationId xmlns:a16="http://schemas.microsoft.com/office/drawing/2014/main" id="{671AB581-6314-F142-362C-1284715F5AFA}"/>
              </a:ext>
            </a:extLst>
          </p:cNvPr>
          <p:cNvSpPr/>
          <p:nvPr/>
        </p:nvSpPr>
        <p:spPr>
          <a:xfrm>
            <a:off x="4011905" y="380299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4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0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936;p48">
            <a:extLst>
              <a:ext uri="{FF2B5EF4-FFF2-40B4-BE49-F238E27FC236}">
                <a16:creationId xmlns:a16="http://schemas.microsoft.com/office/drawing/2014/main" id="{0819923D-C72D-DF87-8AA3-B46370033517}"/>
              </a:ext>
            </a:extLst>
          </p:cNvPr>
          <p:cNvSpPr/>
          <p:nvPr/>
        </p:nvSpPr>
        <p:spPr>
          <a:xfrm>
            <a:off x="4955575" y="1877269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0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937;p48">
            <a:extLst>
              <a:ext uri="{FF2B5EF4-FFF2-40B4-BE49-F238E27FC236}">
                <a16:creationId xmlns:a16="http://schemas.microsoft.com/office/drawing/2014/main" id="{FB961D08-6057-0A15-9FE4-36F2E92BF9B5}"/>
              </a:ext>
            </a:extLst>
          </p:cNvPr>
          <p:cNvSpPr/>
          <p:nvPr/>
        </p:nvSpPr>
        <p:spPr>
          <a:xfrm>
            <a:off x="5557375" y="1877269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0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938;p48">
            <a:extLst>
              <a:ext uri="{FF2B5EF4-FFF2-40B4-BE49-F238E27FC236}">
                <a16:creationId xmlns:a16="http://schemas.microsoft.com/office/drawing/2014/main" id="{3615480B-DA9D-9433-BDB0-3A48C2BFB8BF}"/>
              </a:ext>
            </a:extLst>
          </p:cNvPr>
          <p:cNvSpPr/>
          <p:nvPr/>
        </p:nvSpPr>
        <p:spPr>
          <a:xfrm>
            <a:off x="4955575" y="235869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1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940;p48">
            <a:extLst>
              <a:ext uri="{FF2B5EF4-FFF2-40B4-BE49-F238E27FC236}">
                <a16:creationId xmlns:a16="http://schemas.microsoft.com/office/drawing/2014/main" id="{EA7AFDA4-34AC-8A6F-4241-E28FC7001EA1}"/>
              </a:ext>
            </a:extLst>
          </p:cNvPr>
          <p:cNvSpPr/>
          <p:nvPr/>
        </p:nvSpPr>
        <p:spPr>
          <a:xfrm>
            <a:off x="5557375" y="235869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1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941;p48">
            <a:extLst>
              <a:ext uri="{FF2B5EF4-FFF2-40B4-BE49-F238E27FC236}">
                <a16:creationId xmlns:a16="http://schemas.microsoft.com/office/drawing/2014/main" id="{D57CA562-EBF3-71F2-4C38-B78A217E6B62}"/>
              </a:ext>
            </a:extLst>
          </p:cNvPr>
          <p:cNvSpPr/>
          <p:nvPr/>
        </p:nvSpPr>
        <p:spPr>
          <a:xfrm>
            <a:off x="4955575" y="284013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0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942;p48">
            <a:extLst>
              <a:ext uri="{FF2B5EF4-FFF2-40B4-BE49-F238E27FC236}">
                <a16:creationId xmlns:a16="http://schemas.microsoft.com/office/drawing/2014/main" id="{030C4642-5BB6-3725-3959-C317587CF003}"/>
              </a:ext>
            </a:extLst>
          </p:cNvPr>
          <p:cNvSpPr/>
          <p:nvPr/>
        </p:nvSpPr>
        <p:spPr>
          <a:xfrm>
            <a:off x="4955575" y="332155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1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943;p48">
            <a:extLst>
              <a:ext uri="{FF2B5EF4-FFF2-40B4-BE49-F238E27FC236}">
                <a16:creationId xmlns:a16="http://schemas.microsoft.com/office/drawing/2014/main" id="{CAC2A2C5-B7DF-D3DE-A5AD-02A644093C95}"/>
              </a:ext>
            </a:extLst>
          </p:cNvPr>
          <p:cNvSpPr/>
          <p:nvPr/>
        </p:nvSpPr>
        <p:spPr>
          <a:xfrm>
            <a:off x="5557375" y="332155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1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944;p48">
            <a:extLst>
              <a:ext uri="{FF2B5EF4-FFF2-40B4-BE49-F238E27FC236}">
                <a16:creationId xmlns:a16="http://schemas.microsoft.com/office/drawing/2014/main" id="{467374B0-B1F1-4548-1D2D-8B9CEEBD756D}"/>
              </a:ext>
            </a:extLst>
          </p:cNvPr>
          <p:cNvSpPr/>
          <p:nvPr/>
        </p:nvSpPr>
        <p:spPr>
          <a:xfrm>
            <a:off x="4955575" y="380299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4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0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945;p48">
            <a:extLst>
              <a:ext uri="{FF2B5EF4-FFF2-40B4-BE49-F238E27FC236}">
                <a16:creationId xmlns:a16="http://schemas.microsoft.com/office/drawing/2014/main" id="{839B803A-DFC4-AEF8-0F90-223F56262A6F}"/>
              </a:ext>
            </a:extLst>
          </p:cNvPr>
          <p:cNvSpPr/>
          <p:nvPr/>
        </p:nvSpPr>
        <p:spPr>
          <a:xfrm>
            <a:off x="5557375" y="380299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4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0"/>
                </a:lnTo>
                <a:close/>
              </a:path>
            </a:pathLst>
          </a:custGeom>
          <a:solidFill>
            <a:srgbClr val="C6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946;p48">
            <a:extLst>
              <a:ext uri="{FF2B5EF4-FFF2-40B4-BE49-F238E27FC236}">
                <a16:creationId xmlns:a16="http://schemas.microsoft.com/office/drawing/2014/main" id="{59AD5FBB-2BC0-67FC-4A76-FE988A10FD1B}"/>
              </a:ext>
            </a:extLst>
          </p:cNvPr>
          <p:cNvSpPr/>
          <p:nvPr/>
        </p:nvSpPr>
        <p:spPr>
          <a:xfrm>
            <a:off x="4011905" y="1877269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947;p48">
            <a:extLst>
              <a:ext uri="{FF2B5EF4-FFF2-40B4-BE49-F238E27FC236}">
                <a16:creationId xmlns:a16="http://schemas.microsoft.com/office/drawing/2014/main" id="{0956B511-4EFE-AB94-C6CB-216F5F0B4F75}"/>
              </a:ext>
            </a:extLst>
          </p:cNvPr>
          <p:cNvSpPr/>
          <p:nvPr/>
        </p:nvSpPr>
        <p:spPr>
          <a:xfrm>
            <a:off x="4011905" y="235869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1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948;p48">
            <a:extLst>
              <a:ext uri="{FF2B5EF4-FFF2-40B4-BE49-F238E27FC236}">
                <a16:creationId xmlns:a16="http://schemas.microsoft.com/office/drawing/2014/main" id="{64DC79F7-54C0-45C3-72FD-85382B7D8892}"/>
              </a:ext>
            </a:extLst>
          </p:cNvPr>
          <p:cNvSpPr/>
          <p:nvPr/>
        </p:nvSpPr>
        <p:spPr>
          <a:xfrm>
            <a:off x="4011905" y="284013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949;p48">
            <a:extLst>
              <a:ext uri="{FF2B5EF4-FFF2-40B4-BE49-F238E27FC236}">
                <a16:creationId xmlns:a16="http://schemas.microsoft.com/office/drawing/2014/main" id="{8E4D95FF-B8D7-B3E9-2265-22274FEF6B94}"/>
              </a:ext>
            </a:extLst>
          </p:cNvPr>
          <p:cNvSpPr/>
          <p:nvPr/>
        </p:nvSpPr>
        <p:spPr>
          <a:xfrm>
            <a:off x="4011905" y="332155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1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950;p48">
            <a:extLst>
              <a:ext uri="{FF2B5EF4-FFF2-40B4-BE49-F238E27FC236}">
                <a16:creationId xmlns:a16="http://schemas.microsoft.com/office/drawing/2014/main" id="{D8B0EC6A-7971-479C-3338-14A49ED3E63C}"/>
              </a:ext>
            </a:extLst>
          </p:cNvPr>
          <p:cNvSpPr/>
          <p:nvPr/>
        </p:nvSpPr>
        <p:spPr>
          <a:xfrm>
            <a:off x="4011905" y="380299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4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4" y="1901"/>
                </a:lnTo>
                <a:lnTo>
                  <a:pt x="8715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951;p48">
            <a:extLst>
              <a:ext uri="{FF2B5EF4-FFF2-40B4-BE49-F238E27FC236}">
                <a16:creationId xmlns:a16="http://schemas.microsoft.com/office/drawing/2014/main" id="{46EC41F8-D496-42A2-3A00-D409FE141770}"/>
              </a:ext>
            </a:extLst>
          </p:cNvPr>
          <p:cNvSpPr/>
          <p:nvPr/>
        </p:nvSpPr>
        <p:spPr>
          <a:xfrm>
            <a:off x="4955575" y="1877269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952;p48">
            <a:extLst>
              <a:ext uri="{FF2B5EF4-FFF2-40B4-BE49-F238E27FC236}">
                <a16:creationId xmlns:a16="http://schemas.microsoft.com/office/drawing/2014/main" id="{DCFA9558-F277-1662-49A8-5E3AD1308F82}"/>
              </a:ext>
            </a:extLst>
          </p:cNvPr>
          <p:cNvSpPr/>
          <p:nvPr/>
        </p:nvSpPr>
        <p:spPr>
          <a:xfrm>
            <a:off x="5557375" y="1877269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953;p48">
            <a:extLst>
              <a:ext uri="{FF2B5EF4-FFF2-40B4-BE49-F238E27FC236}">
                <a16:creationId xmlns:a16="http://schemas.microsoft.com/office/drawing/2014/main" id="{5D0C93E6-82BE-EB53-6EC5-A95B8A377A22}"/>
              </a:ext>
            </a:extLst>
          </p:cNvPr>
          <p:cNvSpPr/>
          <p:nvPr/>
        </p:nvSpPr>
        <p:spPr>
          <a:xfrm>
            <a:off x="4955575" y="235869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1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955;p48">
            <a:extLst>
              <a:ext uri="{FF2B5EF4-FFF2-40B4-BE49-F238E27FC236}">
                <a16:creationId xmlns:a16="http://schemas.microsoft.com/office/drawing/2014/main" id="{A5A4F3DE-D0E3-DEF4-A596-25A07D0BD92B}"/>
              </a:ext>
            </a:extLst>
          </p:cNvPr>
          <p:cNvSpPr/>
          <p:nvPr/>
        </p:nvSpPr>
        <p:spPr>
          <a:xfrm>
            <a:off x="5557375" y="235869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1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956;p48">
            <a:extLst>
              <a:ext uri="{FF2B5EF4-FFF2-40B4-BE49-F238E27FC236}">
                <a16:creationId xmlns:a16="http://schemas.microsoft.com/office/drawing/2014/main" id="{D6D28CB7-D7DA-7D36-FE13-F3D96BD426DE}"/>
              </a:ext>
            </a:extLst>
          </p:cNvPr>
          <p:cNvSpPr/>
          <p:nvPr/>
        </p:nvSpPr>
        <p:spPr>
          <a:xfrm>
            <a:off x="4955575" y="2840132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3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957;p48">
            <a:extLst>
              <a:ext uri="{FF2B5EF4-FFF2-40B4-BE49-F238E27FC236}">
                <a16:creationId xmlns:a16="http://schemas.microsoft.com/office/drawing/2014/main" id="{91211DC3-3403-F6EF-D043-1716EABD2ACB}"/>
              </a:ext>
            </a:extLst>
          </p:cNvPr>
          <p:cNvSpPr/>
          <p:nvPr/>
        </p:nvSpPr>
        <p:spPr>
          <a:xfrm>
            <a:off x="4955575" y="332155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1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958;p48">
            <a:extLst>
              <a:ext uri="{FF2B5EF4-FFF2-40B4-BE49-F238E27FC236}">
                <a16:creationId xmlns:a16="http://schemas.microsoft.com/office/drawing/2014/main" id="{337FA8BB-80D1-27BE-0771-C72FECF965B1}"/>
              </a:ext>
            </a:extLst>
          </p:cNvPr>
          <p:cNvSpPr/>
          <p:nvPr/>
        </p:nvSpPr>
        <p:spPr>
          <a:xfrm>
            <a:off x="5557375" y="332155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1"/>
                </a:moveTo>
                <a:lnTo>
                  <a:pt x="1" y="1901"/>
                </a:lnTo>
                <a:lnTo>
                  <a:pt x="1" y="13073"/>
                </a:lnTo>
                <a:lnTo>
                  <a:pt x="1" y="14974"/>
                </a:lnTo>
                <a:lnTo>
                  <a:pt x="18483" y="14974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1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959;p48">
            <a:extLst>
              <a:ext uri="{FF2B5EF4-FFF2-40B4-BE49-F238E27FC236}">
                <a16:creationId xmlns:a16="http://schemas.microsoft.com/office/drawing/2014/main" id="{AA29504F-E551-CA4A-12A6-A670F18733F2}"/>
              </a:ext>
            </a:extLst>
          </p:cNvPr>
          <p:cNvSpPr/>
          <p:nvPr/>
        </p:nvSpPr>
        <p:spPr>
          <a:xfrm>
            <a:off x="4955575" y="380299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4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5" y="1901"/>
                </a:lnTo>
                <a:lnTo>
                  <a:pt x="8715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960;p48">
            <a:extLst>
              <a:ext uri="{FF2B5EF4-FFF2-40B4-BE49-F238E27FC236}">
                <a16:creationId xmlns:a16="http://schemas.microsoft.com/office/drawing/2014/main" id="{61FFC044-B1F7-965A-2CF1-7F28852B4769}"/>
              </a:ext>
            </a:extLst>
          </p:cNvPr>
          <p:cNvSpPr/>
          <p:nvPr/>
        </p:nvSpPr>
        <p:spPr>
          <a:xfrm>
            <a:off x="5557375" y="3802995"/>
            <a:ext cx="312270" cy="252986"/>
          </a:xfrm>
          <a:custGeom>
            <a:avLst/>
            <a:gdLst/>
            <a:ahLst/>
            <a:cxnLst/>
            <a:rect l="l" t="t" r="r" b="b"/>
            <a:pathLst>
              <a:path w="18483" h="14974" extrusionOk="0">
                <a:moveTo>
                  <a:pt x="1" y="0"/>
                </a:moveTo>
                <a:lnTo>
                  <a:pt x="1" y="1901"/>
                </a:lnTo>
                <a:lnTo>
                  <a:pt x="1" y="13074"/>
                </a:lnTo>
                <a:lnTo>
                  <a:pt x="1" y="14973"/>
                </a:lnTo>
                <a:lnTo>
                  <a:pt x="18483" y="14973"/>
                </a:lnTo>
                <a:lnTo>
                  <a:pt x="18483" y="1901"/>
                </a:lnTo>
                <a:lnTo>
                  <a:pt x="9333" y="1901"/>
                </a:lnTo>
                <a:lnTo>
                  <a:pt x="8715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961;p48">
            <a:extLst>
              <a:ext uri="{FF2B5EF4-FFF2-40B4-BE49-F238E27FC236}">
                <a16:creationId xmlns:a16="http://schemas.microsoft.com/office/drawing/2014/main" id="{D934265B-71AB-9EAC-974D-CF00E9E0699D}"/>
              </a:ext>
            </a:extLst>
          </p:cNvPr>
          <p:cNvSpPr/>
          <p:nvPr/>
        </p:nvSpPr>
        <p:spPr>
          <a:xfrm>
            <a:off x="3670305" y="4737423"/>
            <a:ext cx="1021759" cy="212455"/>
          </a:xfrm>
          <a:custGeom>
            <a:avLst/>
            <a:gdLst/>
            <a:ahLst/>
            <a:cxnLst/>
            <a:rect l="l" t="t" r="r" b="b"/>
            <a:pathLst>
              <a:path w="60477" h="12575" extrusionOk="0">
                <a:moveTo>
                  <a:pt x="30239" y="0"/>
                </a:moveTo>
                <a:cubicBezTo>
                  <a:pt x="22219" y="0"/>
                  <a:pt x="14527" y="663"/>
                  <a:pt x="8857" y="1842"/>
                </a:cubicBezTo>
                <a:cubicBezTo>
                  <a:pt x="3186" y="3021"/>
                  <a:pt x="0" y="4620"/>
                  <a:pt x="0" y="6287"/>
                </a:cubicBezTo>
                <a:cubicBezTo>
                  <a:pt x="0" y="7955"/>
                  <a:pt x="3186" y="9554"/>
                  <a:pt x="8857" y="10733"/>
                </a:cubicBezTo>
                <a:cubicBezTo>
                  <a:pt x="14527" y="11912"/>
                  <a:pt x="22219" y="12575"/>
                  <a:pt x="30239" y="12575"/>
                </a:cubicBezTo>
                <a:cubicBezTo>
                  <a:pt x="38258" y="12575"/>
                  <a:pt x="45949" y="11912"/>
                  <a:pt x="51620" y="10733"/>
                </a:cubicBezTo>
                <a:cubicBezTo>
                  <a:pt x="57291" y="9554"/>
                  <a:pt x="60477" y="7955"/>
                  <a:pt x="60477" y="6287"/>
                </a:cubicBezTo>
                <a:cubicBezTo>
                  <a:pt x="60477" y="4620"/>
                  <a:pt x="57291" y="3021"/>
                  <a:pt x="51620" y="1842"/>
                </a:cubicBezTo>
                <a:cubicBezTo>
                  <a:pt x="45949" y="663"/>
                  <a:pt x="38258" y="0"/>
                  <a:pt x="3023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962;p48">
            <a:extLst>
              <a:ext uri="{FF2B5EF4-FFF2-40B4-BE49-F238E27FC236}">
                <a16:creationId xmlns:a16="http://schemas.microsoft.com/office/drawing/2014/main" id="{1372EC86-C6DF-7F42-B00B-012135DB6165}"/>
              </a:ext>
            </a:extLst>
          </p:cNvPr>
          <p:cNvSpPr/>
          <p:nvPr/>
        </p:nvSpPr>
        <p:spPr>
          <a:xfrm>
            <a:off x="4557698" y="2268152"/>
            <a:ext cx="420719" cy="345131"/>
          </a:xfrm>
          <a:custGeom>
            <a:avLst/>
            <a:gdLst/>
            <a:ahLst/>
            <a:cxnLst/>
            <a:rect l="l" t="t" r="r" b="b"/>
            <a:pathLst>
              <a:path w="24902" h="20428" extrusionOk="0">
                <a:moveTo>
                  <a:pt x="19094" y="1"/>
                </a:moveTo>
                <a:cubicBezTo>
                  <a:pt x="17868" y="1"/>
                  <a:pt x="16718" y="381"/>
                  <a:pt x="16025" y="944"/>
                </a:cubicBezTo>
                <a:cubicBezTo>
                  <a:pt x="14053" y="2547"/>
                  <a:pt x="18614" y="2423"/>
                  <a:pt x="17258" y="3533"/>
                </a:cubicBezTo>
                <a:cubicBezTo>
                  <a:pt x="17054" y="3700"/>
                  <a:pt x="16813" y="3769"/>
                  <a:pt x="16538" y="3769"/>
                </a:cubicBezTo>
                <a:cubicBezTo>
                  <a:pt x="15210" y="3769"/>
                  <a:pt x="13081" y="2150"/>
                  <a:pt x="10389" y="2150"/>
                </a:cubicBezTo>
                <a:cubicBezTo>
                  <a:pt x="9941" y="2150"/>
                  <a:pt x="9477" y="2195"/>
                  <a:pt x="8999" y="2300"/>
                </a:cubicBezTo>
                <a:cubicBezTo>
                  <a:pt x="5054" y="3163"/>
                  <a:pt x="4438" y="8464"/>
                  <a:pt x="4438" y="8464"/>
                </a:cubicBezTo>
                <a:cubicBezTo>
                  <a:pt x="4438" y="8464"/>
                  <a:pt x="3945" y="8341"/>
                  <a:pt x="2835" y="8341"/>
                </a:cubicBezTo>
                <a:cubicBezTo>
                  <a:pt x="1726" y="8341"/>
                  <a:pt x="0" y="9080"/>
                  <a:pt x="0" y="12409"/>
                </a:cubicBezTo>
                <a:cubicBezTo>
                  <a:pt x="0" y="15737"/>
                  <a:pt x="123" y="18942"/>
                  <a:pt x="123" y="18942"/>
                </a:cubicBezTo>
                <a:cubicBezTo>
                  <a:pt x="123" y="18942"/>
                  <a:pt x="238" y="20428"/>
                  <a:pt x="2008" y="20428"/>
                </a:cubicBezTo>
                <a:cubicBezTo>
                  <a:pt x="2076" y="20428"/>
                  <a:pt x="2146" y="20426"/>
                  <a:pt x="2220" y="20421"/>
                </a:cubicBezTo>
                <a:cubicBezTo>
                  <a:pt x="4191" y="20298"/>
                  <a:pt x="4931" y="19435"/>
                  <a:pt x="4931" y="17833"/>
                </a:cubicBezTo>
                <a:cubicBezTo>
                  <a:pt x="4931" y="16230"/>
                  <a:pt x="6164" y="16846"/>
                  <a:pt x="7766" y="15613"/>
                </a:cubicBezTo>
                <a:cubicBezTo>
                  <a:pt x="9369" y="14380"/>
                  <a:pt x="8999" y="11422"/>
                  <a:pt x="11587" y="11299"/>
                </a:cubicBezTo>
                <a:cubicBezTo>
                  <a:pt x="11631" y="11297"/>
                  <a:pt x="11675" y="11296"/>
                  <a:pt x="11719" y="11296"/>
                </a:cubicBezTo>
                <a:cubicBezTo>
                  <a:pt x="14101" y="11296"/>
                  <a:pt x="16573" y="14304"/>
                  <a:pt x="18470" y="14304"/>
                </a:cubicBezTo>
                <a:cubicBezTo>
                  <a:pt x="18603" y="14304"/>
                  <a:pt x="18733" y="14289"/>
                  <a:pt x="18861" y="14257"/>
                </a:cubicBezTo>
                <a:cubicBezTo>
                  <a:pt x="20833" y="13765"/>
                  <a:pt x="24902" y="11052"/>
                  <a:pt x="24285" y="5135"/>
                </a:cubicBezTo>
                <a:cubicBezTo>
                  <a:pt x="23885" y="1297"/>
                  <a:pt x="21358" y="1"/>
                  <a:pt x="1909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963;p48">
            <a:extLst>
              <a:ext uri="{FF2B5EF4-FFF2-40B4-BE49-F238E27FC236}">
                <a16:creationId xmlns:a16="http://schemas.microsoft.com/office/drawing/2014/main" id="{914F67E3-F23E-9BDF-0780-546185A8FAC2}"/>
              </a:ext>
            </a:extLst>
          </p:cNvPr>
          <p:cNvSpPr/>
          <p:nvPr/>
        </p:nvSpPr>
        <p:spPr>
          <a:xfrm>
            <a:off x="4552629" y="2263033"/>
            <a:ext cx="430434" cy="355319"/>
          </a:xfrm>
          <a:custGeom>
            <a:avLst/>
            <a:gdLst/>
            <a:ahLst/>
            <a:cxnLst/>
            <a:rect l="l" t="t" r="r" b="b"/>
            <a:pathLst>
              <a:path w="25477" h="21031" extrusionOk="0">
                <a:moveTo>
                  <a:pt x="19394" y="603"/>
                </a:moveTo>
                <a:cubicBezTo>
                  <a:pt x="20049" y="603"/>
                  <a:pt x="20729" y="717"/>
                  <a:pt x="21365" y="981"/>
                </a:cubicBezTo>
                <a:cubicBezTo>
                  <a:pt x="22534" y="1465"/>
                  <a:pt x="23992" y="2637"/>
                  <a:pt x="24288" y="5469"/>
                </a:cubicBezTo>
                <a:cubicBezTo>
                  <a:pt x="24909" y="11437"/>
                  <a:pt x="20634" y="13883"/>
                  <a:pt x="19089" y="14270"/>
                </a:cubicBezTo>
                <a:cubicBezTo>
                  <a:pt x="18986" y="14296"/>
                  <a:pt x="18881" y="14307"/>
                  <a:pt x="18771" y="14307"/>
                </a:cubicBezTo>
                <a:cubicBezTo>
                  <a:pt x="17965" y="14307"/>
                  <a:pt x="16977" y="13661"/>
                  <a:pt x="15937" y="12981"/>
                </a:cubicBezTo>
                <a:cubicBezTo>
                  <a:pt x="14669" y="12152"/>
                  <a:pt x="13374" y="11300"/>
                  <a:pt x="12009" y="11300"/>
                </a:cubicBezTo>
                <a:cubicBezTo>
                  <a:pt x="11964" y="11300"/>
                  <a:pt x="11919" y="11301"/>
                  <a:pt x="11874" y="11303"/>
                </a:cubicBezTo>
                <a:cubicBezTo>
                  <a:pt x="10118" y="11387"/>
                  <a:pt x="9560" y="12678"/>
                  <a:pt x="9068" y="13818"/>
                </a:cubicBezTo>
                <a:cubicBezTo>
                  <a:pt x="8751" y="14550"/>
                  <a:pt x="8454" y="15241"/>
                  <a:pt x="7884" y="15679"/>
                </a:cubicBezTo>
                <a:cubicBezTo>
                  <a:pt x="7291" y="16136"/>
                  <a:pt x="6764" y="16318"/>
                  <a:pt x="6299" y="16479"/>
                </a:cubicBezTo>
                <a:cubicBezTo>
                  <a:pt x="5565" y="16732"/>
                  <a:pt x="4931" y="16951"/>
                  <a:pt x="4931" y="18136"/>
                </a:cubicBezTo>
                <a:cubicBezTo>
                  <a:pt x="4931" y="19654"/>
                  <a:pt x="4228" y="20318"/>
                  <a:pt x="2500" y="20425"/>
                </a:cubicBezTo>
                <a:cubicBezTo>
                  <a:pt x="2436" y="20429"/>
                  <a:pt x="2374" y="20431"/>
                  <a:pt x="2314" y="20431"/>
                </a:cubicBezTo>
                <a:cubicBezTo>
                  <a:pt x="893" y="20431"/>
                  <a:pt x="737" y="19376"/>
                  <a:pt x="722" y="19225"/>
                </a:cubicBezTo>
                <a:cubicBezTo>
                  <a:pt x="716" y="19046"/>
                  <a:pt x="600" y="15917"/>
                  <a:pt x="600" y="12712"/>
                </a:cubicBezTo>
                <a:cubicBezTo>
                  <a:pt x="600" y="9215"/>
                  <a:pt x="2542" y="8943"/>
                  <a:pt x="3136" y="8943"/>
                </a:cubicBezTo>
                <a:cubicBezTo>
                  <a:pt x="4182" y="8943"/>
                  <a:pt x="4662" y="9057"/>
                  <a:pt x="4667" y="9058"/>
                </a:cubicBezTo>
                <a:cubicBezTo>
                  <a:pt x="4690" y="9064"/>
                  <a:pt x="4715" y="9067"/>
                  <a:pt x="4739" y="9067"/>
                </a:cubicBezTo>
                <a:cubicBezTo>
                  <a:pt x="4799" y="9067"/>
                  <a:pt x="4859" y="9048"/>
                  <a:pt x="4909" y="9012"/>
                </a:cubicBezTo>
                <a:cubicBezTo>
                  <a:pt x="4980" y="8964"/>
                  <a:pt x="5026" y="8887"/>
                  <a:pt x="5036" y="8801"/>
                </a:cubicBezTo>
                <a:cubicBezTo>
                  <a:pt x="5042" y="8750"/>
                  <a:pt x="5670" y="3704"/>
                  <a:pt x="9363" y="2896"/>
                </a:cubicBezTo>
                <a:cubicBezTo>
                  <a:pt x="9819" y="2796"/>
                  <a:pt x="10262" y="2754"/>
                  <a:pt x="10690" y="2754"/>
                </a:cubicBezTo>
                <a:cubicBezTo>
                  <a:pt x="12214" y="2754"/>
                  <a:pt x="13559" y="3295"/>
                  <a:pt x="14689" y="3751"/>
                </a:cubicBezTo>
                <a:cubicBezTo>
                  <a:pt x="15520" y="4085"/>
                  <a:pt x="16239" y="4374"/>
                  <a:pt x="16845" y="4374"/>
                </a:cubicBezTo>
                <a:cubicBezTo>
                  <a:pt x="17180" y="4374"/>
                  <a:pt x="17481" y="4285"/>
                  <a:pt x="17748" y="4068"/>
                </a:cubicBezTo>
                <a:cubicBezTo>
                  <a:pt x="17850" y="3984"/>
                  <a:pt x="18161" y="3730"/>
                  <a:pt x="18108" y="3372"/>
                </a:cubicBezTo>
                <a:cubicBezTo>
                  <a:pt x="18047" y="2956"/>
                  <a:pt x="17551" y="2751"/>
                  <a:pt x="17026" y="2534"/>
                </a:cubicBezTo>
                <a:cubicBezTo>
                  <a:pt x="16698" y="2398"/>
                  <a:pt x="16152" y="2172"/>
                  <a:pt x="16124" y="1985"/>
                </a:cubicBezTo>
                <a:cubicBezTo>
                  <a:pt x="16111" y="1904"/>
                  <a:pt x="16208" y="1728"/>
                  <a:pt x="16515" y="1480"/>
                </a:cubicBezTo>
                <a:cubicBezTo>
                  <a:pt x="17155" y="958"/>
                  <a:pt x="18238" y="603"/>
                  <a:pt x="19394" y="603"/>
                </a:cubicBezTo>
                <a:close/>
                <a:moveTo>
                  <a:pt x="19393" y="1"/>
                </a:moveTo>
                <a:cubicBezTo>
                  <a:pt x="18076" y="1"/>
                  <a:pt x="16863" y="425"/>
                  <a:pt x="16136" y="1015"/>
                </a:cubicBezTo>
                <a:cubicBezTo>
                  <a:pt x="15679" y="1387"/>
                  <a:pt x="15481" y="1732"/>
                  <a:pt x="15531" y="2071"/>
                </a:cubicBezTo>
                <a:cubicBezTo>
                  <a:pt x="15607" y="2595"/>
                  <a:pt x="16212" y="2845"/>
                  <a:pt x="16797" y="3087"/>
                </a:cubicBezTo>
                <a:cubicBezTo>
                  <a:pt x="17048" y="3191"/>
                  <a:pt x="17466" y="3364"/>
                  <a:pt x="17516" y="3442"/>
                </a:cubicBezTo>
                <a:cubicBezTo>
                  <a:pt x="17516" y="3442"/>
                  <a:pt x="17499" y="3497"/>
                  <a:pt x="17368" y="3604"/>
                </a:cubicBezTo>
                <a:cubicBezTo>
                  <a:pt x="17224" y="3722"/>
                  <a:pt x="17044" y="3771"/>
                  <a:pt x="16832" y="3771"/>
                </a:cubicBezTo>
                <a:cubicBezTo>
                  <a:pt x="16343" y="3771"/>
                  <a:pt x="15684" y="3506"/>
                  <a:pt x="14913" y="3196"/>
                </a:cubicBezTo>
                <a:cubicBezTo>
                  <a:pt x="13731" y="2719"/>
                  <a:pt x="12325" y="2153"/>
                  <a:pt x="10701" y="2153"/>
                </a:cubicBezTo>
                <a:cubicBezTo>
                  <a:pt x="10231" y="2153"/>
                  <a:pt x="9742" y="2200"/>
                  <a:pt x="9236" y="2311"/>
                </a:cubicBezTo>
                <a:cubicBezTo>
                  <a:pt x="5651" y="3095"/>
                  <a:pt x="4690" y="7233"/>
                  <a:pt x="4487" y="8421"/>
                </a:cubicBezTo>
                <a:cubicBezTo>
                  <a:pt x="4217" y="8385"/>
                  <a:pt x="3773" y="8344"/>
                  <a:pt x="3135" y="8344"/>
                </a:cubicBezTo>
                <a:cubicBezTo>
                  <a:pt x="1620" y="8344"/>
                  <a:pt x="0" y="9492"/>
                  <a:pt x="0" y="12712"/>
                </a:cubicBezTo>
                <a:cubicBezTo>
                  <a:pt x="0" y="16008"/>
                  <a:pt x="122" y="19224"/>
                  <a:pt x="124" y="19257"/>
                </a:cubicBezTo>
                <a:cubicBezTo>
                  <a:pt x="125" y="19260"/>
                  <a:pt x="125" y="19265"/>
                  <a:pt x="125" y="19268"/>
                </a:cubicBezTo>
                <a:cubicBezTo>
                  <a:pt x="126" y="19286"/>
                  <a:pt x="285" y="21031"/>
                  <a:pt x="2303" y="21031"/>
                </a:cubicBezTo>
                <a:cubicBezTo>
                  <a:pt x="2379" y="21031"/>
                  <a:pt x="2457" y="21028"/>
                  <a:pt x="2538" y="21024"/>
                </a:cubicBezTo>
                <a:cubicBezTo>
                  <a:pt x="4579" y="20896"/>
                  <a:pt x="5531" y="19979"/>
                  <a:pt x="5531" y="18136"/>
                </a:cubicBezTo>
                <a:cubicBezTo>
                  <a:pt x="5531" y="17378"/>
                  <a:pt x="5793" y="17287"/>
                  <a:pt x="6495" y="17045"/>
                </a:cubicBezTo>
                <a:cubicBezTo>
                  <a:pt x="6978" y="16878"/>
                  <a:pt x="7578" y="16670"/>
                  <a:pt x="8249" y="16154"/>
                </a:cubicBezTo>
                <a:cubicBezTo>
                  <a:pt x="8941" y="15621"/>
                  <a:pt x="9285" y="14825"/>
                  <a:pt x="9618" y="14055"/>
                </a:cubicBezTo>
                <a:cubicBezTo>
                  <a:pt x="10101" y="12934"/>
                  <a:pt x="10520" y="11967"/>
                  <a:pt x="11902" y="11902"/>
                </a:cubicBezTo>
                <a:cubicBezTo>
                  <a:pt x="11944" y="11899"/>
                  <a:pt x="11987" y="11898"/>
                  <a:pt x="12030" y="11898"/>
                </a:cubicBezTo>
                <a:cubicBezTo>
                  <a:pt x="13199" y="11898"/>
                  <a:pt x="14423" y="12705"/>
                  <a:pt x="15609" y="13482"/>
                </a:cubicBezTo>
                <a:cubicBezTo>
                  <a:pt x="16724" y="14212"/>
                  <a:pt x="17785" y="14907"/>
                  <a:pt x="18767" y="14907"/>
                </a:cubicBezTo>
                <a:cubicBezTo>
                  <a:pt x="18924" y="14907"/>
                  <a:pt x="19080" y="14889"/>
                  <a:pt x="19233" y="14851"/>
                </a:cubicBezTo>
                <a:cubicBezTo>
                  <a:pt x="21732" y="14226"/>
                  <a:pt x="25477" y="11110"/>
                  <a:pt x="24883" y="5407"/>
                </a:cubicBezTo>
                <a:cubicBezTo>
                  <a:pt x="24557" y="2282"/>
                  <a:pt x="22914" y="974"/>
                  <a:pt x="21594" y="428"/>
                </a:cubicBezTo>
                <a:cubicBezTo>
                  <a:pt x="20871" y="129"/>
                  <a:pt x="20117" y="1"/>
                  <a:pt x="193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964;p48">
            <a:extLst>
              <a:ext uri="{FF2B5EF4-FFF2-40B4-BE49-F238E27FC236}">
                <a16:creationId xmlns:a16="http://schemas.microsoft.com/office/drawing/2014/main" id="{99B003AF-07E8-F0B1-2A35-9279CE7C113F}"/>
              </a:ext>
            </a:extLst>
          </p:cNvPr>
          <p:cNvSpPr/>
          <p:nvPr/>
        </p:nvSpPr>
        <p:spPr>
          <a:xfrm>
            <a:off x="4862703" y="2317282"/>
            <a:ext cx="111321" cy="119008"/>
          </a:xfrm>
          <a:custGeom>
            <a:avLst/>
            <a:gdLst/>
            <a:ahLst/>
            <a:cxnLst/>
            <a:rect l="l" t="t" r="r" b="b"/>
            <a:pathLst>
              <a:path w="6589" h="7044" extrusionOk="0">
                <a:moveTo>
                  <a:pt x="5198" y="1"/>
                </a:moveTo>
                <a:cubicBezTo>
                  <a:pt x="5070" y="1"/>
                  <a:pt x="4947" y="75"/>
                  <a:pt x="4906" y="198"/>
                </a:cubicBezTo>
                <a:cubicBezTo>
                  <a:pt x="4854" y="355"/>
                  <a:pt x="4921" y="516"/>
                  <a:pt x="5078" y="568"/>
                </a:cubicBezTo>
                <a:cubicBezTo>
                  <a:pt x="5276" y="717"/>
                  <a:pt x="5874" y="1924"/>
                  <a:pt x="5832" y="3215"/>
                </a:cubicBezTo>
                <a:cubicBezTo>
                  <a:pt x="5798" y="4232"/>
                  <a:pt x="5384" y="5004"/>
                  <a:pt x="4602" y="5511"/>
                </a:cubicBezTo>
                <a:cubicBezTo>
                  <a:pt x="3453" y="6254"/>
                  <a:pt x="2448" y="6446"/>
                  <a:pt x="1715" y="6446"/>
                </a:cubicBezTo>
                <a:cubicBezTo>
                  <a:pt x="963" y="6446"/>
                  <a:pt x="498" y="6243"/>
                  <a:pt x="462" y="6227"/>
                </a:cubicBezTo>
                <a:cubicBezTo>
                  <a:pt x="422" y="6210"/>
                  <a:pt x="382" y="6202"/>
                  <a:pt x="341" y="6202"/>
                </a:cubicBezTo>
                <a:cubicBezTo>
                  <a:pt x="228" y="6202"/>
                  <a:pt x="119" y="6267"/>
                  <a:pt x="69" y="6376"/>
                </a:cubicBezTo>
                <a:cubicBezTo>
                  <a:pt x="0" y="6525"/>
                  <a:pt x="64" y="6701"/>
                  <a:pt x="212" y="6772"/>
                </a:cubicBezTo>
                <a:cubicBezTo>
                  <a:pt x="255" y="6792"/>
                  <a:pt x="819" y="7044"/>
                  <a:pt x="1717" y="7044"/>
                </a:cubicBezTo>
                <a:cubicBezTo>
                  <a:pt x="2550" y="7044"/>
                  <a:pt x="3669" y="6827"/>
                  <a:pt x="4927" y="6013"/>
                </a:cubicBezTo>
                <a:cubicBezTo>
                  <a:pt x="6069" y="5274"/>
                  <a:pt x="6588" y="4010"/>
                  <a:pt x="6390" y="2451"/>
                </a:cubicBezTo>
                <a:cubicBezTo>
                  <a:pt x="6249" y="1340"/>
                  <a:pt x="5721" y="157"/>
                  <a:pt x="5302" y="17"/>
                </a:cubicBezTo>
                <a:cubicBezTo>
                  <a:pt x="5268" y="6"/>
                  <a:pt x="5233" y="1"/>
                  <a:pt x="519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965;p48">
            <a:extLst>
              <a:ext uri="{FF2B5EF4-FFF2-40B4-BE49-F238E27FC236}">
                <a16:creationId xmlns:a16="http://schemas.microsoft.com/office/drawing/2014/main" id="{C756C254-000C-9468-E2DD-20CF0915DD9D}"/>
              </a:ext>
            </a:extLst>
          </p:cNvPr>
          <p:cNvSpPr/>
          <p:nvPr/>
        </p:nvSpPr>
        <p:spPr>
          <a:xfrm>
            <a:off x="4673395" y="2344669"/>
            <a:ext cx="167970" cy="75031"/>
          </a:xfrm>
          <a:custGeom>
            <a:avLst/>
            <a:gdLst/>
            <a:ahLst/>
            <a:cxnLst/>
            <a:rect l="l" t="t" r="r" b="b"/>
            <a:pathLst>
              <a:path w="9942" h="4441" extrusionOk="0">
                <a:moveTo>
                  <a:pt x="4170" y="0"/>
                </a:moveTo>
                <a:cubicBezTo>
                  <a:pt x="4159" y="0"/>
                  <a:pt x="4148" y="0"/>
                  <a:pt x="4136" y="1"/>
                </a:cubicBezTo>
                <a:cubicBezTo>
                  <a:pt x="977" y="1"/>
                  <a:pt x="42" y="3886"/>
                  <a:pt x="33" y="3926"/>
                </a:cubicBezTo>
                <a:cubicBezTo>
                  <a:pt x="0" y="4085"/>
                  <a:pt x="100" y="4243"/>
                  <a:pt x="260" y="4279"/>
                </a:cubicBezTo>
                <a:cubicBezTo>
                  <a:pt x="282" y="4284"/>
                  <a:pt x="305" y="4287"/>
                  <a:pt x="328" y="4287"/>
                </a:cubicBezTo>
                <a:cubicBezTo>
                  <a:pt x="461" y="4287"/>
                  <a:pt x="583" y="4196"/>
                  <a:pt x="617" y="4061"/>
                </a:cubicBezTo>
                <a:cubicBezTo>
                  <a:pt x="625" y="4025"/>
                  <a:pt x="1455" y="598"/>
                  <a:pt x="4134" y="598"/>
                </a:cubicBezTo>
                <a:cubicBezTo>
                  <a:pt x="4187" y="598"/>
                  <a:pt x="4241" y="600"/>
                  <a:pt x="4296" y="602"/>
                </a:cubicBezTo>
                <a:cubicBezTo>
                  <a:pt x="5852" y="677"/>
                  <a:pt x="6416" y="1460"/>
                  <a:pt x="7067" y="2366"/>
                </a:cubicBezTo>
                <a:cubicBezTo>
                  <a:pt x="7616" y="3130"/>
                  <a:pt x="8238" y="3995"/>
                  <a:pt x="9528" y="4425"/>
                </a:cubicBezTo>
                <a:cubicBezTo>
                  <a:pt x="9558" y="4435"/>
                  <a:pt x="9591" y="4441"/>
                  <a:pt x="9623" y="4441"/>
                </a:cubicBezTo>
                <a:cubicBezTo>
                  <a:pt x="9770" y="4441"/>
                  <a:pt x="9894" y="4333"/>
                  <a:pt x="9918" y="4188"/>
                </a:cubicBezTo>
                <a:cubicBezTo>
                  <a:pt x="9942" y="4044"/>
                  <a:pt x="9857" y="3903"/>
                  <a:pt x="9718" y="3857"/>
                </a:cubicBezTo>
                <a:cubicBezTo>
                  <a:pt x="8611" y="3487"/>
                  <a:pt x="8098" y="2773"/>
                  <a:pt x="7554" y="2016"/>
                </a:cubicBezTo>
                <a:cubicBezTo>
                  <a:pt x="6874" y="1071"/>
                  <a:pt x="6170" y="92"/>
                  <a:pt x="4324" y="4"/>
                </a:cubicBezTo>
                <a:cubicBezTo>
                  <a:pt x="4272" y="2"/>
                  <a:pt x="4221" y="0"/>
                  <a:pt x="41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966;p48">
            <a:extLst>
              <a:ext uri="{FF2B5EF4-FFF2-40B4-BE49-F238E27FC236}">
                <a16:creationId xmlns:a16="http://schemas.microsoft.com/office/drawing/2014/main" id="{6F8F51C1-4D1E-84EC-AE38-13EF45B2C412}"/>
              </a:ext>
            </a:extLst>
          </p:cNvPr>
          <p:cNvSpPr/>
          <p:nvPr/>
        </p:nvSpPr>
        <p:spPr>
          <a:xfrm>
            <a:off x="4558019" y="2423349"/>
            <a:ext cx="98971" cy="138471"/>
          </a:xfrm>
          <a:custGeom>
            <a:avLst/>
            <a:gdLst/>
            <a:ahLst/>
            <a:cxnLst/>
            <a:rect l="l" t="t" r="r" b="b"/>
            <a:pathLst>
              <a:path w="5858" h="8196" extrusionOk="0">
                <a:moveTo>
                  <a:pt x="2670" y="0"/>
                </a:moveTo>
                <a:cubicBezTo>
                  <a:pt x="2467" y="0"/>
                  <a:pt x="2262" y="25"/>
                  <a:pt x="2057" y="81"/>
                </a:cubicBezTo>
                <a:cubicBezTo>
                  <a:pt x="334" y="549"/>
                  <a:pt x="812" y="3034"/>
                  <a:pt x="1043" y="4226"/>
                </a:cubicBezTo>
                <a:cubicBezTo>
                  <a:pt x="1067" y="4351"/>
                  <a:pt x="1087" y="4461"/>
                  <a:pt x="1103" y="4551"/>
                </a:cubicBezTo>
                <a:cubicBezTo>
                  <a:pt x="1199" y="5129"/>
                  <a:pt x="535" y="6831"/>
                  <a:pt x="94" y="7769"/>
                </a:cubicBezTo>
                <a:cubicBezTo>
                  <a:pt x="0" y="7967"/>
                  <a:pt x="145" y="8195"/>
                  <a:pt x="366" y="8195"/>
                </a:cubicBezTo>
                <a:cubicBezTo>
                  <a:pt x="481" y="8195"/>
                  <a:pt x="586" y="8129"/>
                  <a:pt x="636" y="8023"/>
                </a:cubicBezTo>
                <a:cubicBezTo>
                  <a:pt x="760" y="7759"/>
                  <a:pt x="1851" y="5404"/>
                  <a:pt x="1694" y="4452"/>
                </a:cubicBezTo>
                <a:cubicBezTo>
                  <a:pt x="1678" y="4359"/>
                  <a:pt x="1655" y="4244"/>
                  <a:pt x="1630" y="4113"/>
                </a:cubicBezTo>
                <a:cubicBezTo>
                  <a:pt x="1435" y="3097"/>
                  <a:pt x="1027" y="983"/>
                  <a:pt x="2215" y="658"/>
                </a:cubicBezTo>
                <a:cubicBezTo>
                  <a:pt x="2366" y="617"/>
                  <a:pt x="2518" y="599"/>
                  <a:pt x="2671" y="599"/>
                </a:cubicBezTo>
                <a:cubicBezTo>
                  <a:pt x="3979" y="599"/>
                  <a:pt x="5299" y="1937"/>
                  <a:pt x="5314" y="1952"/>
                </a:cubicBezTo>
                <a:cubicBezTo>
                  <a:pt x="5372" y="2012"/>
                  <a:pt x="5450" y="2042"/>
                  <a:pt x="5527" y="2042"/>
                </a:cubicBezTo>
                <a:cubicBezTo>
                  <a:pt x="5603" y="2042"/>
                  <a:pt x="5678" y="2014"/>
                  <a:pt x="5737" y="1957"/>
                </a:cubicBezTo>
                <a:cubicBezTo>
                  <a:pt x="5854" y="1842"/>
                  <a:pt x="5858" y="1654"/>
                  <a:pt x="5743" y="1535"/>
                </a:cubicBezTo>
                <a:cubicBezTo>
                  <a:pt x="5674" y="1464"/>
                  <a:pt x="4233" y="0"/>
                  <a:pt x="26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967;p48">
            <a:extLst>
              <a:ext uri="{FF2B5EF4-FFF2-40B4-BE49-F238E27FC236}">
                <a16:creationId xmlns:a16="http://schemas.microsoft.com/office/drawing/2014/main" id="{442FFE5D-DED4-C3FF-33DD-09D87A8A7A41}"/>
              </a:ext>
            </a:extLst>
          </p:cNvPr>
          <p:cNvSpPr/>
          <p:nvPr/>
        </p:nvSpPr>
        <p:spPr>
          <a:xfrm>
            <a:off x="3948143" y="2616138"/>
            <a:ext cx="195847" cy="276166"/>
          </a:xfrm>
          <a:custGeom>
            <a:avLst/>
            <a:gdLst/>
            <a:ahLst/>
            <a:cxnLst/>
            <a:rect l="l" t="t" r="r" b="b"/>
            <a:pathLst>
              <a:path w="11592" h="16346" extrusionOk="0">
                <a:moveTo>
                  <a:pt x="7431" y="0"/>
                </a:moveTo>
                <a:lnTo>
                  <a:pt x="1" y="446"/>
                </a:lnTo>
                <a:lnTo>
                  <a:pt x="4459" y="16345"/>
                </a:lnTo>
                <a:lnTo>
                  <a:pt x="11591" y="16048"/>
                </a:lnTo>
                <a:lnTo>
                  <a:pt x="74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968;p48">
            <a:extLst>
              <a:ext uri="{FF2B5EF4-FFF2-40B4-BE49-F238E27FC236}">
                <a16:creationId xmlns:a16="http://schemas.microsoft.com/office/drawing/2014/main" id="{944F905D-2240-1F54-65A7-823EC5C9C90A}"/>
              </a:ext>
            </a:extLst>
          </p:cNvPr>
          <p:cNvSpPr/>
          <p:nvPr/>
        </p:nvSpPr>
        <p:spPr>
          <a:xfrm>
            <a:off x="3942416" y="2611086"/>
            <a:ext cx="207268" cy="286286"/>
          </a:xfrm>
          <a:custGeom>
            <a:avLst/>
            <a:gdLst/>
            <a:ahLst/>
            <a:cxnLst/>
            <a:rect l="l" t="t" r="r" b="b"/>
            <a:pathLst>
              <a:path w="12268" h="16945" extrusionOk="0">
                <a:moveTo>
                  <a:pt x="7541" y="613"/>
                </a:moveTo>
                <a:lnTo>
                  <a:pt x="11547" y="16064"/>
                </a:lnTo>
                <a:lnTo>
                  <a:pt x="5022" y="16336"/>
                </a:lnTo>
                <a:lnTo>
                  <a:pt x="728" y="1022"/>
                </a:lnTo>
                <a:lnTo>
                  <a:pt x="7541" y="613"/>
                </a:lnTo>
                <a:close/>
                <a:moveTo>
                  <a:pt x="7767" y="0"/>
                </a:moveTo>
                <a:cubicBezTo>
                  <a:pt x="7762" y="0"/>
                  <a:pt x="7757" y="0"/>
                  <a:pt x="7752" y="1"/>
                </a:cubicBezTo>
                <a:lnTo>
                  <a:pt x="322" y="447"/>
                </a:lnTo>
                <a:cubicBezTo>
                  <a:pt x="132" y="458"/>
                  <a:pt x="1" y="642"/>
                  <a:pt x="52" y="825"/>
                </a:cubicBezTo>
                <a:lnTo>
                  <a:pt x="4510" y="16725"/>
                </a:lnTo>
                <a:cubicBezTo>
                  <a:pt x="4546" y="16855"/>
                  <a:pt x="4663" y="16944"/>
                  <a:pt x="4798" y="16944"/>
                </a:cubicBezTo>
                <a:cubicBezTo>
                  <a:pt x="4802" y="16944"/>
                  <a:pt x="4806" y="16944"/>
                  <a:pt x="4811" y="16943"/>
                </a:cubicBezTo>
                <a:lnTo>
                  <a:pt x="11943" y="16647"/>
                </a:lnTo>
                <a:cubicBezTo>
                  <a:pt x="12133" y="16639"/>
                  <a:pt x="12268" y="16457"/>
                  <a:pt x="12220" y="16272"/>
                </a:cubicBezTo>
                <a:lnTo>
                  <a:pt x="8059" y="224"/>
                </a:lnTo>
                <a:cubicBezTo>
                  <a:pt x="8025" y="91"/>
                  <a:pt x="7894" y="0"/>
                  <a:pt x="77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969;p48">
            <a:extLst>
              <a:ext uri="{FF2B5EF4-FFF2-40B4-BE49-F238E27FC236}">
                <a16:creationId xmlns:a16="http://schemas.microsoft.com/office/drawing/2014/main" id="{3273AC6A-90D1-7164-10B2-DB797BFFB314}"/>
              </a:ext>
            </a:extLst>
          </p:cNvPr>
          <p:cNvSpPr/>
          <p:nvPr/>
        </p:nvSpPr>
        <p:spPr>
          <a:xfrm>
            <a:off x="3933090" y="2705276"/>
            <a:ext cx="253577" cy="596900"/>
          </a:xfrm>
          <a:custGeom>
            <a:avLst/>
            <a:gdLst/>
            <a:ahLst/>
            <a:cxnLst/>
            <a:rect l="l" t="t" r="r" b="b"/>
            <a:pathLst>
              <a:path w="15009" h="35330" extrusionOk="0">
                <a:moveTo>
                  <a:pt x="5638" y="1"/>
                </a:moveTo>
                <a:cubicBezTo>
                  <a:pt x="4093" y="1"/>
                  <a:pt x="1780" y="184"/>
                  <a:pt x="1041" y="817"/>
                </a:cubicBezTo>
                <a:cubicBezTo>
                  <a:pt x="1" y="1709"/>
                  <a:pt x="1785" y="5275"/>
                  <a:pt x="2081" y="6017"/>
                </a:cubicBezTo>
                <a:cubicBezTo>
                  <a:pt x="2378" y="6761"/>
                  <a:pt x="3865" y="14339"/>
                  <a:pt x="4459" y="16419"/>
                </a:cubicBezTo>
                <a:cubicBezTo>
                  <a:pt x="5053" y="18499"/>
                  <a:pt x="6539" y="33805"/>
                  <a:pt x="7430" y="35142"/>
                </a:cubicBezTo>
                <a:cubicBezTo>
                  <a:pt x="7517" y="35271"/>
                  <a:pt x="7657" y="35330"/>
                  <a:pt x="7841" y="35330"/>
                </a:cubicBezTo>
                <a:cubicBezTo>
                  <a:pt x="9553" y="35330"/>
                  <a:pt x="15008" y="30238"/>
                  <a:pt x="15008" y="30238"/>
                </a:cubicBezTo>
                <a:lnTo>
                  <a:pt x="12631" y="24889"/>
                </a:lnTo>
                <a:lnTo>
                  <a:pt x="10699" y="25929"/>
                </a:lnTo>
                <a:cubicBezTo>
                  <a:pt x="10699" y="25929"/>
                  <a:pt x="8322" y="18499"/>
                  <a:pt x="7281" y="15676"/>
                </a:cubicBezTo>
                <a:cubicBezTo>
                  <a:pt x="6242" y="12852"/>
                  <a:pt x="5944" y="11665"/>
                  <a:pt x="5944" y="11665"/>
                </a:cubicBezTo>
                <a:lnTo>
                  <a:pt x="5993" y="11636"/>
                </a:lnTo>
                <a:cubicBezTo>
                  <a:pt x="7025" y="11033"/>
                  <a:pt x="7548" y="9832"/>
                  <a:pt x="7287" y="8666"/>
                </a:cubicBezTo>
                <a:lnTo>
                  <a:pt x="6947" y="7153"/>
                </a:lnTo>
                <a:lnTo>
                  <a:pt x="6947" y="7153"/>
                </a:lnTo>
                <a:cubicBezTo>
                  <a:pt x="6947" y="7153"/>
                  <a:pt x="7227" y="7780"/>
                  <a:pt x="7802" y="7780"/>
                </a:cubicBezTo>
                <a:cubicBezTo>
                  <a:pt x="7977" y="7780"/>
                  <a:pt x="8179" y="7722"/>
                  <a:pt x="8409" y="7571"/>
                </a:cubicBezTo>
                <a:cubicBezTo>
                  <a:pt x="8906" y="7244"/>
                  <a:pt x="8377" y="3956"/>
                  <a:pt x="7782" y="2767"/>
                </a:cubicBezTo>
                <a:cubicBezTo>
                  <a:pt x="7556" y="2314"/>
                  <a:pt x="7127" y="2161"/>
                  <a:pt x="6650" y="2161"/>
                </a:cubicBezTo>
                <a:cubicBezTo>
                  <a:pt x="5876" y="2161"/>
                  <a:pt x="4975" y="2565"/>
                  <a:pt x="4607" y="2749"/>
                </a:cubicBezTo>
                <a:cubicBezTo>
                  <a:pt x="4013" y="3046"/>
                  <a:pt x="3418" y="3641"/>
                  <a:pt x="3418" y="3641"/>
                </a:cubicBezTo>
                <a:lnTo>
                  <a:pt x="2972" y="1857"/>
                </a:lnTo>
                <a:cubicBezTo>
                  <a:pt x="2972" y="1857"/>
                  <a:pt x="5202" y="1709"/>
                  <a:pt x="5648" y="1709"/>
                </a:cubicBezTo>
                <a:cubicBezTo>
                  <a:pt x="6093" y="1709"/>
                  <a:pt x="7728" y="222"/>
                  <a:pt x="6985" y="74"/>
                </a:cubicBezTo>
                <a:cubicBezTo>
                  <a:pt x="6769" y="31"/>
                  <a:pt x="6268" y="1"/>
                  <a:pt x="563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970;p48">
            <a:extLst>
              <a:ext uri="{FF2B5EF4-FFF2-40B4-BE49-F238E27FC236}">
                <a16:creationId xmlns:a16="http://schemas.microsoft.com/office/drawing/2014/main" id="{0CAF71FB-C12E-745C-551D-8185AE78C69F}"/>
              </a:ext>
            </a:extLst>
          </p:cNvPr>
          <p:cNvSpPr/>
          <p:nvPr/>
        </p:nvSpPr>
        <p:spPr>
          <a:xfrm>
            <a:off x="3931333" y="2700241"/>
            <a:ext cx="260825" cy="606987"/>
          </a:xfrm>
          <a:custGeom>
            <a:avLst/>
            <a:gdLst/>
            <a:ahLst/>
            <a:cxnLst/>
            <a:rect l="l" t="t" r="r" b="b"/>
            <a:pathLst>
              <a:path w="15438" h="35927" extrusionOk="0">
                <a:moveTo>
                  <a:pt x="5815" y="2301"/>
                </a:moveTo>
                <a:lnTo>
                  <a:pt x="5815" y="2301"/>
                </a:lnTo>
                <a:cubicBezTo>
                  <a:pt x="5291" y="2441"/>
                  <a:pt x="4825" y="2655"/>
                  <a:pt x="4577" y="2778"/>
                </a:cubicBezTo>
                <a:cubicBezTo>
                  <a:pt x="4250" y="2942"/>
                  <a:pt x="3929" y="3184"/>
                  <a:pt x="3692" y="3382"/>
                </a:cubicBezTo>
                <a:lnTo>
                  <a:pt x="3454" y="2430"/>
                </a:lnTo>
                <a:cubicBezTo>
                  <a:pt x="4100" y="2388"/>
                  <a:pt x="5427" y="2305"/>
                  <a:pt x="5752" y="2305"/>
                </a:cubicBezTo>
                <a:cubicBezTo>
                  <a:pt x="5773" y="2305"/>
                  <a:pt x="5793" y="2304"/>
                  <a:pt x="5815" y="2301"/>
                </a:cubicBezTo>
                <a:close/>
                <a:moveTo>
                  <a:pt x="5740" y="596"/>
                </a:moveTo>
                <a:cubicBezTo>
                  <a:pt x="6267" y="596"/>
                  <a:pt x="6704" y="617"/>
                  <a:pt x="6953" y="653"/>
                </a:cubicBezTo>
                <a:cubicBezTo>
                  <a:pt x="6792" y="990"/>
                  <a:pt x="5993" y="1674"/>
                  <a:pt x="5752" y="1706"/>
                </a:cubicBezTo>
                <a:cubicBezTo>
                  <a:pt x="5301" y="1706"/>
                  <a:pt x="3149" y="1849"/>
                  <a:pt x="3058" y="1855"/>
                </a:cubicBezTo>
                <a:cubicBezTo>
                  <a:pt x="2872" y="1867"/>
                  <a:pt x="2741" y="2045"/>
                  <a:pt x="2788" y="2227"/>
                </a:cubicBezTo>
                <a:lnTo>
                  <a:pt x="3234" y="4010"/>
                </a:lnTo>
                <a:cubicBezTo>
                  <a:pt x="3269" y="4153"/>
                  <a:pt x="3395" y="4237"/>
                  <a:pt x="3524" y="4237"/>
                </a:cubicBezTo>
                <a:cubicBezTo>
                  <a:pt x="3599" y="4237"/>
                  <a:pt x="3675" y="4209"/>
                  <a:pt x="3735" y="4149"/>
                </a:cubicBezTo>
                <a:cubicBezTo>
                  <a:pt x="3740" y="4144"/>
                  <a:pt x="4301" y="3586"/>
                  <a:pt x="4847" y="3313"/>
                </a:cubicBezTo>
                <a:cubicBezTo>
                  <a:pt x="5096" y="3188"/>
                  <a:pt x="6015" y="2757"/>
                  <a:pt x="6749" y="2757"/>
                </a:cubicBezTo>
                <a:cubicBezTo>
                  <a:pt x="7126" y="2757"/>
                  <a:pt x="7455" y="2871"/>
                  <a:pt x="7619" y="3199"/>
                </a:cubicBezTo>
                <a:cubicBezTo>
                  <a:pt x="8202" y="4364"/>
                  <a:pt x="8608" y="7259"/>
                  <a:pt x="8349" y="7617"/>
                </a:cubicBezTo>
                <a:cubicBezTo>
                  <a:pt x="8188" y="7724"/>
                  <a:pt x="8040" y="7778"/>
                  <a:pt x="7906" y="7778"/>
                </a:cubicBezTo>
                <a:cubicBezTo>
                  <a:pt x="7862" y="7778"/>
                  <a:pt x="7820" y="7772"/>
                  <a:pt x="7779" y="7760"/>
                </a:cubicBezTo>
                <a:cubicBezTo>
                  <a:pt x="7489" y="7677"/>
                  <a:pt x="7326" y="7330"/>
                  <a:pt x="7325" y="7328"/>
                </a:cubicBezTo>
                <a:cubicBezTo>
                  <a:pt x="7276" y="7217"/>
                  <a:pt x="7167" y="7150"/>
                  <a:pt x="7052" y="7150"/>
                </a:cubicBezTo>
                <a:cubicBezTo>
                  <a:pt x="7021" y="7150"/>
                  <a:pt x="6989" y="7155"/>
                  <a:pt x="6958" y="7165"/>
                </a:cubicBezTo>
                <a:cubicBezTo>
                  <a:pt x="6810" y="7214"/>
                  <a:pt x="6726" y="7365"/>
                  <a:pt x="6760" y="7516"/>
                </a:cubicBezTo>
                <a:lnTo>
                  <a:pt x="7099" y="9029"/>
                </a:lnTo>
                <a:cubicBezTo>
                  <a:pt x="7333" y="10072"/>
                  <a:pt x="6870" y="11136"/>
                  <a:pt x="5898" y="11703"/>
                </a:cubicBezTo>
                <a:cubicBezTo>
                  <a:pt x="5782" y="11770"/>
                  <a:pt x="5726" y="11905"/>
                  <a:pt x="5757" y="12035"/>
                </a:cubicBezTo>
                <a:cubicBezTo>
                  <a:pt x="5770" y="12084"/>
                  <a:pt x="6071" y="13271"/>
                  <a:pt x="7105" y="16078"/>
                </a:cubicBezTo>
                <a:cubicBezTo>
                  <a:pt x="8131" y="18863"/>
                  <a:pt x="10494" y="26244"/>
                  <a:pt x="10517" y="26318"/>
                </a:cubicBezTo>
                <a:cubicBezTo>
                  <a:pt x="10545" y="26403"/>
                  <a:pt x="10608" y="26472"/>
                  <a:pt x="10691" y="26504"/>
                </a:cubicBezTo>
                <a:cubicBezTo>
                  <a:pt x="10727" y="26519"/>
                  <a:pt x="10765" y="26526"/>
                  <a:pt x="10803" y="26526"/>
                </a:cubicBezTo>
                <a:cubicBezTo>
                  <a:pt x="10852" y="26526"/>
                  <a:pt x="10900" y="26514"/>
                  <a:pt x="10945" y="26491"/>
                </a:cubicBezTo>
                <a:lnTo>
                  <a:pt x="12592" y="25604"/>
                </a:lnTo>
                <a:lnTo>
                  <a:pt x="14752" y="30463"/>
                </a:lnTo>
                <a:cubicBezTo>
                  <a:pt x="12633" y="32420"/>
                  <a:pt x="9111" y="35330"/>
                  <a:pt x="7970" y="35330"/>
                </a:cubicBezTo>
                <a:cubicBezTo>
                  <a:pt x="7943" y="35330"/>
                  <a:pt x="7917" y="35328"/>
                  <a:pt x="7892" y="35325"/>
                </a:cubicBezTo>
                <a:cubicBezTo>
                  <a:pt x="7812" y="35315"/>
                  <a:pt x="7792" y="35287"/>
                  <a:pt x="7783" y="35274"/>
                </a:cubicBezTo>
                <a:cubicBezTo>
                  <a:pt x="7289" y="34533"/>
                  <a:pt x="6494" y="28356"/>
                  <a:pt x="5913" y="23846"/>
                </a:cubicBezTo>
                <a:cubicBezTo>
                  <a:pt x="5474" y="20438"/>
                  <a:pt x="5096" y="17493"/>
                  <a:pt x="4850" y="16634"/>
                </a:cubicBezTo>
                <a:cubicBezTo>
                  <a:pt x="4550" y="15586"/>
                  <a:pt x="4007" y="13061"/>
                  <a:pt x="3529" y="10834"/>
                </a:cubicBezTo>
                <a:cubicBezTo>
                  <a:pt x="2962" y="8194"/>
                  <a:pt x="2607" y="6567"/>
                  <a:pt x="2463" y="6205"/>
                </a:cubicBezTo>
                <a:cubicBezTo>
                  <a:pt x="2424" y="6107"/>
                  <a:pt x="2360" y="5964"/>
                  <a:pt x="2282" y="5785"/>
                </a:cubicBezTo>
                <a:cubicBezTo>
                  <a:pt x="1866" y="4843"/>
                  <a:pt x="600" y="1975"/>
                  <a:pt x="1339" y="1341"/>
                </a:cubicBezTo>
                <a:cubicBezTo>
                  <a:pt x="2000" y="776"/>
                  <a:pt x="4236" y="596"/>
                  <a:pt x="5740" y="596"/>
                </a:cubicBezTo>
                <a:close/>
                <a:moveTo>
                  <a:pt x="5719" y="1"/>
                </a:moveTo>
                <a:cubicBezTo>
                  <a:pt x="4129" y="1"/>
                  <a:pt x="1764" y="189"/>
                  <a:pt x="950" y="887"/>
                </a:cubicBezTo>
                <a:cubicBezTo>
                  <a:pt x="0" y="1700"/>
                  <a:pt x="814" y="3941"/>
                  <a:pt x="1734" y="6026"/>
                </a:cubicBezTo>
                <a:cubicBezTo>
                  <a:pt x="1809" y="6197"/>
                  <a:pt x="1869" y="6334"/>
                  <a:pt x="1907" y="6426"/>
                </a:cubicBezTo>
                <a:cubicBezTo>
                  <a:pt x="2043" y="6768"/>
                  <a:pt x="2500" y="8898"/>
                  <a:pt x="2944" y="10959"/>
                </a:cubicBezTo>
                <a:cubicBezTo>
                  <a:pt x="3447" y="13305"/>
                  <a:pt x="3969" y="15731"/>
                  <a:pt x="4274" y="16798"/>
                </a:cubicBezTo>
                <a:cubicBezTo>
                  <a:pt x="4507" y="17615"/>
                  <a:pt x="4902" y="20679"/>
                  <a:pt x="5319" y="23922"/>
                </a:cubicBezTo>
                <a:cubicBezTo>
                  <a:pt x="6135" y="30260"/>
                  <a:pt x="6755" y="34810"/>
                  <a:pt x="7284" y="35605"/>
                </a:cubicBezTo>
                <a:cubicBezTo>
                  <a:pt x="7368" y="35731"/>
                  <a:pt x="7529" y="35886"/>
                  <a:pt x="7822" y="35921"/>
                </a:cubicBezTo>
                <a:cubicBezTo>
                  <a:pt x="7858" y="35924"/>
                  <a:pt x="7893" y="35925"/>
                  <a:pt x="7928" y="35926"/>
                </a:cubicBezTo>
                <a:cubicBezTo>
                  <a:pt x="9723" y="35926"/>
                  <a:pt x="14739" y="31293"/>
                  <a:pt x="15316" y="30754"/>
                </a:cubicBezTo>
                <a:cubicBezTo>
                  <a:pt x="15410" y="30667"/>
                  <a:pt x="15437" y="30530"/>
                  <a:pt x="15386" y="30414"/>
                </a:cubicBezTo>
                <a:lnTo>
                  <a:pt x="13007" y="25063"/>
                </a:lnTo>
                <a:cubicBezTo>
                  <a:pt x="12957" y="24952"/>
                  <a:pt x="12847" y="24886"/>
                  <a:pt x="12733" y="24886"/>
                </a:cubicBezTo>
                <a:cubicBezTo>
                  <a:pt x="12686" y="24886"/>
                  <a:pt x="12637" y="24897"/>
                  <a:pt x="12592" y="24922"/>
                </a:cubicBezTo>
                <a:lnTo>
                  <a:pt x="10978" y="25792"/>
                </a:lnTo>
                <a:cubicBezTo>
                  <a:pt x="10497" y="24296"/>
                  <a:pt x="8568" y="18319"/>
                  <a:pt x="7666" y="15870"/>
                </a:cubicBezTo>
                <a:cubicBezTo>
                  <a:pt x="6886" y="13752"/>
                  <a:pt x="6524" y="12552"/>
                  <a:pt x="6395" y="12099"/>
                </a:cubicBezTo>
                <a:cubicBezTo>
                  <a:pt x="7451" y="11404"/>
                  <a:pt x="7963" y="10128"/>
                  <a:pt x="7683" y="8897"/>
                </a:cubicBezTo>
                <a:lnTo>
                  <a:pt x="7553" y="8317"/>
                </a:lnTo>
                <a:lnTo>
                  <a:pt x="7553" y="8317"/>
                </a:lnTo>
                <a:cubicBezTo>
                  <a:pt x="7571" y="8323"/>
                  <a:pt x="7589" y="8329"/>
                  <a:pt x="7607" y="8335"/>
                </a:cubicBezTo>
                <a:cubicBezTo>
                  <a:pt x="7706" y="8363"/>
                  <a:pt x="7806" y="8377"/>
                  <a:pt x="7907" y="8377"/>
                </a:cubicBezTo>
                <a:cubicBezTo>
                  <a:pt x="8157" y="8377"/>
                  <a:pt x="8414" y="8291"/>
                  <a:pt x="8677" y="8117"/>
                </a:cubicBezTo>
                <a:cubicBezTo>
                  <a:pt x="9443" y="7614"/>
                  <a:pt x="8689" y="4002"/>
                  <a:pt x="8153" y="2931"/>
                </a:cubicBezTo>
                <a:cubicBezTo>
                  <a:pt x="7864" y="2351"/>
                  <a:pt x="7334" y="2160"/>
                  <a:pt x="6762" y="2160"/>
                </a:cubicBezTo>
                <a:cubicBezTo>
                  <a:pt x="6496" y="2160"/>
                  <a:pt x="6220" y="2202"/>
                  <a:pt x="5955" y="2265"/>
                </a:cubicBezTo>
                <a:cubicBezTo>
                  <a:pt x="6537" y="2064"/>
                  <a:pt x="7522" y="1162"/>
                  <a:pt x="7575" y="623"/>
                </a:cubicBezTo>
                <a:cubicBezTo>
                  <a:pt x="7602" y="349"/>
                  <a:pt x="7435" y="136"/>
                  <a:pt x="7146" y="78"/>
                </a:cubicBezTo>
                <a:cubicBezTo>
                  <a:pt x="6928" y="34"/>
                  <a:pt x="6393" y="1"/>
                  <a:pt x="57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971;p48">
            <a:extLst>
              <a:ext uri="{FF2B5EF4-FFF2-40B4-BE49-F238E27FC236}">
                <a16:creationId xmlns:a16="http://schemas.microsoft.com/office/drawing/2014/main" id="{C51443AE-B55B-F5F0-8DE5-C58D42417DB3}"/>
              </a:ext>
            </a:extLst>
          </p:cNvPr>
          <p:cNvSpPr/>
          <p:nvPr/>
        </p:nvSpPr>
        <p:spPr>
          <a:xfrm>
            <a:off x="3992408" y="2756451"/>
            <a:ext cx="79440" cy="34162"/>
          </a:xfrm>
          <a:custGeom>
            <a:avLst/>
            <a:gdLst/>
            <a:ahLst/>
            <a:cxnLst/>
            <a:rect l="l" t="t" r="r" b="b"/>
            <a:pathLst>
              <a:path w="4702" h="2022" extrusionOk="0">
                <a:moveTo>
                  <a:pt x="3775" y="1"/>
                </a:moveTo>
                <a:cubicBezTo>
                  <a:pt x="1993" y="1"/>
                  <a:pt x="293" y="1426"/>
                  <a:pt x="214" y="1494"/>
                </a:cubicBezTo>
                <a:cubicBezTo>
                  <a:pt x="1" y="1674"/>
                  <a:pt x="129" y="2021"/>
                  <a:pt x="408" y="2021"/>
                </a:cubicBezTo>
                <a:cubicBezTo>
                  <a:pt x="479" y="2021"/>
                  <a:pt x="547" y="1996"/>
                  <a:pt x="602" y="1950"/>
                </a:cubicBezTo>
                <a:cubicBezTo>
                  <a:pt x="619" y="1935"/>
                  <a:pt x="2207" y="599"/>
                  <a:pt x="3771" y="599"/>
                </a:cubicBezTo>
                <a:cubicBezTo>
                  <a:pt x="3952" y="599"/>
                  <a:pt x="4133" y="617"/>
                  <a:pt x="4311" y="657"/>
                </a:cubicBezTo>
                <a:cubicBezTo>
                  <a:pt x="4332" y="662"/>
                  <a:pt x="4354" y="664"/>
                  <a:pt x="4375" y="664"/>
                </a:cubicBezTo>
                <a:cubicBezTo>
                  <a:pt x="4511" y="664"/>
                  <a:pt x="4635" y="569"/>
                  <a:pt x="4666" y="430"/>
                </a:cubicBezTo>
                <a:cubicBezTo>
                  <a:pt x="4701" y="269"/>
                  <a:pt x="4600" y="109"/>
                  <a:pt x="4440" y="72"/>
                </a:cubicBezTo>
                <a:cubicBezTo>
                  <a:pt x="4219" y="23"/>
                  <a:pt x="3996" y="1"/>
                  <a:pt x="377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972;p48">
            <a:extLst>
              <a:ext uri="{FF2B5EF4-FFF2-40B4-BE49-F238E27FC236}">
                <a16:creationId xmlns:a16="http://schemas.microsoft.com/office/drawing/2014/main" id="{FC3E176A-511B-29DA-2451-31D6C3AD67C9}"/>
              </a:ext>
            </a:extLst>
          </p:cNvPr>
          <p:cNvSpPr/>
          <p:nvPr/>
        </p:nvSpPr>
        <p:spPr>
          <a:xfrm>
            <a:off x="4003136" y="2785696"/>
            <a:ext cx="70216" cy="34905"/>
          </a:xfrm>
          <a:custGeom>
            <a:avLst/>
            <a:gdLst/>
            <a:ahLst/>
            <a:cxnLst/>
            <a:rect l="l" t="t" r="r" b="b"/>
            <a:pathLst>
              <a:path w="4156" h="2066" extrusionOk="0">
                <a:moveTo>
                  <a:pt x="3667" y="1"/>
                </a:moveTo>
                <a:cubicBezTo>
                  <a:pt x="1666" y="1"/>
                  <a:pt x="242" y="1496"/>
                  <a:pt x="180" y="1562"/>
                </a:cubicBezTo>
                <a:cubicBezTo>
                  <a:pt x="1" y="1753"/>
                  <a:pt x="137" y="2065"/>
                  <a:pt x="397" y="2065"/>
                </a:cubicBezTo>
                <a:cubicBezTo>
                  <a:pt x="398" y="2065"/>
                  <a:pt x="398" y="2065"/>
                  <a:pt x="399" y="2065"/>
                </a:cubicBezTo>
                <a:cubicBezTo>
                  <a:pt x="482" y="2065"/>
                  <a:pt x="562" y="2031"/>
                  <a:pt x="618" y="1970"/>
                </a:cubicBezTo>
                <a:cubicBezTo>
                  <a:pt x="631" y="1956"/>
                  <a:pt x="1909" y="598"/>
                  <a:pt x="3646" y="598"/>
                </a:cubicBezTo>
                <a:cubicBezTo>
                  <a:pt x="3706" y="598"/>
                  <a:pt x="3768" y="600"/>
                  <a:pt x="3830" y="604"/>
                </a:cubicBezTo>
                <a:cubicBezTo>
                  <a:pt x="3836" y="604"/>
                  <a:pt x="3842" y="604"/>
                  <a:pt x="3848" y="604"/>
                </a:cubicBezTo>
                <a:cubicBezTo>
                  <a:pt x="4005" y="604"/>
                  <a:pt x="4138" y="480"/>
                  <a:pt x="4146" y="320"/>
                </a:cubicBezTo>
                <a:cubicBezTo>
                  <a:pt x="4155" y="155"/>
                  <a:pt x="4027" y="13"/>
                  <a:pt x="3860" y="5"/>
                </a:cubicBezTo>
                <a:cubicBezTo>
                  <a:pt x="3795" y="2"/>
                  <a:pt x="3731" y="1"/>
                  <a:pt x="366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973;p48">
            <a:extLst>
              <a:ext uri="{FF2B5EF4-FFF2-40B4-BE49-F238E27FC236}">
                <a16:creationId xmlns:a16="http://schemas.microsoft.com/office/drawing/2014/main" id="{E51C762E-1ECA-E478-2F5A-CD2D86CD4782}"/>
              </a:ext>
            </a:extLst>
          </p:cNvPr>
          <p:cNvSpPr/>
          <p:nvPr/>
        </p:nvSpPr>
        <p:spPr>
          <a:xfrm>
            <a:off x="4136438" y="2802659"/>
            <a:ext cx="323674" cy="511412"/>
          </a:xfrm>
          <a:custGeom>
            <a:avLst/>
            <a:gdLst/>
            <a:ahLst/>
            <a:cxnLst/>
            <a:rect l="l" t="t" r="r" b="b"/>
            <a:pathLst>
              <a:path w="19158" h="30270" extrusionOk="0">
                <a:moveTo>
                  <a:pt x="16533" y="0"/>
                </a:moveTo>
                <a:cubicBezTo>
                  <a:pt x="16499" y="0"/>
                  <a:pt x="16464" y="1"/>
                  <a:pt x="16428" y="2"/>
                </a:cubicBezTo>
                <a:cubicBezTo>
                  <a:pt x="16428" y="2"/>
                  <a:pt x="13670" y="2630"/>
                  <a:pt x="12483" y="4860"/>
                </a:cubicBezTo>
                <a:cubicBezTo>
                  <a:pt x="11294" y="7088"/>
                  <a:pt x="1" y="19125"/>
                  <a:pt x="1" y="19125"/>
                </a:cubicBezTo>
                <a:lnTo>
                  <a:pt x="3269" y="30269"/>
                </a:lnTo>
                <a:lnTo>
                  <a:pt x="11294" y="23434"/>
                </a:lnTo>
                <a:cubicBezTo>
                  <a:pt x="11294" y="23434"/>
                  <a:pt x="15751" y="14816"/>
                  <a:pt x="16940" y="9318"/>
                </a:cubicBezTo>
                <a:cubicBezTo>
                  <a:pt x="18113" y="3891"/>
                  <a:pt x="19158" y="0"/>
                  <a:pt x="165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974;p48">
            <a:extLst>
              <a:ext uri="{FF2B5EF4-FFF2-40B4-BE49-F238E27FC236}">
                <a16:creationId xmlns:a16="http://schemas.microsoft.com/office/drawing/2014/main" id="{9F1A7261-61CF-FBB7-79FD-966E70043DB4}"/>
              </a:ext>
            </a:extLst>
          </p:cNvPr>
          <p:cNvSpPr/>
          <p:nvPr/>
        </p:nvSpPr>
        <p:spPr>
          <a:xfrm>
            <a:off x="4131099" y="2797607"/>
            <a:ext cx="325651" cy="521532"/>
          </a:xfrm>
          <a:custGeom>
            <a:avLst/>
            <a:gdLst/>
            <a:ahLst/>
            <a:cxnLst/>
            <a:rect l="l" t="t" r="r" b="b"/>
            <a:pathLst>
              <a:path w="19275" h="30869" extrusionOk="0">
                <a:moveTo>
                  <a:pt x="16867" y="599"/>
                </a:moveTo>
                <a:cubicBezTo>
                  <a:pt x="17294" y="602"/>
                  <a:pt x="17602" y="724"/>
                  <a:pt x="17808" y="969"/>
                </a:cubicBezTo>
                <a:cubicBezTo>
                  <a:pt x="18626" y="1948"/>
                  <a:pt x="17998" y="4821"/>
                  <a:pt x="17201" y="8457"/>
                </a:cubicBezTo>
                <a:lnTo>
                  <a:pt x="16963" y="9554"/>
                </a:lnTo>
                <a:cubicBezTo>
                  <a:pt x="15844" y="14729"/>
                  <a:pt x="11741" y="22816"/>
                  <a:pt x="11370" y="23543"/>
                </a:cubicBezTo>
                <a:lnTo>
                  <a:pt x="3742" y="30041"/>
                </a:lnTo>
                <a:lnTo>
                  <a:pt x="652" y="19504"/>
                </a:lnTo>
                <a:cubicBezTo>
                  <a:pt x="1921" y="18149"/>
                  <a:pt x="11921" y="7440"/>
                  <a:pt x="13062" y="5300"/>
                </a:cubicBezTo>
                <a:cubicBezTo>
                  <a:pt x="14100" y="3354"/>
                  <a:pt x="16400" y="1055"/>
                  <a:pt x="16867" y="599"/>
                </a:cubicBezTo>
                <a:close/>
                <a:moveTo>
                  <a:pt x="16838" y="1"/>
                </a:moveTo>
                <a:cubicBezTo>
                  <a:pt x="16803" y="1"/>
                  <a:pt x="16768" y="1"/>
                  <a:pt x="16733" y="3"/>
                </a:cubicBezTo>
                <a:cubicBezTo>
                  <a:pt x="16661" y="5"/>
                  <a:pt x="16591" y="34"/>
                  <a:pt x="16537" y="84"/>
                </a:cubicBezTo>
                <a:cubicBezTo>
                  <a:pt x="16424" y="194"/>
                  <a:pt x="13732" y="2772"/>
                  <a:pt x="12534" y="5017"/>
                </a:cubicBezTo>
                <a:cubicBezTo>
                  <a:pt x="11378" y="7186"/>
                  <a:pt x="212" y="19099"/>
                  <a:pt x="98" y="19219"/>
                </a:cubicBezTo>
                <a:cubicBezTo>
                  <a:pt x="26" y="19296"/>
                  <a:pt x="0" y="19407"/>
                  <a:pt x="29" y="19508"/>
                </a:cubicBezTo>
                <a:lnTo>
                  <a:pt x="3298" y="30652"/>
                </a:lnTo>
                <a:cubicBezTo>
                  <a:pt x="3327" y="30749"/>
                  <a:pt x="3403" y="30826"/>
                  <a:pt x="3500" y="30856"/>
                </a:cubicBezTo>
                <a:cubicBezTo>
                  <a:pt x="3527" y="30864"/>
                  <a:pt x="3557" y="30867"/>
                  <a:pt x="3586" y="30868"/>
                </a:cubicBezTo>
                <a:cubicBezTo>
                  <a:pt x="3657" y="30868"/>
                  <a:pt x="3726" y="30842"/>
                  <a:pt x="3781" y="30796"/>
                </a:cubicBezTo>
                <a:lnTo>
                  <a:pt x="11804" y="23961"/>
                </a:lnTo>
                <a:cubicBezTo>
                  <a:pt x="11834" y="23935"/>
                  <a:pt x="11859" y="23904"/>
                  <a:pt x="11876" y="23870"/>
                </a:cubicBezTo>
                <a:cubicBezTo>
                  <a:pt x="11922" y="23783"/>
                  <a:pt x="16365" y="15153"/>
                  <a:pt x="17550" y="9679"/>
                </a:cubicBezTo>
                <a:lnTo>
                  <a:pt x="17787" y="8585"/>
                </a:lnTo>
                <a:cubicBezTo>
                  <a:pt x="18652" y="4641"/>
                  <a:pt x="19275" y="1790"/>
                  <a:pt x="18267" y="585"/>
                </a:cubicBezTo>
                <a:cubicBezTo>
                  <a:pt x="17941" y="195"/>
                  <a:pt x="17463" y="1"/>
                  <a:pt x="168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75;p48">
            <a:extLst>
              <a:ext uri="{FF2B5EF4-FFF2-40B4-BE49-F238E27FC236}">
                <a16:creationId xmlns:a16="http://schemas.microsoft.com/office/drawing/2014/main" id="{08F8A1FE-7867-9A25-26F4-175E065AB5D6}"/>
              </a:ext>
            </a:extLst>
          </p:cNvPr>
          <p:cNvSpPr/>
          <p:nvPr/>
        </p:nvSpPr>
        <p:spPr>
          <a:xfrm>
            <a:off x="4132028" y="2800057"/>
            <a:ext cx="738075" cy="849160"/>
          </a:xfrm>
          <a:custGeom>
            <a:avLst/>
            <a:gdLst/>
            <a:ahLst/>
            <a:cxnLst/>
            <a:rect l="l" t="t" r="r" b="b"/>
            <a:pathLst>
              <a:path w="43686" h="50261" extrusionOk="0">
                <a:moveTo>
                  <a:pt x="17438" y="0"/>
                </a:moveTo>
                <a:cubicBezTo>
                  <a:pt x="17058" y="0"/>
                  <a:pt x="16798" y="47"/>
                  <a:pt x="16689" y="156"/>
                </a:cubicBezTo>
                <a:cubicBezTo>
                  <a:pt x="16073" y="773"/>
                  <a:pt x="12201" y="20135"/>
                  <a:pt x="8430" y="27893"/>
                </a:cubicBezTo>
                <a:cubicBezTo>
                  <a:pt x="3439" y="38162"/>
                  <a:pt x="0" y="43603"/>
                  <a:pt x="0" y="43603"/>
                </a:cubicBezTo>
                <a:cubicBezTo>
                  <a:pt x="0" y="43603"/>
                  <a:pt x="2953" y="42279"/>
                  <a:pt x="7244" y="42279"/>
                </a:cubicBezTo>
                <a:cubicBezTo>
                  <a:pt x="8371" y="42279"/>
                  <a:pt x="9590" y="42370"/>
                  <a:pt x="10873" y="42601"/>
                </a:cubicBezTo>
                <a:cubicBezTo>
                  <a:pt x="17036" y="43711"/>
                  <a:pt x="26627" y="50260"/>
                  <a:pt x="26627" y="50260"/>
                </a:cubicBezTo>
                <a:cubicBezTo>
                  <a:pt x="26627" y="50260"/>
                  <a:pt x="31236" y="40343"/>
                  <a:pt x="36167" y="30358"/>
                </a:cubicBezTo>
                <a:cubicBezTo>
                  <a:pt x="41098" y="20372"/>
                  <a:pt x="43686" y="5457"/>
                  <a:pt x="43686" y="4594"/>
                </a:cubicBezTo>
                <a:cubicBezTo>
                  <a:pt x="43686" y="3796"/>
                  <a:pt x="42311" y="3101"/>
                  <a:pt x="41520" y="3101"/>
                </a:cubicBezTo>
                <a:cubicBezTo>
                  <a:pt x="41457" y="3101"/>
                  <a:pt x="41398" y="3105"/>
                  <a:pt x="41343" y="3114"/>
                </a:cubicBezTo>
                <a:cubicBezTo>
                  <a:pt x="41343" y="3114"/>
                  <a:pt x="32591" y="2375"/>
                  <a:pt x="27660" y="1636"/>
                </a:cubicBezTo>
                <a:cubicBezTo>
                  <a:pt x="23601" y="1027"/>
                  <a:pt x="19208" y="0"/>
                  <a:pt x="174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76;p48">
            <a:extLst>
              <a:ext uri="{FF2B5EF4-FFF2-40B4-BE49-F238E27FC236}">
                <a16:creationId xmlns:a16="http://schemas.microsoft.com/office/drawing/2014/main" id="{A55CDCB1-FFD0-02ED-196C-24E00DDC5751}"/>
              </a:ext>
            </a:extLst>
          </p:cNvPr>
          <p:cNvSpPr/>
          <p:nvPr/>
        </p:nvSpPr>
        <p:spPr>
          <a:xfrm>
            <a:off x="4125490" y="2795005"/>
            <a:ext cx="749682" cy="859263"/>
          </a:xfrm>
          <a:custGeom>
            <a:avLst/>
            <a:gdLst/>
            <a:ahLst/>
            <a:cxnLst/>
            <a:rect l="l" t="t" r="r" b="b"/>
            <a:pathLst>
              <a:path w="44373" h="50859" extrusionOk="0">
                <a:moveTo>
                  <a:pt x="17775" y="591"/>
                </a:moveTo>
                <a:cubicBezTo>
                  <a:pt x="18817" y="591"/>
                  <a:pt x="21202" y="1030"/>
                  <a:pt x="23193" y="1398"/>
                </a:cubicBezTo>
                <a:cubicBezTo>
                  <a:pt x="24691" y="1675"/>
                  <a:pt x="26389" y="1989"/>
                  <a:pt x="28003" y="2231"/>
                </a:cubicBezTo>
                <a:cubicBezTo>
                  <a:pt x="32887" y="2963"/>
                  <a:pt x="41618" y="3705"/>
                  <a:pt x="41705" y="3712"/>
                </a:cubicBezTo>
                <a:cubicBezTo>
                  <a:pt x="41714" y="3713"/>
                  <a:pt x="41723" y="3713"/>
                  <a:pt x="41732" y="3713"/>
                </a:cubicBezTo>
                <a:cubicBezTo>
                  <a:pt x="41748" y="3713"/>
                  <a:pt x="41764" y="3712"/>
                  <a:pt x="41780" y="3710"/>
                </a:cubicBezTo>
                <a:cubicBezTo>
                  <a:pt x="41817" y="3704"/>
                  <a:pt x="41859" y="3701"/>
                  <a:pt x="41904" y="3701"/>
                </a:cubicBezTo>
                <a:cubicBezTo>
                  <a:pt x="42299" y="3701"/>
                  <a:pt x="42968" y="3931"/>
                  <a:pt x="43406" y="4301"/>
                </a:cubicBezTo>
                <a:cubicBezTo>
                  <a:pt x="43643" y="4502"/>
                  <a:pt x="43773" y="4712"/>
                  <a:pt x="43773" y="4893"/>
                </a:cubicBezTo>
                <a:cubicBezTo>
                  <a:pt x="43773" y="5885"/>
                  <a:pt x="41107" y="20760"/>
                  <a:pt x="36285" y="30524"/>
                </a:cubicBezTo>
                <a:cubicBezTo>
                  <a:pt x="31899" y="39407"/>
                  <a:pt x="27720" y="48337"/>
                  <a:pt x="26890" y="50115"/>
                </a:cubicBezTo>
                <a:cubicBezTo>
                  <a:pt x="25208" y="48993"/>
                  <a:pt x="16938" y="43619"/>
                  <a:pt x="11312" y="42606"/>
                </a:cubicBezTo>
                <a:cubicBezTo>
                  <a:pt x="10094" y="42386"/>
                  <a:pt x="8858" y="42275"/>
                  <a:pt x="7620" y="42275"/>
                </a:cubicBezTo>
                <a:cubicBezTo>
                  <a:pt x="7614" y="42275"/>
                  <a:pt x="7608" y="42275"/>
                  <a:pt x="7601" y="42276"/>
                </a:cubicBezTo>
                <a:lnTo>
                  <a:pt x="7601" y="42274"/>
                </a:lnTo>
                <a:cubicBezTo>
                  <a:pt x="4611" y="42274"/>
                  <a:pt x="2277" y="42909"/>
                  <a:pt x="1099" y="43312"/>
                </a:cubicBezTo>
                <a:cubicBezTo>
                  <a:pt x="2199" y="41483"/>
                  <a:pt x="5184" y="36352"/>
                  <a:pt x="9087" y="28323"/>
                </a:cubicBezTo>
                <a:cubicBezTo>
                  <a:pt x="11613" y="23125"/>
                  <a:pt x="14125" y="12987"/>
                  <a:pt x="15787" y="6279"/>
                </a:cubicBezTo>
                <a:cubicBezTo>
                  <a:pt x="16468" y="3531"/>
                  <a:pt x="17111" y="936"/>
                  <a:pt x="17285" y="670"/>
                </a:cubicBezTo>
                <a:cubicBezTo>
                  <a:pt x="17359" y="615"/>
                  <a:pt x="17530" y="591"/>
                  <a:pt x="17775" y="591"/>
                </a:cubicBezTo>
                <a:close/>
                <a:moveTo>
                  <a:pt x="17835" y="0"/>
                </a:moveTo>
                <a:cubicBezTo>
                  <a:pt x="17334" y="0"/>
                  <a:pt x="17029" y="79"/>
                  <a:pt x="16865" y="244"/>
                </a:cubicBezTo>
                <a:cubicBezTo>
                  <a:pt x="16626" y="482"/>
                  <a:pt x="16317" y="1648"/>
                  <a:pt x="15205" y="6134"/>
                </a:cubicBezTo>
                <a:cubicBezTo>
                  <a:pt x="13650" y="12412"/>
                  <a:pt x="11047" y="22920"/>
                  <a:pt x="8548" y="28061"/>
                </a:cubicBezTo>
                <a:cubicBezTo>
                  <a:pt x="3622" y="38193"/>
                  <a:pt x="168" y="43688"/>
                  <a:pt x="134" y="43743"/>
                </a:cubicBezTo>
                <a:cubicBezTo>
                  <a:pt x="0" y="43954"/>
                  <a:pt x="167" y="44202"/>
                  <a:pt x="385" y="44202"/>
                </a:cubicBezTo>
                <a:cubicBezTo>
                  <a:pt x="425" y="44202"/>
                  <a:pt x="467" y="44194"/>
                  <a:pt x="510" y="44175"/>
                </a:cubicBezTo>
                <a:cubicBezTo>
                  <a:pt x="546" y="44159"/>
                  <a:pt x="3460" y="42880"/>
                  <a:pt x="7647" y="42880"/>
                </a:cubicBezTo>
                <a:cubicBezTo>
                  <a:pt x="8754" y="42880"/>
                  <a:pt x="9951" y="42969"/>
                  <a:pt x="11206" y="43195"/>
                </a:cubicBezTo>
                <a:cubicBezTo>
                  <a:pt x="17236" y="44280"/>
                  <a:pt x="26749" y="50740"/>
                  <a:pt x="26844" y="50806"/>
                </a:cubicBezTo>
                <a:cubicBezTo>
                  <a:pt x="26894" y="50840"/>
                  <a:pt x="26953" y="50858"/>
                  <a:pt x="27013" y="50858"/>
                </a:cubicBezTo>
                <a:cubicBezTo>
                  <a:pt x="27040" y="50858"/>
                  <a:pt x="27067" y="50855"/>
                  <a:pt x="27092" y="50848"/>
                </a:cubicBezTo>
                <a:cubicBezTo>
                  <a:pt x="27177" y="50824"/>
                  <a:pt x="27247" y="50765"/>
                  <a:pt x="27285" y="50685"/>
                </a:cubicBezTo>
                <a:cubicBezTo>
                  <a:pt x="27331" y="50587"/>
                  <a:pt x="31949" y="40658"/>
                  <a:pt x="36822" y="30790"/>
                </a:cubicBezTo>
                <a:cubicBezTo>
                  <a:pt x="41684" y="20944"/>
                  <a:pt x="44373" y="5899"/>
                  <a:pt x="44373" y="4893"/>
                </a:cubicBezTo>
                <a:cubicBezTo>
                  <a:pt x="44373" y="4528"/>
                  <a:pt x="44173" y="4166"/>
                  <a:pt x="43794" y="3844"/>
                </a:cubicBezTo>
                <a:cubicBezTo>
                  <a:pt x="43279" y="3409"/>
                  <a:pt x="42488" y="3102"/>
                  <a:pt x="41910" y="3102"/>
                </a:cubicBezTo>
                <a:cubicBezTo>
                  <a:pt x="41844" y="3102"/>
                  <a:pt x="41781" y="3105"/>
                  <a:pt x="41721" y="3114"/>
                </a:cubicBezTo>
                <a:cubicBezTo>
                  <a:pt x="41116" y="3062"/>
                  <a:pt x="32802" y="2346"/>
                  <a:pt x="28092" y="1639"/>
                </a:cubicBezTo>
                <a:cubicBezTo>
                  <a:pt x="26488" y="1399"/>
                  <a:pt x="24795" y="1085"/>
                  <a:pt x="23302" y="809"/>
                </a:cubicBezTo>
                <a:cubicBezTo>
                  <a:pt x="20483" y="288"/>
                  <a:pt x="18796" y="0"/>
                  <a:pt x="178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77;p48">
            <a:extLst>
              <a:ext uri="{FF2B5EF4-FFF2-40B4-BE49-F238E27FC236}">
                <a16:creationId xmlns:a16="http://schemas.microsoft.com/office/drawing/2014/main" id="{C829FF52-9C7D-C132-F7A8-867E038C0007}"/>
              </a:ext>
            </a:extLst>
          </p:cNvPr>
          <p:cNvSpPr/>
          <p:nvPr/>
        </p:nvSpPr>
        <p:spPr>
          <a:xfrm>
            <a:off x="4555603" y="2824318"/>
            <a:ext cx="211627" cy="213739"/>
          </a:xfrm>
          <a:custGeom>
            <a:avLst/>
            <a:gdLst/>
            <a:ahLst/>
            <a:cxnLst/>
            <a:rect l="l" t="t" r="r" b="b"/>
            <a:pathLst>
              <a:path w="12526" h="12651" extrusionOk="0">
                <a:moveTo>
                  <a:pt x="1339" y="1"/>
                </a:moveTo>
                <a:cubicBezTo>
                  <a:pt x="926" y="1164"/>
                  <a:pt x="393" y="3016"/>
                  <a:pt x="247" y="5131"/>
                </a:cubicBezTo>
                <a:cubicBezTo>
                  <a:pt x="1" y="8706"/>
                  <a:pt x="2097" y="12650"/>
                  <a:pt x="3699" y="12650"/>
                </a:cubicBezTo>
                <a:cubicBezTo>
                  <a:pt x="5302" y="12650"/>
                  <a:pt x="10232" y="5993"/>
                  <a:pt x="11342" y="4145"/>
                </a:cubicBezTo>
                <a:cubicBezTo>
                  <a:pt x="12146" y="2804"/>
                  <a:pt x="12429" y="1795"/>
                  <a:pt x="12526" y="1338"/>
                </a:cubicBezTo>
                <a:cubicBezTo>
                  <a:pt x="9552" y="1053"/>
                  <a:pt x="5435" y="626"/>
                  <a:pt x="2589" y="200"/>
                </a:cubicBezTo>
                <a:cubicBezTo>
                  <a:pt x="2175" y="138"/>
                  <a:pt x="1758" y="70"/>
                  <a:pt x="133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78;p48">
            <a:extLst>
              <a:ext uri="{FF2B5EF4-FFF2-40B4-BE49-F238E27FC236}">
                <a16:creationId xmlns:a16="http://schemas.microsoft.com/office/drawing/2014/main" id="{939188A8-8D92-0A6B-4A12-60A2BECF8330}"/>
              </a:ext>
            </a:extLst>
          </p:cNvPr>
          <p:cNvSpPr/>
          <p:nvPr/>
        </p:nvSpPr>
        <p:spPr>
          <a:xfrm>
            <a:off x="4551464" y="2819250"/>
            <a:ext cx="221324" cy="223842"/>
          </a:xfrm>
          <a:custGeom>
            <a:avLst/>
            <a:gdLst/>
            <a:ahLst/>
            <a:cxnLst/>
            <a:rect l="l" t="t" r="r" b="b"/>
            <a:pathLst>
              <a:path w="13100" h="13249" extrusionOk="0">
                <a:moveTo>
                  <a:pt x="1784" y="636"/>
                </a:moveTo>
                <a:lnTo>
                  <a:pt x="1784" y="637"/>
                </a:lnTo>
                <a:cubicBezTo>
                  <a:pt x="2120" y="692"/>
                  <a:pt x="2456" y="745"/>
                  <a:pt x="2789" y="794"/>
                </a:cubicBezTo>
                <a:cubicBezTo>
                  <a:pt x="5534" y="1206"/>
                  <a:pt x="9464" y="1619"/>
                  <a:pt x="12397" y="1902"/>
                </a:cubicBezTo>
                <a:cubicBezTo>
                  <a:pt x="12253" y="2425"/>
                  <a:pt x="11952" y="3253"/>
                  <a:pt x="11329" y="4288"/>
                </a:cubicBezTo>
                <a:cubicBezTo>
                  <a:pt x="9956" y="6579"/>
                  <a:pt x="5238" y="12649"/>
                  <a:pt x="3944" y="12649"/>
                </a:cubicBezTo>
                <a:cubicBezTo>
                  <a:pt x="3625" y="12649"/>
                  <a:pt x="3233" y="12417"/>
                  <a:pt x="2841" y="11997"/>
                </a:cubicBezTo>
                <a:cubicBezTo>
                  <a:pt x="1712" y="10787"/>
                  <a:pt x="609" y="8081"/>
                  <a:pt x="791" y="5450"/>
                </a:cubicBezTo>
                <a:cubicBezTo>
                  <a:pt x="924" y="3518"/>
                  <a:pt x="1388" y="1801"/>
                  <a:pt x="1784" y="636"/>
                </a:cubicBezTo>
                <a:close/>
                <a:moveTo>
                  <a:pt x="1583" y="0"/>
                </a:moveTo>
                <a:cubicBezTo>
                  <a:pt x="1458" y="0"/>
                  <a:pt x="1344" y="79"/>
                  <a:pt x="1301" y="200"/>
                </a:cubicBezTo>
                <a:cubicBezTo>
                  <a:pt x="877" y="1398"/>
                  <a:pt x="341" y="3274"/>
                  <a:pt x="193" y="5409"/>
                </a:cubicBezTo>
                <a:cubicBezTo>
                  <a:pt x="0" y="8209"/>
                  <a:pt x="1187" y="11105"/>
                  <a:pt x="2403" y="12407"/>
                </a:cubicBezTo>
                <a:cubicBezTo>
                  <a:pt x="2918" y="12958"/>
                  <a:pt x="3450" y="13249"/>
                  <a:pt x="3944" y="13249"/>
                </a:cubicBezTo>
                <a:cubicBezTo>
                  <a:pt x="5874" y="13249"/>
                  <a:pt x="11103" y="5831"/>
                  <a:pt x="11843" y="4597"/>
                </a:cubicBezTo>
                <a:cubicBezTo>
                  <a:pt x="12660" y="3236"/>
                  <a:pt x="12957" y="2198"/>
                  <a:pt x="13064" y="1699"/>
                </a:cubicBezTo>
                <a:cubicBezTo>
                  <a:pt x="13100" y="1524"/>
                  <a:pt x="12977" y="1356"/>
                  <a:pt x="12799" y="1339"/>
                </a:cubicBezTo>
                <a:cubicBezTo>
                  <a:pt x="9841" y="1055"/>
                  <a:pt x="5720" y="629"/>
                  <a:pt x="2878" y="202"/>
                </a:cubicBezTo>
                <a:cubicBezTo>
                  <a:pt x="2465" y="141"/>
                  <a:pt x="2049" y="75"/>
                  <a:pt x="1633" y="4"/>
                </a:cubicBezTo>
                <a:cubicBezTo>
                  <a:pt x="1616" y="2"/>
                  <a:pt x="1600" y="0"/>
                  <a:pt x="15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79;p48">
            <a:extLst>
              <a:ext uri="{FF2B5EF4-FFF2-40B4-BE49-F238E27FC236}">
                <a16:creationId xmlns:a16="http://schemas.microsoft.com/office/drawing/2014/main" id="{E467E537-7EBD-E4FE-D3FB-82A29F4B24FE}"/>
              </a:ext>
            </a:extLst>
          </p:cNvPr>
          <p:cNvSpPr/>
          <p:nvPr/>
        </p:nvSpPr>
        <p:spPr>
          <a:xfrm>
            <a:off x="4576434" y="2711054"/>
            <a:ext cx="172870" cy="272888"/>
          </a:xfrm>
          <a:custGeom>
            <a:avLst/>
            <a:gdLst/>
            <a:ahLst/>
            <a:cxnLst/>
            <a:rect l="l" t="t" r="r" b="b"/>
            <a:pathLst>
              <a:path w="10232" h="16152" extrusionOk="0">
                <a:moveTo>
                  <a:pt x="3206" y="0"/>
                </a:moveTo>
                <a:cubicBezTo>
                  <a:pt x="3206" y="0"/>
                  <a:pt x="1972" y="6287"/>
                  <a:pt x="987" y="8877"/>
                </a:cubicBezTo>
                <a:cubicBezTo>
                  <a:pt x="1" y="11465"/>
                  <a:pt x="1111" y="16026"/>
                  <a:pt x="2342" y="16149"/>
                </a:cubicBezTo>
                <a:cubicBezTo>
                  <a:pt x="2354" y="16151"/>
                  <a:pt x="2366" y="16151"/>
                  <a:pt x="2379" y="16151"/>
                </a:cubicBezTo>
                <a:cubicBezTo>
                  <a:pt x="3669" y="16151"/>
                  <a:pt x="8506" y="9862"/>
                  <a:pt x="8506" y="9862"/>
                </a:cubicBezTo>
                <a:lnTo>
                  <a:pt x="10232" y="2713"/>
                </a:lnTo>
                <a:cubicBezTo>
                  <a:pt x="10232" y="2713"/>
                  <a:pt x="3945" y="987"/>
                  <a:pt x="32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80;p48">
            <a:extLst>
              <a:ext uri="{FF2B5EF4-FFF2-40B4-BE49-F238E27FC236}">
                <a16:creationId xmlns:a16="http://schemas.microsoft.com/office/drawing/2014/main" id="{9830715E-DFAD-987E-66D8-AF2DCA0CDF14}"/>
              </a:ext>
            </a:extLst>
          </p:cNvPr>
          <p:cNvSpPr/>
          <p:nvPr/>
        </p:nvSpPr>
        <p:spPr>
          <a:xfrm>
            <a:off x="4575134" y="2705986"/>
            <a:ext cx="179729" cy="282991"/>
          </a:xfrm>
          <a:custGeom>
            <a:avLst/>
            <a:gdLst/>
            <a:ahLst/>
            <a:cxnLst/>
            <a:rect l="l" t="t" r="r" b="b"/>
            <a:pathLst>
              <a:path w="10638" h="16750" extrusionOk="0">
                <a:moveTo>
                  <a:pt x="3478" y="848"/>
                </a:moveTo>
                <a:cubicBezTo>
                  <a:pt x="4895" y="1761"/>
                  <a:pt x="8777" y="2893"/>
                  <a:pt x="9950" y="3223"/>
                </a:cubicBezTo>
                <a:lnTo>
                  <a:pt x="8307" y="10030"/>
                </a:lnTo>
                <a:cubicBezTo>
                  <a:pt x="6009" y="13012"/>
                  <a:pt x="3127" y="16151"/>
                  <a:pt x="2464" y="16151"/>
                </a:cubicBezTo>
                <a:cubicBezTo>
                  <a:pt x="2459" y="16151"/>
                  <a:pt x="2455" y="16151"/>
                  <a:pt x="2450" y="16151"/>
                </a:cubicBezTo>
                <a:cubicBezTo>
                  <a:pt x="2294" y="16136"/>
                  <a:pt x="2096" y="15951"/>
                  <a:pt x="1906" y="15643"/>
                </a:cubicBezTo>
                <a:cubicBezTo>
                  <a:pt x="1069" y="14290"/>
                  <a:pt x="632" y="11151"/>
                  <a:pt x="1344" y="9282"/>
                </a:cubicBezTo>
                <a:cubicBezTo>
                  <a:pt x="2177" y="7093"/>
                  <a:pt x="3166" y="2387"/>
                  <a:pt x="3478" y="848"/>
                </a:cubicBezTo>
                <a:close/>
                <a:moveTo>
                  <a:pt x="3285" y="0"/>
                </a:moveTo>
                <a:cubicBezTo>
                  <a:pt x="3151" y="0"/>
                  <a:pt x="3020" y="89"/>
                  <a:pt x="2990" y="242"/>
                </a:cubicBezTo>
                <a:cubicBezTo>
                  <a:pt x="2977" y="306"/>
                  <a:pt x="1750" y="6533"/>
                  <a:pt x="784" y="9069"/>
                </a:cubicBezTo>
                <a:cubicBezTo>
                  <a:pt x="1" y="11124"/>
                  <a:pt x="469" y="14460"/>
                  <a:pt x="1396" y="15957"/>
                </a:cubicBezTo>
                <a:cubicBezTo>
                  <a:pt x="1697" y="16445"/>
                  <a:pt x="2031" y="16711"/>
                  <a:pt x="2390" y="16747"/>
                </a:cubicBezTo>
                <a:cubicBezTo>
                  <a:pt x="2407" y="16748"/>
                  <a:pt x="2424" y="16749"/>
                  <a:pt x="2441" y="16749"/>
                </a:cubicBezTo>
                <a:cubicBezTo>
                  <a:pt x="3788" y="16749"/>
                  <a:pt x="7656" y="11859"/>
                  <a:pt x="8821" y="10344"/>
                </a:cubicBezTo>
                <a:cubicBezTo>
                  <a:pt x="8847" y="10311"/>
                  <a:pt x="8865" y="10273"/>
                  <a:pt x="8875" y="10232"/>
                </a:cubicBezTo>
                <a:lnTo>
                  <a:pt x="10600" y="3083"/>
                </a:lnTo>
                <a:cubicBezTo>
                  <a:pt x="10638" y="2926"/>
                  <a:pt x="10544" y="2766"/>
                  <a:pt x="10389" y="2723"/>
                </a:cubicBezTo>
                <a:cubicBezTo>
                  <a:pt x="7995" y="2067"/>
                  <a:pt x="4016" y="779"/>
                  <a:pt x="3522" y="120"/>
                </a:cubicBezTo>
                <a:cubicBezTo>
                  <a:pt x="3461" y="38"/>
                  <a:pt x="3373" y="0"/>
                  <a:pt x="32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81;p48">
            <a:extLst>
              <a:ext uri="{FF2B5EF4-FFF2-40B4-BE49-F238E27FC236}">
                <a16:creationId xmlns:a16="http://schemas.microsoft.com/office/drawing/2014/main" id="{F502794B-BA31-EF94-2658-B8E6C2EC9E3F}"/>
              </a:ext>
            </a:extLst>
          </p:cNvPr>
          <p:cNvSpPr/>
          <p:nvPr/>
        </p:nvSpPr>
        <p:spPr>
          <a:xfrm>
            <a:off x="4754001" y="2857145"/>
            <a:ext cx="369071" cy="441855"/>
          </a:xfrm>
          <a:custGeom>
            <a:avLst/>
            <a:gdLst/>
            <a:ahLst/>
            <a:cxnLst/>
            <a:rect l="l" t="t" r="r" b="b"/>
            <a:pathLst>
              <a:path w="21845" h="26153" extrusionOk="0">
                <a:moveTo>
                  <a:pt x="5648" y="0"/>
                </a:moveTo>
                <a:lnTo>
                  <a:pt x="2973" y="6687"/>
                </a:lnTo>
                <a:cubicBezTo>
                  <a:pt x="1" y="12780"/>
                  <a:pt x="2676" y="16197"/>
                  <a:pt x="2676" y="16197"/>
                </a:cubicBezTo>
                <a:lnTo>
                  <a:pt x="13820" y="26153"/>
                </a:lnTo>
                <a:lnTo>
                  <a:pt x="21845" y="24073"/>
                </a:lnTo>
                <a:cubicBezTo>
                  <a:pt x="21845" y="24073"/>
                  <a:pt x="9957" y="4309"/>
                  <a:pt x="8768" y="2229"/>
                </a:cubicBezTo>
                <a:cubicBezTo>
                  <a:pt x="7579" y="148"/>
                  <a:pt x="5648" y="0"/>
                  <a:pt x="56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82;p48">
            <a:extLst>
              <a:ext uri="{FF2B5EF4-FFF2-40B4-BE49-F238E27FC236}">
                <a16:creationId xmlns:a16="http://schemas.microsoft.com/office/drawing/2014/main" id="{2F4C7BEE-16AE-4A17-3AF0-B709A81E4785}"/>
              </a:ext>
            </a:extLst>
          </p:cNvPr>
          <p:cNvSpPr/>
          <p:nvPr/>
        </p:nvSpPr>
        <p:spPr>
          <a:xfrm>
            <a:off x="4748679" y="2852110"/>
            <a:ext cx="380458" cy="451941"/>
          </a:xfrm>
          <a:custGeom>
            <a:avLst/>
            <a:gdLst/>
            <a:ahLst/>
            <a:cxnLst/>
            <a:rect l="l" t="t" r="r" b="b"/>
            <a:pathLst>
              <a:path w="22519" h="26750" extrusionOk="0">
                <a:moveTo>
                  <a:pt x="5970" y="0"/>
                </a:moveTo>
                <a:cubicBezTo>
                  <a:pt x="5822" y="0"/>
                  <a:pt x="5676" y="116"/>
                  <a:pt x="5664" y="276"/>
                </a:cubicBezTo>
                <a:cubicBezTo>
                  <a:pt x="5651" y="440"/>
                  <a:pt x="5774" y="583"/>
                  <a:pt x="5938" y="598"/>
                </a:cubicBezTo>
                <a:cubicBezTo>
                  <a:pt x="6011" y="604"/>
                  <a:pt x="7733" y="769"/>
                  <a:pt x="8823" y="2676"/>
                </a:cubicBezTo>
                <a:cubicBezTo>
                  <a:pt x="9913" y="4584"/>
                  <a:pt x="20108" y="21541"/>
                  <a:pt x="21696" y="24182"/>
                </a:cubicBezTo>
                <a:lnTo>
                  <a:pt x="14215" y="26122"/>
                </a:lnTo>
                <a:lnTo>
                  <a:pt x="3225" y="16310"/>
                </a:lnTo>
                <a:cubicBezTo>
                  <a:pt x="3201" y="16278"/>
                  <a:pt x="701" y="12972"/>
                  <a:pt x="3557" y="7116"/>
                </a:cubicBezTo>
                <a:cubicBezTo>
                  <a:pt x="3620" y="6969"/>
                  <a:pt x="3557" y="6798"/>
                  <a:pt x="3413" y="6728"/>
                </a:cubicBezTo>
                <a:cubicBezTo>
                  <a:pt x="3371" y="6707"/>
                  <a:pt x="3326" y="6698"/>
                  <a:pt x="3282" y="6698"/>
                </a:cubicBezTo>
                <a:cubicBezTo>
                  <a:pt x="3176" y="6698"/>
                  <a:pt x="3073" y="6754"/>
                  <a:pt x="3020" y="6854"/>
                </a:cubicBezTo>
                <a:cubicBezTo>
                  <a:pt x="0" y="13043"/>
                  <a:pt x="2642" y="16535"/>
                  <a:pt x="2792" y="16718"/>
                </a:cubicBezTo>
                <a:lnTo>
                  <a:pt x="13936" y="26674"/>
                </a:lnTo>
                <a:cubicBezTo>
                  <a:pt x="13991" y="26722"/>
                  <a:pt x="14061" y="26750"/>
                  <a:pt x="14136" y="26750"/>
                </a:cubicBezTo>
                <a:cubicBezTo>
                  <a:pt x="14161" y="26750"/>
                  <a:pt x="14186" y="26747"/>
                  <a:pt x="14211" y="26741"/>
                </a:cubicBezTo>
                <a:lnTo>
                  <a:pt x="22233" y="24661"/>
                </a:lnTo>
                <a:cubicBezTo>
                  <a:pt x="22428" y="24612"/>
                  <a:pt x="22518" y="24389"/>
                  <a:pt x="22416" y="24217"/>
                </a:cubicBezTo>
                <a:cubicBezTo>
                  <a:pt x="22296" y="24019"/>
                  <a:pt x="10516" y="4433"/>
                  <a:pt x="9343" y="2380"/>
                </a:cubicBezTo>
                <a:cubicBezTo>
                  <a:pt x="8090" y="186"/>
                  <a:pt x="6069" y="7"/>
                  <a:pt x="5985" y="1"/>
                </a:cubicBezTo>
                <a:cubicBezTo>
                  <a:pt x="5980" y="0"/>
                  <a:pt x="5975" y="0"/>
                  <a:pt x="59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3;p48">
            <a:extLst>
              <a:ext uri="{FF2B5EF4-FFF2-40B4-BE49-F238E27FC236}">
                <a16:creationId xmlns:a16="http://schemas.microsoft.com/office/drawing/2014/main" id="{0EFC08AB-A365-0402-CBAC-89762493C95F}"/>
              </a:ext>
            </a:extLst>
          </p:cNvPr>
          <p:cNvSpPr/>
          <p:nvPr/>
        </p:nvSpPr>
        <p:spPr>
          <a:xfrm>
            <a:off x="4405068" y="3173470"/>
            <a:ext cx="72801" cy="105644"/>
          </a:xfrm>
          <a:custGeom>
            <a:avLst/>
            <a:gdLst/>
            <a:ahLst/>
            <a:cxnLst/>
            <a:rect l="l" t="t" r="r" b="b"/>
            <a:pathLst>
              <a:path w="4309" h="6253" extrusionOk="0">
                <a:moveTo>
                  <a:pt x="3120" y="0"/>
                </a:moveTo>
                <a:cubicBezTo>
                  <a:pt x="3120" y="0"/>
                  <a:pt x="296" y="2526"/>
                  <a:pt x="148" y="3120"/>
                </a:cubicBezTo>
                <a:cubicBezTo>
                  <a:pt x="0" y="3715"/>
                  <a:pt x="1635" y="6093"/>
                  <a:pt x="2080" y="6241"/>
                </a:cubicBezTo>
                <a:cubicBezTo>
                  <a:pt x="2104" y="6249"/>
                  <a:pt x="2126" y="6252"/>
                  <a:pt x="2147" y="6252"/>
                </a:cubicBezTo>
                <a:cubicBezTo>
                  <a:pt x="2541" y="6252"/>
                  <a:pt x="2667" y="5021"/>
                  <a:pt x="2526" y="4458"/>
                </a:cubicBezTo>
                <a:cubicBezTo>
                  <a:pt x="2378" y="3863"/>
                  <a:pt x="2080" y="2972"/>
                  <a:pt x="2080" y="2972"/>
                </a:cubicBezTo>
                <a:lnTo>
                  <a:pt x="3715" y="1040"/>
                </a:lnTo>
                <a:cubicBezTo>
                  <a:pt x="3715" y="1040"/>
                  <a:pt x="4309" y="298"/>
                  <a:pt x="31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84;p48">
            <a:extLst>
              <a:ext uri="{FF2B5EF4-FFF2-40B4-BE49-F238E27FC236}">
                <a16:creationId xmlns:a16="http://schemas.microsoft.com/office/drawing/2014/main" id="{F61A20F6-54F2-5682-2D23-F7482C8985E0}"/>
              </a:ext>
            </a:extLst>
          </p:cNvPr>
          <p:cNvSpPr/>
          <p:nvPr/>
        </p:nvSpPr>
        <p:spPr>
          <a:xfrm>
            <a:off x="4399392" y="3168402"/>
            <a:ext cx="77751" cy="115748"/>
          </a:xfrm>
          <a:custGeom>
            <a:avLst/>
            <a:gdLst/>
            <a:ahLst/>
            <a:cxnLst/>
            <a:rect l="l" t="t" r="r" b="b"/>
            <a:pathLst>
              <a:path w="4602" h="6851" extrusionOk="0">
                <a:moveTo>
                  <a:pt x="3533" y="634"/>
                </a:moveTo>
                <a:cubicBezTo>
                  <a:pt x="3809" y="727"/>
                  <a:pt x="3876" y="832"/>
                  <a:pt x="3892" y="878"/>
                </a:cubicBezTo>
                <a:cubicBezTo>
                  <a:pt x="3927" y="978"/>
                  <a:pt x="3846" y="1115"/>
                  <a:pt x="3823" y="1146"/>
                </a:cubicBezTo>
                <a:lnTo>
                  <a:pt x="2188" y="3078"/>
                </a:lnTo>
                <a:cubicBezTo>
                  <a:pt x="2120" y="3159"/>
                  <a:pt x="2099" y="3267"/>
                  <a:pt x="2132" y="3367"/>
                </a:cubicBezTo>
                <a:cubicBezTo>
                  <a:pt x="2135" y="3376"/>
                  <a:pt x="2428" y="4254"/>
                  <a:pt x="2571" y="4831"/>
                </a:cubicBezTo>
                <a:cubicBezTo>
                  <a:pt x="2682" y="5274"/>
                  <a:pt x="2583" y="6008"/>
                  <a:pt x="2459" y="6223"/>
                </a:cubicBezTo>
                <a:cubicBezTo>
                  <a:pt x="2002" y="5888"/>
                  <a:pt x="700" y="3902"/>
                  <a:pt x="775" y="3493"/>
                </a:cubicBezTo>
                <a:cubicBezTo>
                  <a:pt x="863" y="3179"/>
                  <a:pt x="2251" y="1789"/>
                  <a:pt x="3533" y="634"/>
                </a:cubicBezTo>
                <a:close/>
                <a:moveTo>
                  <a:pt x="3456" y="0"/>
                </a:moveTo>
                <a:cubicBezTo>
                  <a:pt x="3383" y="0"/>
                  <a:pt x="3312" y="27"/>
                  <a:pt x="3257" y="76"/>
                </a:cubicBezTo>
                <a:cubicBezTo>
                  <a:pt x="2578" y="684"/>
                  <a:pt x="352" y="2714"/>
                  <a:pt x="194" y="3348"/>
                </a:cubicBezTo>
                <a:cubicBezTo>
                  <a:pt x="0" y="4122"/>
                  <a:pt x="1780" y="6644"/>
                  <a:pt x="2321" y="6825"/>
                </a:cubicBezTo>
                <a:cubicBezTo>
                  <a:pt x="2373" y="6842"/>
                  <a:pt x="2428" y="6851"/>
                  <a:pt x="2483" y="6851"/>
                </a:cubicBezTo>
                <a:cubicBezTo>
                  <a:pt x="2613" y="6850"/>
                  <a:pt x="2738" y="6799"/>
                  <a:pt x="2832" y="6710"/>
                </a:cubicBezTo>
                <a:cubicBezTo>
                  <a:pt x="3248" y="6324"/>
                  <a:pt x="3276" y="5180"/>
                  <a:pt x="3152" y="4686"/>
                </a:cubicBezTo>
                <a:cubicBezTo>
                  <a:pt x="3040" y="4233"/>
                  <a:pt x="2846" y="3625"/>
                  <a:pt x="2752" y="3337"/>
                </a:cubicBezTo>
                <a:lnTo>
                  <a:pt x="4284" y="1527"/>
                </a:lnTo>
                <a:cubicBezTo>
                  <a:pt x="4318" y="1487"/>
                  <a:pt x="4602" y="1113"/>
                  <a:pt x="4459" y="688"/>
                </a:cubicBezTo>
                <a:cubicBezTo>
                  <a:pt x="4351" y="365"/>
                  <a:pt x="4037" y="136"/>
                  <a:pt x="3530" y="9"/>
                </a:cubicBezTo>
                <a:cubicBezTo>
                  <a:pt x="3505" y="3"/>
                  <a:pt x="3481" y="0"/>
                  <a:pt x="34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1985;p48">
            <a:extLst>
              <a:ext uri="{FF2B5EF4-FFF2-40B4-BE49-F238E27FC236}">
                <a16:creationId xmlns:a16="http://schemas.microsoft.com/office/drawing/2014/main" id="{A49AA453-FA72-D5FD-EAC9-290957ACA100}"/>
              </a:ext>
            </a:extLst>
          </p:cNvPr>
          <p:cNvSpPr/>
          <p:nvPr/>
        </p:nvSpPr>
        <p:spPr>
          <a:xfrm>
            <a:off x="4432675" y="3125776"/>
            <a:ext cx="707968" cy="187484"/>
          </a:xfrm>
          <a:custGeom>
            <a:avLst/>
            <a:gdLst/>
            <a:ahLst/>
            <a:cxnLst/>
            <a:rect l="l" t="t" r="r" b="b"/>
            <a:pathLst>
              <a:path w="41904" h="11097" extrusionOk="0">
                <a:moveTo>
                  <a:pt x="4161" y="1"/>
                </a:moveTo>
                <a:cubicBezTo>
                  <a:pt x="3121" y="1"/>
                  <a:pt x="1" y="5201"/>
                  <a:pt x="446" y="5795"/>
                </a:cubicBezTo>
                <a:cubicBezTo>
                  <a:pt x="892" y="6389"/>
                  <a:pt x="4607" y="9212"/>
                  <a:pt x="5647" y="9360"/>
                </a:cubicBezTo>
                <a:cubicBezTo>
                  <a:pt x="5701" y="9368"/>
                  <a:pt x="5759" y="9372"/>
                  <a:pt x="5820" y="9372"/>
                </a:cubicBezTo>
                <a:cubicBezTo>
                  <a:pt x="6915" y="9372"/>
                  <a:pt x="8916" y="8171"/>
                  <a:pt x="8916" y="8171"/>
                </a:cubicBezTo>
                <a:cubicBezTo>
                  <a:pt x="8916" y="8171"/>
                  <a:pt x="20061" y="9806"/>
                  <a:pt x="25261" y="10401"/>
                </a:cubicBezTo>
                <a:cubicBezTo>
                  <a:pt x="28108" y="10726"/>
                  <a:pt x="31312" y="11096"/>
                  <a:pt x="34043" y="11096"/>
                </a:cubicBezTo>
                <a:cubicBezTo>
                  <a:pt x="36300" y="11096"/>
                  <a:pt x="38234" y="10843"/>
                  <a:pt x="39377" y="10104"/>
                </a:cubicBezTo>
                <a:cubicBezTo>
                  <a:pt x="41903" y="8469"/>
                  <a:pt x="41160" y="4903"/>
                  <a:pt x="37743" y="3417"/>
                </a:cubicBezTo>
                <a:cubicBezTo>
                  <a:pt x="37743" y="3417"/>
                  <a:pt x="35544" y="2512"/>
                  <a:pt x="32715" y="2512"/>
                </a:cubicBezTo>
                <a:cubicBezTo>
                  <a:pt x="32512" y="2512"/>
                  <a:pt x="32306" y="2517"/>
                  <a:pt x="32097" y="2527"/>
                </a:cubicBezTo>
                <a:cubicBezTo>
                  <a:pt x="28976" y="2676"/>
                  <a:pt x="22437" y="4309"/>
                  <a:pt x="18277" y="4458"/>
                </a:cubicBezTo>
                <a:cubicBezTo>
                  <a:pt x="16415" y="4524"/>
                  <a:pt x="15417" y="4591"/>
                  <a:pt x="14681" y="4591"/>
                </a:cubicBezTo>
                <a:cubicBezTo>
                  <a:pt x="13774" y="4591"/>
                  <a:pt x="13268" y="4489"/>
                  <a:pt x="12036" y="4161"/>
                </a:cubicBezTo>
                <a:cubicBezTo>
                  <a:pt x="9807" y="3567"/>
                  <a:pt x="5201" y="1"/>
                  <a:pt x="41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1986;p48">
            <a:extLst>
              <a:ext uri="{FF2B5EF4-FFF2-40B4-BE49-F238E27FC236}">
                <a16:creationId xmlns:a16="http://schemas.microsoft.com/office/drawing/2014/main" id="{4D34E6BA-43DB-3693-146B-F558CC1D50FA}"/>
              </a:ext>
            </a:extLst>
          </p:cNvPr>
          <p:cNvSpPr/>
          <p:nvPr/>
        </p:nvSpPr>
        <p:spPr>
          <a:xfrm>
            <a:off x="4430732" y="3120707"/>
            <a:ext cx="699233" cy="197519"/>
          </a:xfrm>
          <a:custGeom>
            <a:avLst/>
            <a:gdLst/>
            <a:ahLst/>
            <a:cxnLst/>
            <a:rect l="l" t="t" r="r" b="b"/>
            <a:pathLst>
              <a:path w="41387" h="11691" extrusionOk="0">
                <a:moveTo>
                  <a:pt x="4275" y="599"/>
                </a:moveTo>
                <a:cubicBezTo>
                  <a:pt x="4685" y="599"/>
                  <a:pt x="6116" y="1485"/>
                  <a:pt x="7377" y="2268"/>
                </a:cubicBezTo>
                <a:cubicBezTo>
                  <a:pt x="9011" y="3279"/>
                  <a:pt x="10861" y="4426"/>
                  <a:pt x="12074" y="4750"/>
                </a:cubicBezTo>
                <a:cubicBezTo>
                  <a:pt x="13338" y="5086"/>
                  <a:pt x="13880" y="5189"/>
                  <a:pt x="14808" y="5189"/>
                </a:cubicBezTo>
                <a:cubicBezTo>
                  <a:pt x="15249" y="5189"/>
                  <a:pt x="15778" y="5166"/>
                  <a:pt x="16514" y="5133"/>
                </a:cubicBezTo>
                <a:cubicBezTo>
                  <a:pt x="17026" y="5111"/>
                  <a:pt x="17643" y="5083"/>
                  <a:pt x="18403" y="5056"/>
                </a:cubicBezTo>
                <a:cubicBezTo>
                  <a:pt x="20698" y="4975"/>
                  <a:pt x="23756" y="4436"/>
                  <a:pt x="26454" y="3961"/>
                </a:cubicBezTo>
                <a:cubicBezTo>
                  <a:pt x="28704" y="3565"/>
                  <a:pt x="30831" y="3191"/>
                  <a:pt x="32225" y="3124"/>
                </a:cubicBezTo>
                <a:cubicBezTo>
                  <a:pt x="32422" y="3115"/>
                  <a:pt x="32617" y="3111"/>
                  <a:pt x="32809" y="3111"/>
                </a:cubicBezTo>
                <a:cubicBezTo>
                  <a:pt x="35512" y="3111"/>
                  <a:pt x="37660" y="3960"/>
                  <a:pt x="37742" y="3993"/>
                </a:cubicBezTo>
                <a:cubicBezTo>
                  <a:pt x="39439" y="4732"/>
                  <a:pt x="40565" y="6085"/>
                  <a:pt x="40684" y="7524"/>
                </a:cubicBezTo>
                <a:cubicBezTo>
                  <a:pt x="40772" y="8597"/>
                  <a:pt x="40291" y="9530"/>
                  <a:pt x="39330" y="10152"/>
                </a:cubicBezTo>
                <a:cubicBezTo>
                  <a:pt x="38242" y="10856"/>
                  <a:pt x="36368" y="11097"/>
                  <a:pt x="34172" y="11097"/>
                </a:cubicBezTo>
                <a:cubicBezTo>
                  <a:pt x="31480" y="11097"/>
                  <a:pt x="28305" y="10734"/>
                  <a:pt x="25507" y="10414"/>
                </a:cubicBezTo>
                <a:lnTo>
                  <a:pt x="25410" y="10404"/>
                </a:lnTo>
                <a:cubicBezTo>
                  <a:pt x="20273" y="9816"/>
                  <a:pt x="9186" y="8192"/>
                  <a:pt x="9074" y="8176"/>
                </a:cubicBezTo>
                <a:cubicBezTo>
                  <a:pt x="9059" y="8174"/>
                  <a:pt x="9046" y="8173"/>
                  <a:pt x="9031" y="8173"/>
                </a:cubicBezTo>
                <a:cubicBezTo>
                  <a:pt x="8977" y="8173"/>
                  <a:pt x="8923" y="8188"/>
                  <a:pt x="8877" y="8216"/>
                </a:cubicBezTo>
                <a:cubicBezTo>
                  <a:pt x="8317" y="8551"/>
                  <a:pt x="6770" y="9374"/>
                  <a:pt x="5948" y="9374"/>
                </a:cubicBezTo>
                <a:cubicBezTo>
                  <a:pt x="5897" y="9374"/>
                  <a:pt x="5849" y="9371"/>
                  <a:pt x="5805" y="9364"/>
                </a:cubicBezTo>
                <a:cubicBezTo>
                  <a:pt x="4874" y="9232"/>
                  <a:pt x="1231" y="6490"/>
                  <a:pt x="819" y="5951"/>
                </a:cubicBezTo>
                <a:cubicBezTo>
                  <a:pt x="729" y="5562"/>
                  <a:pt x="1850" y="3281"/>
                  <a:pt x="3158" y="1634"/>
                </a:cubicBezTo>
                <a:cubicBezTo>
                  <a:pt x="3970" y="611"/>
                  <a:pt x="4273" y="599"/>
                  <a:pt x="4275" y="599"/>
                </a:cubicBezTo>
                <a:close/>
                <a:moveTo>
                  <a:pt x="4276" y="1"/>
                </a:moveTo>
                <a:cubicBezTo>
                  <a:pt x="3264" y="1"/>
                  <a:pt x="1463" y="2924"/>
                  <a:pt x="796" y="4257"/>
                </a:cubicBezTo>
                <a:cubicBezTo>
                  <a:pt x="0" y="5847"/>
                  <a:pt x="225" y="6147"/>
                  <a:pt x="322" y="6275"/>
                </a:cubicBezTo>
                <a:cubicBezTo>
                  <a:pt x="767" y="6870"/>
                  <a:pt x="4548" y="9790"/>
                  <a:pt x="5720" y="9958"/>
                </a:cubicBezTo>
                <a:cubicBezTo>
                  <a:pt x="5784" y="9967"/>
                  <a:pt x="5851" y="9971"/>
                  <a:pt x="5921" y="9971"/>
                </a:cubicBezTo>
                <a:cubicBezTo>
                  <a:pt x="6966" y="9971"/>
                  <a:pt x="8643" y="9047"/>
                  <a:pt x="9092" y="8784"/>
                </a:cubicBezTo>
                <a:cubicBezTo>
                  <a:pt x="10239" y="8952"/>
                  <a:pt x="20464" y="10441"/>
                  <a:pt x="25342" y="10999"/>
                </a:cubicBezTo>
                <a:lnTo>
                  <a:pt x="25438" y="11010"/>
                </a:lnTo>
                <a:cubicBezTo>
                  <a:pt x="28235" y="11329"/>
                  <a:pt x="31400" y="11691"/>
                  <a:pt x="34128" y="11691"/>
                </a:cubicBezTo>
                <a:cubicBezTo>
                  <a:pt x="36452" y="11691"/>
                  <a:pt x="38460" y="11428"/>
                  <a:pt x="39655" y="10656"/>
                </a:cubicBezTo>
                <a:cubicBezTo>
                  <a:pt x="40793" y="9918"/>
                  <a:pt x="41386" y="8759"/>
                  <a:pt x="41280" y="7475"/>
                </a:cubicBezTo>
                <a:cubicBezTo>
                  <a:pt x="41143" y="5814"/>
                  <a:pt x="39878" y="4270"/>
                  <a:pt x="37978" y="3443"/>
                </a:cubicBezTo>
                <a:lnTo>
                  <a:pt x="37972" y="3441"/>
                </a:lnTo>
                <a:cubicBezTo>
                  <a:pt x="37875" y="3400"/>
                  <a:pt x="35688" y="2511"/>
                  <a:pt x="32847" y="2511"/>
                </a:cubicBezTo>
                <a:cubicBezTo>
                  <a:pt x="32634" y="2511"/>
                  <a:pt x="32417" y="2516"/>
                  <a:pt x="32197" y="2527"/>
                </a:cubicBezTo>
                <a:cubicBezTo>
                  <a:pt x="30764" y="2595"/>
                  <a:pt x="28619" y="2973"/>
                  <a:pt x="26350" y="3372"/>
                </a:cubicBezTo>
                <a:cubicBezTo>
                  <a:pt x="23671" y="3844"/>
                  <a:pt x="20635" y="4378"/>
                  <a:pt x="18382" y="4459"/>
                </a:cubicBezTo>
                <a:cubicBezTo>
                  <a:pt x="17620" y="4486"/>
                  <a:pt x="17003" y="4513"/>
                  <a:pt x="16488" y="4536"/>
                </a:cubicBezTo>
                <a:cubicBezTo>
                  <a:pt x="15746" y="4569"/>
                  <a:pt x="15224" y="4592"/>
                  <a:pt x="14797" y="4592"/>
                </a:cubicBezTo>
                <a:cubicBezTo>
                  <a:pt x="13906" y="4592"/>
                  <a:pt x="13431" y="4491"/>
                  <a:pt x="12229" y="4171"/>
                </a:cubicBezTo>
                <a:cubicBezTo>
                  <a:pt x="11101" y="3871"/>
                  <a:pt x="9291" y="2749"/>
                  <a:pt x="7694" y="1759"/>
                </a:cubicBezTo>
                <a:cubicBezTo>
                  <a:pt x="5880" y="637"/>
                  <a:pt x="4828" y="1"/>
                  <a:pt x="427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1987;p48">
            <a:extLst>
              <a:ext uri="{FF2B5EF4-FFF2-40B4-BE49-F238E27FC236}">
                <a16:creationId xmlns:a16="http://schemas.microsoft.com/office/drawing/2014/main" id="{D0EB6D20-BA02-AA58-4AD2-EE43E6110393}"/>
              </a:ext>
            </a:extLst>
          </p:cNvPr>
          <p:cNvSpPr/>
          <p:nvPr/>
        </p:nvSpPr>
        <p:spPr>
          <a:xfrm>
            <a:off x="4448843" y="3150831"/>
            <a:ext cx="59893" cy="85455"/>
          </a:xfrm>
          <a:custGeom>
            <a:avLst/>
            <a:gdLst/>
            <a:ahLst/>
            <a:cxnLst/>
            <a:rect l="l" t="t" r="r" b="b"/>
            <a:pathLst>
              <a:path w="3545" h="5058" extrusionOk="0">
                <a:moveTo>
                  <a:pt x="3205" y="1"/>
                </a:moveTo>
                <a:cubicBezTo>
                  <a:pt x="3105" y="1"/>
                  <a:pt x="3008" y="50"/>
                  <a:pt x="2951" y="140"/>
                </a:cubicBezTo>
                <a:lnTo>
                  <a:pt x="127" y="4597"/>
                </a:lnTo>
                <a:cubicBezTo>
                  <a:pt x="1" y="4797"/>
                  <a:pt x="144" y="5057"/>
                  <a:pt x="381" y="5057"/>
                </a:cubicBezTo>
                <a:cubicBezTo>
                  <a:pt x="483" y="5057"/>
                  <a:pt x="579" y="5005"/>
                  <a:pt x="633" y="4918"/>
                </a:cubicBezTo>
                <a:lnTo>
                  <a:pt x="3457" y="460"/>
                </a:lnTo>
                <a:cubicBezTo>
                  <a:pt x="3545" y="321"/>
                  <a:pt x="3504" y="135"/>
                  <a:pt x="3364" y="47"/>
                </a:cubicBezTo>
                <a:cubicBezTo>
                  <a:pt x="3314" y="16"/>
                  <a:pt x="3259" y="1"/>
                  <a:pt x="32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1988;p48">
            <a:extLst>
              <a:ext uri="{FF2B5EF4-FFF2-40B4-BE49-F238E27FC236}">
                <a16:creationId xmlns:a16="http://schemas.microsoft.com/office/drawing/2014/main" id="{9CADFD4B-A905-1A88-4867-7487270C5037}"/>
              </a:ext>
            </a:extLst>
          </p:cNvPr>
          <p:cNvSpPr/>
          <p:nvPr/>
        </p:nvSpPr>
        <p:spPr>
          <a:xfrm>
            <a:off x="4476348" y="3178437"/>
            <a:ext cx="67496" cy="85455"/>
          </a:xfrm>
          <a:custGeom>
            <a:avLst/>
            <a:gdLst/>
            <a:ahLst/>
            <a:cxnLst/>
            <a:rect l="l" t="t" r="r" b="b"/>
            <a:pathLst>
              <a:path w="3995" h="5058" extrusionOk="0">
                <a:moveTo>
                  <a:pt x="3656" y="1"/>
                </a:moveTo>
                <a:cubicBezTo>
                  <a:pt x="3564" y="1"/>
                  <a:pt x="3473" y="43"/>
                  <a:pt x="3415" y="123"/>
                </a:cubicBezTo>
                <a:lnTo>
                  <a:pt x="145" y="4580"/>
                </a:lnTo>
                <a:cubicBezTo>
                  <a:pt x="1" y="4778"/>
                  <a:pt x="142" y="5057"/>
                  <a:pt x="386" y="5058"/>
                </a:cubicBezTo>
                <a:cubicBezTo>
                  <a:pt x="482" y="5058"/>
                  <a:pt x="572" y="5011"/>
                  <a:pt x="628" y="4935"/>
                </a:cubicBezTo>
                <a:lnTo>
                  <a:pt x="3898" y="478"/>
                </a:lnTo>
                <a:cubicBezTo>
                  <a:pt x="3995" y="344"/>
                  <a:pt x="3967" y="156"/>
                  <a:pt x="3833" y="59"/>
                </a:cubicBezTo>
                <a:cubicBezTo>
                  <a:pt x="3780" y="20"/>
                  <a:pt x="3718" y="1"/>
                  <a:pt x="36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1989;p48">
            <a:extLst>
              <a:ext uri="{FF2B5EF4-FFF2-40B4-BE49-F238E27FC236}">
                <a16:creationId xmlns:a16="http://schemas.microsoft.com/office/drawing/2014/main" id="{96994085-536F-2E32-4B68-65E7873A5BA2}"/>
              </a:ext>
            </a:extLst>
          </p:cNvPr>
          <p:cNvSpPr/>
          <p:nvPr/>
        </p:nvSpPr>
        <p:spPr>
          <a:xfrm>
            <a:off x="4508871" y="3211062"/>
            <a:ext cx="60028" cy="67901"/>
          </a:xfrm>
          <a:custGeom>
            <a:avLst/>
            <a:gdLst/>
            <a:ahLst/>
            <a:cxnLst/>
            <a:rect l="l" t="t" r="r" b="b"/>
            <a:pathLst>
              <a:path w="3553" h="4019" extrusionOk="0">
                <a:moveTo>
                  <a:pt x="3217" y="1"/>
                </a:moveTo>
                <a:cubicBezTo>
                  <a:pt x="3131" y="1"/>
                  <a:pt x="3045" y="38"/>
                  <a:pt x="2986" y="110"/>
                </a:cubicBezTo>
                <a:lnTo>
                  <a:pt x="163" y="3528"/>
                </a:lnTo>
                <a:cubicBezTo>
                  <a:pt x="1" y="3723"/>
                  <a:pt x="140" y="4018"/>
                  <a:pt x="393" y="4018"/>
                </a:cubicBezTo>
                <a:cubicBezTo>
                  <a:pt x="483" y="4018"/>
                  <a:pt x="568" y="3979"/>
                  <a:pt x="624" y="3910"/>
                </a:cubicBezTo>
                <a:lnTo>
                  <a:pt x="3448" y="492"/>
                </a:lnTo>
                <a:cubicBezTo>
                  <a:pt x="3553" y="364"/>
                  <a:pt x="3535" y="175"/>
                  <a:pt x="3408" y="70"/>
                </a:cubicBezTo>
                <a:cubicBezTo>
                  <a:pt x="3352" y="24"/>
                  <a:pt x="3284" y="1"/>
                  <a:pt x="32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1990;p48">
            <a:extLst>
              <a:ext uri="{FF2B5EF4-FFF2-40B4-BE49-F238E27FC236}">
                <a16:creationId xmlns:a16="http://schemas.microsoft.com/office/drawing/2014/main" id="{5E83FE7B-D598-1024-86B1-0E82E9739BA2}"/>
              </a:ext>
            </a:extLst>
          </p:cNvPr>
          <p:cNvSpPr/>
          <p:nvPr/>
        </p:nvSpPr>
        <p:spPr>
          <a:xfrm>
            <a:off x="4547409" y="3241219"/>
            <a:ext cx="41528" cy="27708"/>
          </a:xfrm>
          <a:custGeom>
            <a:avLst/>
            <a:gdLst/>
            <a:ahLst/>
            <a:cxnLst/>
            <a:rect l="l" t="t" r="r" b="b"/>
            <a:pathLst>
              <a:path w="2458" h="1640" extrusionOk="0">
                <a:moveTo>
                  <a:pt x="1827" y="1"/>
                </a:moveTo>
                <a:cubicBezTo>
                  <a:pt x="1775" y="1"/>
                  <a:pt x="1722" y="14"/>
                  <a:pt x="1674" y="43"/>
                </a:cubicBezTo>
                <a:lnTo>
                  <a:pt x="188" y="935"/>
                </a:lnTo>
                <a:cubicBezTo>
                  <a:pt x="47" y="1019"/>
                  <a:pt x="0" y="1203"/>
                  <a:pt x="85" y="1344"/>
                </a:cubicBezTo>
                <a:cubicBezTo>
                  <a:pt x="141" y="1438"/>
                  <a:pt x="241" y="1491"/>
                  <a:pt x="343" y="1491"/>
                </a:cubicBezTo>
                <a:cubicBezTo>
                  <a:pt x="395" y="1491"/>
                  <a:pt x="448" y="1477"/>
                  <a:pt x="496" y="1448"/>
                </a:cubicBezTo>
                <a:lnTo>
                  <a:pt x="1648" y="757"/>
                </a:lnTo>
                <a:lnTo>
                  <a:pt x="1836" y="1422"/>
                </a:lnTo>
                <a:cubicBezTo>
                  <a:pt x="1874" y="1550"/>
                  <a:pt x="1991" y="1639"/>
                  <a:pt x="2125" y="1639"/>
                </a:cubicBezTo>
                <a:cubicBezTo>
                  <a:pt x="2152" y="1639"/>
                  <a:pt x="2180" y="1636"/>
                  <a:pt x="2207" y="1628"/>
                </a:cubicBezTo>
                <a:cubicBezTo>
                  <a:pt x="2366" y="1583"/>
                  <a:pt x="2457" y="1417"/>
                  <a:pt x="2412" y="1258"/>
                </a:cubicBezTo>
                <a:lnTo>
                  <a:pt x="2116" y="217"/>
                </a:lnTo>
                <a:cubicBezTo>
                  <a:pt x="2077" y="83"/>
                  <a:pt x="1955" y="1"/>
                  <a:pt x="18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1991;p48">
            <a:extLst>
              <a:ext uri="{FF2B5EF4-FFF2-40B4-BE49-F238E27FC236}">
                <a16:creationId xmlns:a16="http://schemas.microsoft.com/office/drawing/2014/main" id="{7577E50F-0F35-DF5B-91FF-78A126B94741}"/>
              </a:ext>
            </a:extLst>
          </p:cNvPr>
          <p:cNvSpPr/>
          <p:nvPr/>
        </p:nvSpPr>
        <p:spPr>
          <a:xfrm>
            <a:off x="4861757" y="2577212"/>
            <a:ext cx="47914" cy="102519"/>
          </a:xfrm>
          <a:custGeom>
            <a:avLst/>
            <a:gdLst/>
            <a:ahLst/>
            <a:cxnLst/>
            <a:rect l="l" t="t" r="r" b="b"/>
            <a:pathLst>
              <a:path w="2836" h="6068" extrusionOk="0">
                <a:moveTo>
                  <a:pt x="1607" y="1"/>
                </a:moveTo>
                <a:cubicBezTo>
                  <a:pt x="1333" y="1"/>
                  <a:pt x="1111" y="156"/>
                  <a:pt x="1111" y="156"/>
                </a:cubicBezTo>
                <a:lnTo>
                  <a:pt x="1" y="5704"/>
                </a:lnTo>
                <a:cubicBezTo>
                  <a:pt x="1" y="5704"/>
                  <a:pt x="438" y="6068"/>
                  <a:pt x="921" y="6068"/>
                </a:cubicBezTo>
                <a:cubicBezTo>
                  <a:pt x="1066" y="6068"/>
                  <a:pt x="1215" y="6035"/>
                  <a:pt x="1357" y="5949"/>
                </a:cubicBezTo>
                <a:cubicBezTo>
                  <a:pt x="1974" y="5580"/>
                  <a:pt x="2836" y="3978"/>
                  <a:pt x="2589" y="1635"/>
                </a:cubicBezTo>
                <a:cubicBezTo>
                  <a:pt x="2448" y="287"/>
                  <a:pt x="1979" y="1"/>
                  <a:pt x="160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1992;p48">
            <a:extLst>
              <a:ext uri="{FF2B5EF4-FFF2-40B4-BE49-F238E27FC236}">
                <a16:creationId xmlns:a16="http://schemas.microsoft.com/office/drawing/2014/main" id="{B65E4B43-0405-8217-B27F-95703DDFB9C2}"/>
              </a:ext>
            </a:extLst>
          </p:cNvPr>
          <p:cNvSpPr/>
          <p:nvPr/>
        </p:nvSpPr>
        <p:spPr>
          <a:xfrm>
            <a:off x="4856435" y="2572177"/>
            <a:ext cx="58474" cy="112622"/>
          </a:xfrm>
          <a:custGeom>
            <a:avLst/>
            <a:gdLst/>
            <a:ahLst/>
            <a:cxnLst/>
            <a:rect l="l" t="t" r="r" b="b"/>
            <a:pathLst>
              <a:path w="3461" h="6666" extrusionOk="0">
                <a:moveTo>
                  <a:pt x="1920" y="598"/>
                </a:moveTo>
                <a:cubicBezTo>
                  <a:pt x="1971" y="598"/>
                  <a:pt x="2023" y="607"/>
                  <a:pt x="2074" y="630"/>
                </a:cubicBezTo>
                <a:cubicBezTo>
                  <a:pt x="2228" y="700"/>
                  <a:pt x="2502" y="967"/>
                  <a:pt x="2607" y="1964"/>
                </a:cubicBezTo>
                <a:cubicBezTo>
                  <a:pt x="2843" y="4207"/>
                  <a:pt x="2014" y="5693"/>
                  <a:pt x="1518" y="5990"/>
                </a:cubicBezTo>
                <a:cubicBezTo>
                  <a:pt x="1427" y="6045"/>
                  <a:pt x="1329" y="6066"/>
                  <a:pt x="1232" y="6066"/>
                </a:cubicBezTo>
                <a:cubicBezTo>
                  <a:pt x="1009" y="6066"/>
                  <a:pt x="786" y="5955"/>
                  <a:pt x="647" y="5868"/>
                </a:cubicBezTo>
                <a:lnTo>
                  <a:pt x="1691" y="650"/>
                </a:lnTo>
                <a:cubicBezTo>
                  <a:pt x="1751" y="624"/>
                  <a:pt x="1833" y="598"/>
                  <a:pt x="1920" y="598"/>
                </a:cubicBezTo>
                <a:close/>
                <a:moveTo>
                  <a:pt x="1921" y="0"/>
                </a:moveTo>
                <a:cubicBezTo>
                  <a:pt x="1640" y="0"/>
                  <a:pt x="1388" y="114"/>
                  <a:pt x="1254" y="209"/>
                </a:cubicBezTo>
                <a:cubicBezTo>
                  <a:pt x="1190" y="253"/>
                  <a:pt x="1147" y="320"/>
                  <a:pt x="1131" y="395"/>
                </a:cubicBezTo>
                <a:lnTo>
                  <a:pt x="22" y="5943"/>
                </a:lnTo>
                <a:cubicBezTo>
                  <a:pt x="0" y="6050"/>
                  <a:pt x="40" y="6161"/>
                  <a:pt x="123" y="6231"/>
                </a:cubicBezTo>
                <a:cubicBezTo>
                  <a:pt x="152" y="6254"/>
                  <a:pt x="655" y="6666"/>
                  <a:pt x="1239" y="6666"/>
                </a:cubicBezTo>
                <a:cubicBezTo>
                  <a:pt x="1241" y="6666"/>
                  <a:pt x="1243" y="6666"/>
                  <a:pt x="1245" y="6666"/>
                </a:cubicBezTo>
                <a:cubicBezTo>
                  <a:pt x="1449" y="6666"/>
                  <a:pt x="1650" y="6610"/>
                  <a:pt x="1825" y="6504"/>
                </a:cubicBezTo>
                <a:cubicBezTo>
                  <a:pt x="2552" y="6069"/>
                  <a:pt x="3461" y="4352"/>
                  <a:pt x="3202" y="1902"/>
                </a:cubicBezTo>
                <a:cubicBezTo>
                  <a:pt x="3099" y="916"/>
                  <a:pt x="2802" y="304"/>
                  <a:pt x="2321" y="85"/>
                </a:cubicBezTo>
                <a:cubicBezTo>
                  <a:pt x="2187" y="24"/>
                  <a:pt x="2051" y="0"/>
                  <a:pt x="192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1993;p48">
            <a:extLst>
              <a:ext uri="{FF2B5EF4-FFF2-40B4-BE49-F238E27FC236}">
                <a16:creationId xmlns:a16="http://schemas.microsoft.com/office/drawing/2014/main" id="{F4D73EA8-5BFE-BA2D-80C9-9F6DB6053607}"/>
              </a:ext>
            </a:extLst>
          </p:cNvPr>
          <p:cNvSpPr/>
          <p:nvPr/>
        </p:nvSpPr>
        <p:spPr>
          <a:xfrm>
            <a:off x="4509801" y="2398649"/>
            <a:ext cx="387385" cy="391913"/>
          </a:xfrm>
          <a:custGeom>
            <a:avLst/>
            <a:gdLst/>
            <a:ahLst/>
            <a:cxnLst/>
            <a:rect l="l" t="t" r="r" b="b"/>
            <a:pathLst>
              <a:path w="22929" h="23197" extrusionOk="0">
                <a:moveTo>
                  <a:pt x="15533" y="0"/>
                </a:moveTo>
                <a:cubicBezTo>
                  <a:pt x="10725" y="0"/>
                  <a:pt x="8384" y="3205"/>
                  <a:pt x="8384" y="3205"/>
                </a:cubicBezTo>
                <a:cubicBezTo>
                  <a:pt x="8384" y="3205"/>
                  <a:pt x="9739" y="3945"/>
                  <a:pt x="8752" y="5301"/>
                </a:cubicBezTo>
                <a:cubicBezTo>
                  <a:pt x="7767" y="6656"/>
                  <a:pt x="6533" y="7519"/>
                  <a:pt x="6164" y="8382"/>
                </a:cubicBezTo>
                <a:cubicBezTo>
                  <a:pt x="5794" y="9246"/>
                  <a:pt x="6164" y="10109"/>
                  <a:pt x="5671" y="10849"/>
                </a:cubicBezTo>
                <a:cubicBezTo>
                  <a:pt x="5460" y="11165"/>
                  <a:pt x="5157" y="11256"/>
                  <a:pt x="4881" y="11256"/>
                </a:cubicBezTo>
                <a:cubicBezTo>
                  <a:pt x="4513" y="11256"/>
                  <a:pt x="4191" y="11095"/>
                  <a:pt x="4191" y="11095"/>
                </a:cubicBezTo>
                <a:cubicBezTo>
                  <a:pt x="4191" y="11095"/>
                  <a:pt x="3225" y="9826"/>
                  <a:pt x="2264" y="9826"/>
                </a:cubicBezTo>
                <a:cubicBezTo>
                  <a:pt x="1852" y="9826"/>
                  <a:pt x="1442" y="10059"/>
                  <a:pt x="1109" y="10725"/>
                </a:cubicBezTo>
                <a:cubicBezTo>
                  <a:pt x="0" y="12944"/>
                  <a:pt x="862" y="15780"/>
                  <a:pt x="2342" y="16888"/>
                </a:cubicBezTo>
                <a:cubicBezTo>
                  <a:pt x="2722" y="17174"/>
                  <a:pt x="3103" y="17280"/>
                  <a:pt x="3458" y="17280"/>
                </a:cubicBezTo>
                <a:cubicBezTo>
                  <a:pt x="4485" y="17280"/>
                  <a:pt x="5301" y="16395"/>
                  <a:pt x="5301" y="16395"/>
                </a:cubicBezTo>
                <a:cubicBezTo>
                  <a:pt x="5301" y="16395"/>
                  <a:pt x="8506" y="22929"/>
                  <a:pt x="11219" y="23175"/>
                </a:cubicBezTo>
                <a:cubicBezTo>
                  <a:pt x="11370" y="23189"/>
                  <a:pt x="11529" y="23196"/>
                  <a:pt x="11694" y="23196"/>
                </a:cubicBezTo>
                <a:cubicBezTo>
                  <a:pt x="14484" y="23196"/>
                  <a:pt x="19088" y="21236"/>
                  <a:pt x="20834" y="17628"/>
                </a:cubicBezTo>
                <a:cubicBezTo>
                  <a:pt x="22683" y="13807"/>
                  <a:pt x="22436" y="7643"/>
                  <a:pt x="22682" y="5301"/>
                </a:cubicBezTo>
                <a:cubicBezTo>
                  <a:pt x="22929" y="2958"/>
                  <a:pt x="20341" y="0"/>
                  <a:pt x="1553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1994;p48">
            <a:extLst>
              <a:ext uri="{FF2B5EF4-FFF2-40B4-BE49-F238E27FC236}">
                <a16:creationId xmlns:a16="http://schemas.microsoft.com/office/drawing/2014/main" id="{5A9BEBB2-B338-0631-D993-7DD64F887299}"/>
              </a:ext>
            </a:extLst>
          </p:cNvPr>
          <p:cNvSpPr/>
          <p:nvPr/>
        </p:nvSpPr>
        <p:spPr>
          <a:xfrm>
            <a:off x="4503921" y="2393597"/>
            <a:ext cx="396036" cy="402016"/>
          </a:xfrm>
          <a:custGeom>
            <a:avLst/>
            <a:gdLst/>
            <a:ahLst/>
            <a:cxnLst/>
            <a:rect l="l" t="t" r="r" b="b"/>
            <a:pathLst>
              <a:path w="23441" h="23795" extrusionOk="0">
                <a:moveTo>
                  <a:pt x="15880" y="599"/>
                </a:moveTo>
                <a:cubicBezTo>
                  <a:pt x="18303" y="599"/>
                  <a:pt x="20417" y="1403"/>
                  <a:pt x="21681" y="2807"/>
                </a:cubicBezTo>
                <a:cubicBezTo>
                  <a:pt x="22444" y="3655"/>
                  <a:pt x="22828" y="4662"/>
                  <a:pt x="22733" y="5568"/>
                </a:cubicBezTo>
                <a:cubicBezTo>
                  <a:pt x="22675" y="6115"/>
                  <a:pt x="22645" y="6861"/>
                  <a:pt x="22608" y="7726"/>
                </a:cubicBezTo>
                <a:cubicBezTo>
                  <a:pt x="22490" y="10585"/>
                  <a:pt x="22311" y="14908"/>
                  <a:pt x="20912" y="17797"/>
                </a:cubicBezTo>
                <a:cubicBezTo>
                  <a:pt x="19245" y="21241"/>
                  <a:pt x="14742" y="23195"/>
                  <a:pt x="12037" y="23195"/>
                </a:cubicBezTo>
                <a:cubicBezTo>
                  <a:pt x="11883" y="23195"/>
                  <a:pt x="11735" y="23189"/>
                  <a:pt x="11594" y="23176"/>
                </a:cubicBezTo>
                <a:cubicBezTo>
                  <a:pt x="9508" y="22987"/>
                  <a:pt x="6789" y="18338"/>
                  <a:pt x="5917" y="16563"/>
                </a:cubicBezTo>
                <a:cubicBezTo>
                  <a:pt x="5874" y="16474"/>
                  <a:pt x="5789" y="16412"/>
                  <a:pt x="5691" y="16399"/>
                </a:cubicBezTo>
                <a:cubicBezTo>
                  <a:pt x="5677" y="16396"/>
                  <a:pt x="5663" y="16395"/>
                  <a:pt x="5648" y="16395"/>
                </a:cubicBezTo>
                <a:cubicBezTo>
                  <a:pt x="5565" y="16396"/>
                  <a:pt x="5486" y="16430"/>
                  <a:pt x="5431" y="16491"/>
                </a:cubicBezTo>
                <a:cubicBezTo>
                  <a:pt x="5391" y="16533"/>
                  <a:pt x="4686" y="17279"/>
                  <a:pt x="3815" y="17279"/>
                </a:cubicBezTo>
                <a:cubicBezTo>
                  <a:pt x="3513" y="17279"/>
                  <a:pt x="3192" y="17189"/>
                  <a:pt x="2871" y="16948"/>
                </a:cubicBezTo>
                <a:cubicBezTo>
                  <a:pt x="1484" y="15908"/>
                  <a:pt x="699" y="13211"/>
                  <a:pt x="1726" y="11158"/>
                </a:cubicBezTo>
                <a:cubicBezTo>
                  <a:pt x="1953" y="10703"/>
                  <a:pt x="2227" y="10458"/>
                  <a:pt x="2542" y="10428"/>
                </a:cubicBezTo>
                <a:cubicBezTo>
                  <a:pt x="2563" y="10426"/>
                  <a:pt x="2585" y="10425"/>
                  <a:pt x="2607" y="10425"/>
                </a:cubicBezTo>
                <a:cubicBezTo>
                  <a:pt x="3280" y="10425"/>
                  <a:pt x="4050" y="11245"/>
                  <a:pt x="4302" y="11575"/>
                </a:cubicBezTo>
                <a:cubicBezTo>
                  <a:pt x="4330" y="11611"/>
                  <a:pt x="4365" y="11641"/>
                  <a:pt x="4406" y="11662"/>
                </a:cubicBezTo>
                <a:cubicBezTo>
                  <a:pt x="4601" y="11760"/>
                  <a:pt x="4904" y="11854"/>
                  <a:pt x="5223" y="11854"/>
                </a:cubicBezTo>
                <a:cubicBezTo>
                  <a:pt x="5598" y="11854"/>
                  <a:pt x="5996" y="11723"/>
                  <a:pt x="6269" y="11313"/>
                </a:cubicBezTo>
                <a:cubicBezTo>
                  <a:pt x="6582" y="10843"/>
                  <a:pt x="6598" y="10349"/>
                  <a:pt x="6615" y="9872"/>
                </a:cubicBezTo>
                <a:cubicBezTo>
                  <a:pt x="6628" y="9498"/>
                  <a:pt x="6640" y="9145"/>
                  <a:pt x="6788" y="8800"/>
                </a:cubicBezTo>
                <a:cubicBezTo>
                  <a:pt x="6967" y="8382"/>
                  <a:pt x="7407" y="7929"/>
                  <a:pt x="7916" y="7405"/>
                </a:cubicBezTo>
                <a:cubicBezTo>
                  <a:pt x="8367" y="6941"/>
                  <a:pt x="8880" y="6413"/>
                  <a:pt x="9343" y="5777"/>
                </a:cubicBezTo>
                <a:cubicBezTo>
                  <a:pt x="9700" y="5284"/>
                  <a:pt x="9829" y="4800"/>
                  <a:pt x="9725" y="4338"/>
                </a:cubicBezTo>
                <a:cubicBezTo>
                  <a:pt x="9632" y="3927"/>
                  <a:pt x="9374" y="3632"/>
                  <a:pt x="9165" y="3451"/>
                </a:cubicBezTo>
                <a:cubicBezTo>
                  <a:pt x="9806" y="2735"/>
                  <a:pt x="12042" y="599"/>
                  <a:pt x="15880" y="599"/>
                </a:cubicBezTo>
                <a:close/>
                <a:moveTo>
                  <a:pt x="15880" y="0"/>
                </a:moveTo>
                <a:cubicBezTo>
                  <a:pt x="10976" y="0"/>
                  <a:pt x="8588" y="3193"/>
                  <a:pt x="8488" y="3329"/>
                </a:cubicBezTo>
                <a:cubicBezTo>
                  <a:pt x="8383" y="3474"/>
                  <a:pt x="8429" y="3679"/>
                  <a:pt x="8586" y="3766"/>
                </a:cubicBezTo>
                <a:cubicBezTo>
                  <a:pt x="8589" y="3769"/>
                  <a:pt x="9043" y="4027"/>
                  <a:pt x="9141" y="4473"/>
                </a:cubicBezTo>
                <a:cubicBezTo>
                  <a:pt x="9205" y="4760"/>
                  <a:pt x="9108" y="5080"/>
                  <a:pt x="8858" y="5425"/>
                </a:cubicBezTo>
                <a:cubicBezTo>
                  <a:pt x="8419" y="6027"/>
                  <a:pt x="7923" y="6538"/>
                  <a:pt x="7485" y="6989"/>
                </a:cubicBezTo>
                <a:cubicBezTo>
                  <a:pt x="6934" y="7555"/>
                  <a:pt x="6459" y="8045"/>
                  <a:pt x="6236" y="8564"/>
                </a:cubicBezTo>
                <a:cubicBezTo>
                  <a:pt x="6044" y="9013"/>
                  <a:pt x="6029" y="9458"/>
                  <a:pt x="6016" y="9851"/>
                </a:cubicBezTo>
                <a:cubicBezTo>
                  <a:pt x="6001" y="10281"/>
                  <a:pt x="5988" y="10652"/>
                  <a:pt x="5769" y="10981"/>
                </a:cubicBezTo>
                <a:cubicBezTo>
                  <a:pt x="5628" y="11194"/>
                  <a:pt x="5419" y="11257"/>
                  <a:pt x="5221" y="11257"/>
                </a:cubicBezTo>
                <a:cubicBezTo>
                  <a:pt x="5015" y="11257"/>
                  <a:pt x="4822" y="11190"/>
                  <a:pt x="4728" y="11151"/>
                </a:cubicBezTo>
                <a:cubicBezTo>
                  <a:pt x="4495" y="10859"/>
                  <a:pt x="3592" y="9826"/>
                  <a:pt x="2613" y="9826"/>
                </a:cubicBezTo>
                <a:cubicBezTo>
                  <a:pt x="2571" y="9826"/>
                  <a:pt x="2528" y="9828"/>
                  <a:pt x="2485" y="9832"/>
                </a:cubicBezTo>
                <a:cubicBezTo>
                  <a:pt x="1951" y="9882"/>
                  <a:pt x="1514" y="10238"/>
                  <a:pt x="1190" y="10890"/>
                </a:cubicBezTo>
                <a:cubicBezTo>
                  <a:pt x="1" y="13267"/>
                  <a:pt x="932" y="16243"/>
                  <a:pt x="2511" y="17427"/>
                </a:cubicBezTo>
                <a:cubicBezTo>
                  <a:pt x="2942" y="17751"/>
                  <a:pt x="3384" y="17876"/>
                  <a:pt x="3804" y="17876"/>
                </a:cubicBezTo>
                <a:cubicBezTo>
                  <a:pt x="4497" y="17876"/>
                  <a:pt x="5132" y="17534"/>
                  <a:pt x="5562" y="17184"/>
                </a:cubicBezTo>
                <a:cubicBezTo>
                  <a:pt x="6292" y="18588"/>
                  <a:pt x="9043" y="23547"/>
                  <a:pt x="11539" y="23773"/>
                </a:cubicBezTo>
                <a:cubicBezTo>
                  <a:pt x="11700" y="23788"/>
                  <a:pt x="11870" y="23795"/>
                  <a:pt x="12045" y="23795"/>
                </a:cubicBezTo>
                <a:cubicBezTo>
                  <a:pt x="14969" y="23795"/>
                  <a:pt x="19658" y="21762"/>
                  <a:pt x="21450" y="18058"/>
                </a:cubicBezTo>
                <a:cubicBezTo>
                  <a:pt x="22903" y="15057"/>
                  <a:pt x="23085" y="10660"/>
                  <a:pt x="23206" y="7752"/>
                </a:cubicBezTo>
                <a:cubicBezTo>
                  <a:pt x="23242" y="6898"/>
                  <a:pt x="23271" y="6159"/>
                  <a:pt x="23328" y="5632"/>
                </a:cubicBezTo>
                <a:cubicBezTo>
                  <a:pt x="23441" y="4556"/>
                  <a:pt x="23002" y="3382"/>
                  <a:pt x="22125" y="2407"/>
                </a:cubicBezTo>
                <a:cubicBezTo>
                  <a:pt x="20749" y="877"/>
                  <a:pt x="18472" y="0"/>
                  <a:pt x="158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1995;p48">
            <a:extLst>
              <a:ext uri="{FF2B5EF4-FFF2-40B4-BE49-F238E27FC236}">
                <a16:creationId xmlns:a16="http://schemas.microsoft.com/office/drawing/2014/main" id="{E9CD5E48-73FD-D0BE-B52B-DEA007A89AA1}"/>
              </a:ext>
            </a:extLst>
          </p:cNvPr>
          <p:cNvSpPr/>
          <p:nvPr/>
        </p:nvSpPr>
        <p:spPr>
          <a:xfrm>
            <a:off x="4748003" y="2496910"/>
            <a:ext cx="23264" cy="42406"/>
          </a:xfrm>
          <a:custGeom>
            <a:avLst/>
            <a:gdLst/>
            <a:ahLst/>
            <a:cxnLst/>
            <a:rect l="l" t="t" r="r" b="b"/>
            <a:pathLst>
              <a:path w="1377" h="2510" extrusionOk="0">
                <a:moveTo>
                  <a:pt x="839" y="1"/>
                </a:moveTo>
                <a:cubicBezTo>
                  <a:pt x="530" y="1"/>
                  <a:pt x="210" y="504"/>
                  <a:pt x="107" y="1165"/>
                </a:cubicBezTo>
                <a:cubicBezTo>
                  <a:pt x="1" y="1856"/>
                  <a:pt x="174" y="2456"/>
                  <a:pt x="494" y="2507"/>
                </a:cubicBezTo>
                <a:cubicBezTo>
                  <a:pt x="508" y="2509"/>
                  <a:pt x="523" y="2510"/>
                  <a:pt x="537" y="2510"/>
                </a:cubicBezTo>
                <a:cubicBezTo>
                  <a:pt x="846" y="2510"/>
                  <a:pt x="1167" y="2005"/>
                  <a:pt x="1269" y="1345"/>
                </a:cubicBezTo>
                <a:cubicBezTo>
                  <a:pt x="1376" y="654"/>
                  <a:pt x="1203" y="53"/>
                  <a:pt x="882" y="4"/>
                </a:cubicBezTo>
                <a:cubicBezTo>
                  <a:pt x="868" y="2"/>
                  <a:pt x="853" y="1"/>
                  <a:pt x="8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1996;p48">
            <a:extLst>
              <a:ext uri="{FF2B5EF4-FFF2-40B4-BE49-F238E27FC236}">
                <a16:creationId xmlns:a16="http://schemas.microsoft.com/office/drawing/2014/main" id="{E9C5ADDA-74A0-D588-D998-3C90AC96FCF7}"/>
              </a:ext>
            </a:extLst>
          </p:cNvPr>
          <p:cNvSpPr/>
          <p:nvPr/>
        </p:nvSpPr>
        <p:spPr>
          <a:xfrm>
            <a:off x="4831262" y="2519820"/>
            <a:ext cx="23281" cy="42406"/>
          </a:xfrm>
          <a:custGeom>
            <a:avLst/>
            <a:gdLst/>
            <a:ahLst/>
            <a:cxnLst/>
            <a:rect l="l" t="t" r="r" b="b"/>
            <a:pathLst>
              <a:path w="1378" h="2510" extrusionOk="0">
                <a:moveTo>
                  <a:pt x="840" y="0"/>
                </a:moveTo>
                <a:cubicBezTo>
                  <a:pt x="531" y="0"/>
                  <a:pt x="211" y="505"/>
                  <a:pt x="108" y="1165"/>
                </a:cubicBezTo>
                <a:cubicBezTo>
                  <a:pt x="0" y="1855"/>
                  <a:pt x="175" y="2456"/>
                  <a:pt x="495" y="2506"/>
                </a:cubicBezTo>
                <a:cubicBezTo>
                  <a:pt x="509" y="2508"/>
                  <a:pt x="523" y="2509"/>
                  <a:pt x="538" y="2509"/>
                </a:cubicBezTo>
                <a:cubicBezTo>
                  <a:pt x="846" y="2509"/>
                  <a:pt x="1168" y="2005"/>
                  <a:pt x="1270" y="1345"/>
                </a:cubicBezTo>
                <a:cubicBezTo>
                  <a:pt x="1377" y="654"/>
                  <a:pt x="1204" y="53"/>
                  <a:pt x="883" y="3"/>
                </a:cubicBezTo>
                <a:cubicBezTo>
                  <a:pt x="868" y="1"/>
                  <a:pt x="854" y="0"/>
                  <a:pt x="8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1997;p48">
            <a:extLst>
              <a:ext uri="{FF2B5EF4-FFF2-40B4-BE49-F238E27FC236}">
                <a16:creationId xmlns:a16="http://schemas.microsoft.com/office/drawing/2014/main" id="{CDFE3346-A2B7-123E-6CAE-35A9666D24A8}"/>
              </a:ext>
            </a:extLst>
          </p:cNvPr>
          <p:cNvSpPr/>
          <p:nvPr/>
        </p:nvSpPr>
        <p:spPr>
          <a:xfrm>
            <a:off x="4721647" y="2446901"/>
            <a:ext cx="72125" cy="28907"/>
          </a:xfrm>
          <a:custGeom>
            <a:avLst/>
            <a:gdLst/>
            <a:ahLst/>
            <a:cxnLst/>
            <a:rect l="l" t="t" r="r" b="b"/>
            <a:pathLst>
              <a:path w="4269" h="1711" extrusionOk="0">
                <a:moveTo>
                  <a:pt x="2717" y="1"/>
                </a:moveTo>
                <a:cubicBezTo>
                  <a:pt x="1222" y="1"/>
                  <a:pt x="179" y="1201"/>
                  <a:pt x="166" y="1217"/>
                </a:cubicBezTo>
                <a:cubicBezTo>
                  <a:pt x="1" y="1411"/>
                  <a:pt x="139" y="1711"/>
                  <a:pt x="394" y="1711"/>
                </a:cubicBezTo>
                <a:cubicBezTo>
                  <a:pt x="483" y="1711"/>
                  <a:pt x="565" y="1671"/>
                  <a:pt x="623" y="1605"/>
                </a:cubicBezTo>
                <a:cubicBezTo>
                  <a:pt x="634" y="1592"/>
                  <a:pt x="1493" y="601"/>
                  <a:pt x="2713" y="601"/>
                </a:cubicBezTo>
                <a:cubicBezTo>
                  <a:pt x="3047" y="601"/>
                  <a:pt x="3408" y="675"/>
                  <a:pt x="3787" y="865"/>
                </a:cubicBezTo>
                <a:cubicBezTo>
                  <a:pt x="3831" y="888"/>
                  <a:pt x="3879" y="899"/>
                  <a:pt x="3926" y="899"/>
                </a:cubicBezTo>
                <a:cubicBezTo>
                  <a:pt x="4036" y="899"/>
                  <a:pt x="4142" y="839"/>
                  <a:pt x="4194" y="734"/>
                </a:cubicBezTo>
                <a:cubicBezTo>
                  <a:pt x="4269" y="583"/>
                  <a:pt x="4207" y="401"/>
                  <a:pt x="4055" y="330"/>
                </a:cubicBezTo>
                <a:cubicBezTo>
                  <a:pt x="3582" y="93"/>
                  <a:pt x="3132" y="1"/>
                  <a:pt x="27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1998;p48">
            <a:extLst>
              <a:ext uri="{FF2B5EF4-FFF2-40B4-BE49-F238E27FC236}">
                <a16:creationId xmlns:a16="http://schemas.microsoft.com/office/drawing/2014/main" id="{EA65B1F0-B6D1-5C81-994C-5930319CD740}"/>
              </a:ext>
            </a:extLst>
          </p:cNvPr>
          <p:cNvSpPr/>
          <p:nvPr/>
        </p:nvSpPr>
        <p:spPr>
          <a:xfrm>
            <a:off x="4832596" y="2474727"/>
            <a:ext cx="56970" cy="49975"/>
          </a:xfrm>
          <a:custGeom>
            <a:avLst/>
            <a:gdLst/>
            <a:ahLst/>
            <a:cxnLst/>
            <a:rect l="l" t="t" r="r" b="b"/>
            <a:pathLst>
              <a:path w="3372" h="2958" extrusionOk="0">
                <a:moveTo>
                  <a:pt x="984" y="0"/>
                </a:moveTo>
                <a:cubicBezTo>
                  <a:pt x="565" y="0"/>
                  <a:pt x="259" y="108"/>
                  <a:pt x="237" y="116"/>
                </a:cubicBezTo>
                <a:cubicBezTo>
                  <a:pt x="82" y="171"/>
                  <a:pt x="1" y="342"/>
                  <a:pt x="56" y="497"/>
                </a:cubicBezTo>
                <a:cubicBezTo>
                  <a:pt x="100" y="620"/>
                  <a:pt x="215" y="697"/>
                  <a:pt x="338" y="697"/>
                </a:cubicBezTo>
                <a:cubicBezTo>
                  <a:pt x="371" y="697"/>
                  <a:pt x="405" y="691"/>
                  <a:pt x="438" y="679"/>
                </a:cubicBezTo>
                <a:cubicBezTo>
                  <a:pt x="442" y="677"/>
                  <a:pt x="671" y="599"/>
                  <a:pt x="982" y="599"/>
                </a:cubicBezTo>
                <a:cubicBezTo>
                  <a:pt x="1221" y="599"/>
                  <a:pt x="1509" y="645"/>
                  <a:pt x="1780" y="809"/>
                </a:cubicBezTo>
                <a:cubicBezTo>
                  <a:pt x="2288" y="1117"/>
                  <a:pt x="2616" y="1754"/>
                  <a:pt x="2755" y="2702"/>
                </a:cubicBezTo>
                <a:cubicBezTo>
                  <a:pt x="2777" y="2848"/>
                  <a:pt x="2903" y="2956"/>
                  <a:pt x="3051" y="2958"/>
                </a:cubicBezTo>
                <a:cubicBezTo>
                  <a:pt x="3066" y="2958"/>
                  <a:pt x="3081" y="2956"/>
                  <a:pt x="3094" y="2954"/>
                </a:cubicBezTo>
                <a:cubicBezTo>
                  <a:pt x="3258" y="2929"/>
                  <a:pt x="3372" y="2778"/>
                  <a:pt x="3348" y="2615"/>
                </a:cubicBezTo>
                <a:cubicBezTo>
                  <a:pt x="3180" y="1477"/>
                  <a:pt x="2755" y="695"/>
                  <a:pt x="2083" y="292"/>
                </a:cubicBezTo>
                <a:cubicBezTo>
                  <a:pt x="1703" y="65"/>
                  <a:pt x="1309" y="0"/>
                  <a:pt x="9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1999;p48">
            <a:extLst>
              <a:ext uri="{FF2B5EF4-FFF2-40B4-BE49-F238E27FC236}">
                <a16:creationId xmlns:a16="http://schemas.microsoft.com/office/drawing/2014/main" id="{AC8F5C17-B1C0-D887-4D02-A02E41858B27}"/>
              </a:ext>
            </a:extLst>
          </p:cNvPr>
          <p:cNvSpPr/>
          <p:nvPr/>
        </p:nvSpPr>
        <p:spPr>
          <a:xfrm>
            <a:off x="4782063" y="2516153"/>
            <a:ext cx="65485" cy="89543"/>
          </a:xfrm>
          <a:custGeom>
            <a:avLst/>
            <a:gdLst/>
            <a:ahLst/>
            <a:cxnLst/>
            <a:rect l="l" t="t" r="r" b="b"/>
            <a:pathLst>
              <a:path w="3876" h="5300" extrusionOk="0">
                <a:moveTo>
                  <a:pt x="2333" y="1"/>
                </a:moveTo>
                <a:cubicBezTo>
                  <a:pt x="2227" y="1"/>
                  <a:pt x="2124" y="57"/>
                  <a:pt x="2070" y="156"/>
                </a:cubicBezTo>
                <a:cubicBezTo>
                  <a:pt x="1805" y="656"/>
                  <a:pt x="1213" y="1873"/>
                  <a:pt x="1424" y="2398"/>
                </a:cubicBezTo>
                <a:cubicBezTo>
                  <a:pt x="1529" y="2659"/>
                  <a:pt x="1856" y="2835"/>
                  <a:pt x="2382" y="3101"/>
                </a:cubicBezTo>
                <a:cubicBezTo>
                  <a:pt x="2653" y="3237"/>
                  <a:pt x="3217" y="3524"/>
                  <a:pt x="3265" y="3641"/>
                </a:cubicBezTo>
                <a:cubicBezTo>
                  <a:pt x="3265" y="3641"/>
                  <a:pt x="3259" y="3658"/>
                  <a:pt x="3223" y="3689"/>
                </a:cubicBezTo>
                <a:cubicBezTo>
                  <a:pt x="2582" y="4249"/>
                  <a:pt x="1331" y="4710"/>
                  <a:pt x="755" y="4710"/>
                </a:cubicBezTo>
                <a:cubicBezTo>
                  <a:pt x="647" y="4710"/>
                  <a:pt x="563" y="4694"/>
                  <a:pt x="511" y="4659"/>
                </a:cubicBezTo>
                <a:cubicBezTo>
                  <a:pt x="459" y="4624"/>
                  <a:pt x="401" y="4607"/>
                  <a:pt x="343" y="4607"/>
                </a:cubicBezTo>
                <a:cubicBezTo>
                  <a:pt x="246" y="4607"/>
                  <a:pt x="151" y="4654"/>
                  <a:pt x="93" y="4741"/>
                </a:cubicBezTo>
                <a:cubicBezTo>
                  <a:pt x="1" y="4880"/>
                  <a:pt x="39" y="5067"/>
                  <a:pt x="179" y="5158"/>
                </a:cubicBezTo>
                <a:cubicBezTo>
                  <a:pt x="328" y="5257"/>
                  <a:pt x="528" y="5300"/>
                  <a:pt x="759" y="5300"/>
                </a:cubicBezTo>
                <a:cubicBezTo>
                  <a:pt x="1667" y="5300"/>
                  <a:pt x="3047" y="4638"/>
                  <a:pt x="3617" y="4139"/>
                </a:cubicBezTo>
                <a:cubicBezTo>
                  <a:pt x="3848" y="3938"/>
                  <a:pt x="3875" y="3730"/>
                  <a:pt x="3857" y="3590"/>
                </a:cubicBezTo>
                <a:cubicBezTo>
                  <a:pt x="3802" y="3148"/>
                  <a:pt x="3243" y="2865"/>
                  <a:pt x="2652" y="2567"/>
                </a:cubicBezTo>
                <a:cubicBezTo>
                  <a:pt x="2407" y="2442"/>
                  <a:pt x="2037" y="2256"/>
                  <a:pt x="1980" y="2176"/>
                </a:cubicBezTo>
                <a:cubicBezTo>
                  <a:pt x="1918" y="1991"/>
                  <a:pt x="2208" y="1177"/>
                  <a:pt x="2599" y="437"/>
                </a:cubicBezTo>
                <a:cubicBezTo>
                  <a:pt x="2674" y="291"/>
                  <a:pt x="2617" y="112"/>
                  <a:pt x="2472" y="35"/>
                </a:cubicBezTo>
                <a:cubicBezTo>
                  <a:pt x="2428" y="12"/>
                  <a:pt x="2380" y="1"/>
                  <a:pt x="23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000;p48">
            <a:extLst>
              <a:ext uri="{FF2B5EF4-FFF2-40B4-BE49-F238E27FC236}">
                <a16:creationId xmlns:a16="http://schemas.microsoft.com/office/drawing/2014/main" id="{8A3F9C93-EFC5-27D5-0CFD-EF1D1FA3C3A0}"/>
              </a:ext>
            </a:extLst>
          </p:cNvPr>
          <p:cNvSpPr/>
          <p:nvPr/>
        </p:nvSpPr>
        <p:spPr>
          <a:xfrm>
            <a:off x="4701255" y="2598584"/>
            <a:ext cx="70486" cy="54453"/>
          </a:xfrm>
          <a:custGeom>
            <a:avLst/>
            <a:gdLst/>
            <a:ahLst/>
            <a:cxnLst/>
            <a:rect l="l" t="t" r="r" b="b"/>
            <a:pathLst>
              <a:path w="4172" h="3223" extrusionOk="0">
                <a:moveTo>
                  <a:pt x="334" y="0"/>
                </a:moveTo>
                <a:cubicBezTo>
                  <a:pt x="307" y="0"/>
                  <a:pt x="279" y="4"/>
                  <a:pt x="251" y="12"/>
                </a:cubicBezTo>
                <a:cubicBezTo>
                  <a:pt x="92" y="60"/>
                  <a:pt x="1" y="226"/>
                  <a:pt x="48" y="384"/>
                </a:cubicBezTo>
                <a:cubicBezTo>
                  <a:pt x="75" y="481"/>
                  <a:pt x="769" y="2743"/>
                  <a:pt x="3815" y="3219"/>
                </a:cubicBezTo>
                <a:cubicBezTo>
                  <a:pt x="3831" y="3222"/>
                  <a:pt x="3847" y="3223"/>
                  <a:pt x="3863" y="3223"/>
                </a:cubicBezTo>
                <a:cubicBezTo>
                  <a:pt x="4019" y="3222"/>
                  <a:pt x="4148" y="3102"/>
                  <a:pt x="4160" y="2946"/>
                </a:cubicBezTo>
                <a:cubicBezTo>
                  <a:pt x="4172" y="2791"/>
                  <a:pt x="4062" y="2651"/>
                  <a:pt x="3908" y="2628"/>
                </a:cubicBezTo>
                <a:cubicBezTo>
                  <a:pt x="1251" y="2213"/>
                  <a:pt x="647" y="297"/>
                  <a:pt x="623" y="216"/>
                </a:cubicBezTo>
                <a:cubicBezTo>
                  <a:pt x="584" y="85"/>
                  <a:pt x="464" y="0"/>
                  <a:pt x="33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001;p48">
            <a:extLst>
              <a:ext uri="{FF2B5EF4-FFF2-40B4-BE49-F238E27FC236}">
                <a16:creationId xmlns:a16="http://schemas.microsoft.com/office/drawing/2014/main" id="{7B580003-174A-03A0-654B-1B2DBAD33600}"/>
              </a:ext>
            </a:extLst>
          </p:cNvPr>
          <p:cNvSpPr/>
          <p:nvPr/>
        </p:nvSpPr>
        <p:spPr>
          <a:xfrm>
            <a:off x="3727866" y="3481888"/>
            <a:ext cx="830322" cy="875195"/>
          </a:xfrm>
          <a:custGeom>
            <a:avLst/>
            <a:gdLst/>
            <a:ahLst/>
            <a:cxnLst/>
            <a:rect l="l" t="t" r="r" b="b"/>
            <a:pathLst>
              <a:path w="49146" h="51802" extrusionOk="0">
                <a:moveTo>
                  <a:pt x="34369" y="1"/>
                </a:moveTo>
                <a:cubicBezTo>
                  <a:pt x="31628" y="1"/>
                  <a:pt x="28501" y="632"/>
                  <a:pt x="24986" y="2244"/>
                </a:cubicBezTo>
                <a:cubicBezTo>
                  <a:pt x="24986" y="2244"/>
                  <a:pt x="21682" y="5548"/>
                  <a:pt x="16933" y="10504"/>
                </a:cubicBezTo>
                <a:cubicBezTo>
                  <a:pt x="12183" y="15459"/>
                  <a:pt x="0" y="32185"/>
                  <a:pt x="1239" y="37760"/>
                </a:cubicBezTo>
                <a:cubicBezTo>
                  <a:pt x="2478" y="43336"/>
                  <a:pt x="33039" y="51802"/>
                  <a:pt x="33039" y="51802"/>
                </a:cubicBezTo>
                <a:lnTo>
                  <a:pt x="36342" y="49530"/>
                </a:lnTo>
                <a:cubicBezTo>
                  <a:pt x="36342" y="49530"/>
                  <a:pt x="17965" y="35902"/>
                  <a:pt x="16726" y="32805"/>
                </a:cubicBezTo>
                <a:cubicBezTo>
                  <a:pt x="15487" y="29707"/>
                  <a:pt x="31386" y="19589"/>
                  <a:pt x="31386" y="19589"/>
                </a:cubicBezTo>
                <a:lnTo>
                  <a:pt x="49145" y="8233"/>
                </a:lnTo>
                <a:cubicBezTo>
                  <a:pt x="49145" y="8233"/>
                  <a:pt x="44269" y="1"/>
                  <a:pt x="343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002;p48">
            <a:extLst>
              <a:ext uri="{FF2B5EF4-FFF2-40B4-BE49-F238E27FC236}">
                <a16:creationId xmlns:a16="http://schemas.microsoft.com/office/drawing/2014/main" id="{47743AF8-F1B8-3743-E814-D75B15BBDE16}"/>
              </a:ext>
            </a:extLst>
          </p:cNvPr>
          <p:cNvSpPr/>
          <p:nvPr/>
        </p:nvSpPr>
        <p:spPr>
          <a:xfrm>
            <a:off x="3722071" y="3477056"/>
            <a:ext cx="841844" cy="885095"/>
          </a:xfrm>
          <a:custGeom>
            <a:avLst/>
            <a:gdLst/>
            <a:ahLst/>
            <a:cxnLst/>
            <a:rect l="l" t="t" r="r" b="b"/>
            <a:pathLst>
              <a:path w="49828" h="52388" extrusionOk="0">
                <a:moveTo>
                  <a:pt x="34639" y="612"/>
                </a:moveTo>
                <a:cubicBezTo>
                  <a:pt x="43354" y="612"/>
                  <a:pt x="48167" y="7081"/>
                  <a:pt x="49073" y="8428"/>
                </a:cubicBezTo>
                <a:lnTo>
                  <a:pt x="31569" y="19623"/>
                </a:lnTo>
                <a:cubicBezTo>
                  <a:pt x="29920" y="20672"/>
                  <a:pt x="15497" y="29968"/>
                  <a:pt x="16791" y="33202"/>
                </a:cubicBezTo>
                <a:cubicBezTo>
                  <a:pt x="17968" y="36144"/>
                  <a:pt x="33587" y="47880"/>
                  <a:pt x="36170" y="49807"/>
                </a:cubicBezTo>
                <a:lnTo>
                  <a:pt x="33327" y="51762"/>
                </a:lnTo>
                <a:cubicBezTo>
                  <a:pt x="22780" y="48831"/>
                  <a:pt x="2820" y="42234"/>
                  <a:pt x="1874" y="37981"/>
                </a:cubicBezTo>
                <a:cubicBezTo>
                  <a:pt x="715" y="32763"/>
                  <a:pt x="12432" y="16277"/>
                  <a:pt x="17492" y="10997"/>
                </a:cubicBezTo>
                <a:cubicBezTo>
                  <a:pt x="21914" y="6382"/>
                  <a:pt x="25121" y="3162"/>
                  <a:pt x="25502" y="2780"/>
                </a:cubicBezTo>
                <a:cubicBezTo>
                  <a:pt x="28916" y="1222"/>
                  <a:pt x="31962" y="612"/>
                  <a:pt x="34639" y="612"/>
                </a:cubicBezTo>
                <a:close/>
                <a:moveTo>
                  <a:pt x="34696" y="1"/>
                </a:moveTo>
                <a:cubicBezTo>
                  <a:pt x="31944" y="1"/>
                  <a:pt x="28774" y="620"/>
                  <a:pt x="25203" y="2258"/>
                </a:cubicBezTo>
                <a:cubicBezTo>
                  <a:pt x="25172" y="2273"/>
                  <a:pt x="25142" y="2294"/>
                  <a:pt x="25117" y="2318"/>
                </a:cubicBezTo>
                <a:cubicBezTo>
                  <a:pt x="25083" y="2351"/>
                  <a:pt x="21756" y="5682"/>
                  <a:pt x="17060" y="10583"/>
                </a:cubicBezTo>
                <a:cubicBezTo>
                  <a:pt x="12636" y="15197"/>
                  <a:pt x="1" y="32311"/>
                  <a:pt x="1290" y="38111"/>
                </a:cubicBezTo>
                <a:cubicBezTo>
                  <a:pt x="2554" y="43797"/>
                  <a:pt x="32047" y="52029"/>
                  <a:pt x="33302" y="52376"/>
                </a:cubicBezTo>
                <a:cubicBezTo>
                  <a:pt x="33328" y="52383"/>
                  <a:pt x="33355" y="52387"/>
                  <a:pt x="33382" y="52387"/>
                </a:cubicBezTo>
                <a:cubicBezTo>
                  <a:pt x="33442" y="52386"/>
                  <a:pt x="33502" y="52368"/>
                  <a:pt x="33552" y="52334"/>
                </a:cubicBezTo>
                <a:lnTo>
                  <a:pt x="36855" y="50063"/>
                </a:lnTo>
                <a:cubicBezTo>
                  <a:pt x="37025" y="49946"/>
                  <a:pt x="37029" y="49697"/>
                  <a:pt x="36864" y="49575"/>
                </a:cubicBezTo>
                <a:cubicBezTo>
                  <a:pt x="30531" y="44880"/>
                  <a:pt x="18302" y="35367"/>
                  <a:pt x="17347" y="32979"/>
                </a:cubicBezTo>
                <a:cubicBezTo>
                  <a:pt x="16511" y="30891"/>
                  <a:pt x="25824" y="23987"/>
                  <a:pt x="31891" y="20127"/>
                </a:cubicBezTo>
                <a:lnTo>
                  <a:pt x="49649" y="8770"/>
                </a:lnTo>
                <a:cubicBezTo>
                  <a:pt x="49785" y="8683"/>
                  <a:pt x="49828" y="8504"/>
                  <a:pt x="49746" y="8366"/>
                </a:cubicBezTo>
                <a:cubicBezTo>
                  <a:pt x="49663" y="8226"/>
                  <a:pt x="47674" y="4918"/>
                  <a:pt x="43641" y="2480"/>
                </a:cubicBezTo>
                <a:cubicBezTo>
                  <a:pt x="41484" y="1176"/>
                  <a:pt x="38487" y="1"/>
                  <a:pt x="34696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003;p48">
            <a:extLst>
              <a:ext uri="{FF2B5EF4-FFF2-40B4-BE49-F238E27FC236}">
                <a16:creationId xmlns:a16="http://schemas.microsoft.com/office/drawing/2014/main" id="{55F8071A-5FAB-C1FF-853C-2BE9DC22E089}"/>
              </a:ext>
            </a:extLst>
          </p:cNvPr>
          <p:cNvSpPr/>
          <p:nvPr/>
        </p:nvSpPr>
        <p:spPr>
          <a:xfrm>
            <a:off x="4268608" y="3375450"/>
            <a:ext cx="324452" cy="496781"/>
          </a:xfrm>
          <a:custGeom>
            <a:avLst/>
            <a:gdLst/>
            <a:ahLst/>
            <a:cxnLst/>
            <a:rect l="l" t="t" r="r" b="b"/>
            <a:pathLst>
              <a:path w="19204" h="29404" extrusionOk="0">
                <a:moveTo>
                  <a:pt x="12650" y="0"/>
                </a:moveTo>
                <a:cubicBezTo>
                  <a:pt x="5880" y="0"/>
                  <a:pt x="5316" y="6670"/>
                  <a:pt x="3097" y="11848"/>
                </a:cubicBezTo>
                <a:cubicBezTo>
                  <a:pt x="620" y="17630"/>
                  <a:pt x="0" y="29193"/>
                  <a:pt x="7640" y="29399"/>
                </a:cubicBezTo>
                <a:cubicBezTo>
                  <a:pt x="7751" y="29402"/>
                  <a:pt x="7860" y="29404"/>
                  <a:pt x="7968" y="29404"/>
                </a:cubicBezTo>
                <a:cubicBezTo>
                  <a:pt x="15369" y="29404"/>
                  <a:pt x="18384" y="22473"/>
                  <a:pt x="18791" y="14739"/>
                </a:cubicBezTo>
                <a:cubicBezTo>
                  <a:pt x="19204" y="6892"/>
                  <a:pt x="15281" y="285"/>
                  <a:pt x="15281" y="285"/>
                </a:cubicBezTo>
                <a:cubicBezTo>
                  <a:pt x="14311" y="91"/>
                  <a:pt x="13438" y="0"/>
                  <a:pt x="126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004;p48">
            <a:extLst>
              <a:ext uri="{FF2B5EF4-FFF2-40B4-BE49-F238E27FC236}">
                <a16:creationId xmlns:a16="http://schemas.microsoft.com/office/drawing/2014/main" id="{10552DEE-E33A-3158-FDF3-C30884AE1951}"/>
              </a:ext>
            </a:extLst>
          </p:cNvPr>
          <p:cNvSpPr/>
          <p:nvPr/>
        </p:nvSpPr>
        <p:spPr>
          <a:xfrm>
            <a:off x="4269368" y="3370398"/>
            <a:ext cx="328743" cy="506901"/>
          </a:xfrm>
          <a:custGeom>
            <a:avLst/>
            <a:gdLst/>
            <a:ahLst/>
            <a:cxnLst/>
            <a:rect l="l" t="t" r="r" b="b"/>
            <a:pathLst>
              <a:path w="19458" h="30003" extrusionOk="0">
                <a:moveTo>
                  <a:pt x="12628" y="602"/>
                </a:moveTo>
                <a:cubicBezTo>
                  <a:pt x="13356" y="602"/>
                  <a:pt x="14158" y="681"/>
                  <a:pt x="15043" y="851"/>
                </a:cubicBezTo>
                <a:cubicBezTo>
                  <a:pt x="15551" y="1759"/>
                  <a:pt x="18822" y="7911"/>
                  <a:pt x="18447" y="15023"/>
                </a:cubicBezTo>
                <a:cubicBezTo>
                  <a:pt x="18218" y="19377"/>
                  <a:pt x="16719" y="29403"/>
                  <a:pt x="7909" y="29403"/>
                </a:cubicBezTo>
                <a:cubicBezTo>
                  <a:pt x="7808" y="29403"/>
                  <a:pt x="7706" y="29402"/>
                  <a:pt x="7603" y="29400"/>
                </a:cubicBezTo>
                <a:cubicBezTo>
                  <a:pt x="5658" y="29346"/>
                  <a:pt x="4158" y="28518"/>
                  <a:pt x="3146" y="26939"/>
                </a:cubicBezTo>
                <a:cubicBezTo>
                  <a:pt x="887" y="23409"/>
                  <a:pt x="1481" y="16574"/>
                  <a:pt x="3327" y="12265"/>
                </a:cubicBezTo>
                <a:cubicBezTo>
                  <a:pt x="3783" y="11202"/>
                  <a:pt x="4174" y="10066"/>
                  <a:pt x="4550" y="8969"/>
                </a:cubicBezTo>
                <a:cubicBezTo>
                  <a:pt x="6023" y="4681"/>
                  <a:pt x="7424" y="602"/>
                  <a:pt x="12628" y="602"/>
                </a:cubicBezTo>
                <a:close/>
                <a:moveTo>
                  <a:pt x="12608" y="1"/>
                </a:moveTo>
                <a:cubicBezTo>
                  <a:pt x="6998" y="1"/>
                  <a:pt x="5469" y="4453"/>
                  <a:pt x="3983" y="8775"/>
                </a:cubicBezTo>
                <a:cubicBezTo>
                  <a:pt x="3610" y="9861"/>
                  <a:pt x="3224" y="10985"/>
                  <a:pt x="2778" y="12028"/>
                </a:cubicBezTo>
                <a:cubicBezTo>
                  <a:pt x="1131" y="15870"/>
                  <a:pt x="0" y="23136"/>
                  <a:pt x="2643" y="27263"/>
                </a:cubicBezTo>
                <a:cubicBezTo>
                  <a:pt x="3767" y="29019"/>
                  <a:pt x="5431" y="29940"/>
                  <a:pt x="7588" y="29998"/>
                </a:cubicBezTo>
                <a:cubicBezTo>
                  <a:pt x="7697" y="30001"/>
                  <a:pt x="7807" y="30002"/>
                  <a:pt x="7916" y="30002"/>
                </a:cubicBezTo>
                <a:cubicBezTo>
                  <a:pt x="14494" y="30002"/>
                  <a:pt x="18543" y="24576"/>
                  <a:pt x="19045" y="15054"/>
                </a:cubicBezTo>
                <a:cubicBezTo>
                  <a:pt x="19457" y="7207"/>
                  <a:pt x="15533" y="498"/>
                  <a:pt x="15493" y="432"/>
                </a:cubicBezTo>
                <a:cubicBezTo>
                  <a:pt x="15450" y="359"/>
                  <a:pt x="15377" y="307"/>
                  <a:pt x="15295" y="291"/>
                </a:cubicBezTo>
                <a:cubicBezTo>
                  <a:pt x="14307" y="93"/>
                  <a:pt x="13415" y="1"/>
                  <a:pt x="12608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005;p48">
            <a:extLst>
              <a:ext uri="{FF2B5EF4-FFF2-40B4-BE49-F238E27FC236}">
                <a16:creationId xmlns:a16="http://schemas.microsoft.com/office/drawing/2014/main" id="{B2C38411-4E65-58BD-9F82-A73F7E0C9E50}"/>
              </a:ext>
            </a:extLst>
          </p:cNvPr>
          <p:cNvSpPr/>
          <p:nvPr/>
        </p:nvSpPr>
        <p:spPr>
          <a:xfrm>
            <a:off x="4132552" y="3352777"/>
            <a:ext cx="443054" cy="746151"/>
          </a:xfrm>
          <a:custGeom>
            <a:avLst/>
            <a:gdLst/>
            <a:ahLst/>
            <a:cxnLst/>
            <a:rect l="l" t="t" r="r" b="b"/>
            <a:pathLst>
              <a:path w="26224" h="44164" extrusionOk="0">
                <a:moveTo>
                  <a:pt x="19819" y="0"/>
                </a:moveTo>
                <a:cubicBezTo>
                  <a:pt x="17281" y="0"/>
                  <a:pt x="14100" y="1589"/>
                  <a:pt x="12183" y="5550"/>
                </a:cubicBezTo>
                <a:cubicBezTo>
                  <a:pt x="12183" y="5550"/>
                  <a:pt x="7846" y="25579"/>
                  <a:pt x="5782" y="29504"/>
                </a:cubicBezTo>
                <a:cubicBezTo>
                  <a:pt x="3717" y="33428"/>
                  <a:pt x="0" y="42924"/>
                  <a:pt x="0" y="42924"/>
                </a:cubicBezTo>
                <a:lnTo>
                  <a:pt x="4543" y="44163"/>
                </a:lnTo>
                <a:cubicBezTo>
                  <a:pt x="4543" y="44163"/>
                  <a:pt x="10945" y="35284"/>
                  <a:pt x="18584" y="25992"/>
                </a:cubicBezTo>
                <a:cubicBezTo>
                  <a:pt x="26224" y="16702"/>
                  <a:pt x="24986" y="4311"/>
                  <a:pt x="23334" y="1627"/>
                </a:cubicBezTo>
                <a:cubicBezTo>
                  <a:pt x="22704" y="603"/>
                  <a:pt x="21383" y="0"/>
                  <a:pt x="198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006;p48">
            <a:extLst>
              <a:ext uri="{FF2B5EF4-FFF2-40B4-BE49-F238E27FC236}">
                <a16:creationId xmlns:a16="http://schemas.microsoft.com/office/drawing/2014/main" id="{C5E9354F-0D8C-1EBA-9DF3-E6ECDBAF24B8}"/>
              </a:ext>
            </a:extLst>
          </p:cNvPr>
          <p:cNvSpPr/>
          <p:nvPr/>
        </p:nvSpPr>
        <p:spPr>
          <a:xfrm>
            <a:off x="4127315" y="3347708"/>
            <a:ext cx="455996" cy="756271"/>
          </a:xfrm>
          <a:custGeom>
            <a:avLst/>
            <a:gdLst/>
            <a:ahLst/>
            <a:cxnLst/>
            <a:rect l="l" t="t" r="r" b="b"/>
            <a:pathLst>
              <a:path w="26990" h="44763" extrusionOk="0">
                <a:moveTo>
                  <a:pt x="20140" y="598"/>
                </a:moveTo>
                <a:cubicBezTo>
                  <a:pt x="21592" y="598"/>
                  <a:pt x="22818" y="1158"/>
                  <a:pt x="23388" y="2083"/>
                </a:cubicBezTo>
                <a:cubicBezTo>
                  <a:pt x="24886" y="4517"/>
                  <a:pt x="26342" y="16764"/>
                  <a:pt x="18663" y="26102"/>
                </a:cubicBezTo>
                <a:cubicBezTo>
                  <a:pt x="11677" y="34599"/>
                  <a:pt x="5655" y="42849"/>
                  <a:pt x="4732" y="44120"/>
                </a:cubicBezTo>
                <a:lnTo>
                  <a:pt x="710" y="43023"/>
                </a:lnTo>
                <a:cubicBezTo>
                  <a:pt x="1370" y="41355"/>
                  <a:pt x="4533" y="33408"/>
                  <a:pt x="6356" y="29942"/>
                </a:cubicBezTo>
                <a:cubicBezTo>
                  <a:pt x="8394" y="26072"/>
                  <a:pt x="12514" y="7170"/>
                  <a:pt x="12778" y="5948"/>
                </a:cubicBezTo>
                <a:cubicBezTo>
                  <a:pt x="14338" y="2747"/>
                  <a:pt x="16973" y="752"/>
                  <a:pt x="19832" y="607"/>
                </a:cubicBezTo>
                <a:cubicBezTo>
                  <a:pt x="19935" y="601"/>
                  <a:pt x="20038" y="598"/>
                  <a:pt x="20140" y="598"/>
                </a:cubicBezTo>
                <a:close/>
                <a:moveTo>
                  <a:pt x="20112" y="1"/>
                </a:moveTo>
                <a:cubicBezTo>
                  <a:pt x="20009" y="1"/>
                  <a:pt x="19905" y="3"/>
                  <a:pt x="19801" y="8"/>
                </a:cubicBezTo>
                <a:cubicBezTo>
                  <a:pt x="16712" y="164"/>
                  <a:pt x="13878" y="2299"/>
                  <a:pt x="12224" y="5719"/>
                </a:cubicBezTo>
                <a:cubicBezTo>
                  <a:pt x="12213" y="5740"/>
                  <a:pt x="12206" y="5763"/>
                  <a:pt x="12200" y="5787"/>
                </a:cubicBezTo>
                <a:cubicBezTo>
                  <a:pt x="12157" y="5987"/>
                  <a:pt x="7848" y="25821"/>
                  <a:pt x="5827" y="29663"/>
                </a:cubicBezTo>
                <a:cubicBezTo>
                  <a:pt x="3778" y="33556"/>
                  <a:pt x="69" y="43020"/>
                  <a:pt x="32" y="43115"/>
                </a:cubicBezTo>
                <a:cubicBezTo>
                  <a:pt x="0" y="43194"/>
                  <a:pt x="5" y="43282"/>
                  <a:pt x="43" y="43359"/>
                </a:cubicBezTo>
                <a:cubicBezTo>
                  <a:pt x="80" y="43435"/>
                  <a:pt x="149" y="43490"/>
                  <a:pt x="232" y="43513"/>
                </a:cubicBezTo>
                <a:lnTo>
                  <a:pt x="4774" y="44753"/>
                </a:lnTo>
                <a:cubicBezTo>
                  <a:pt x="4800" y="44760"/>
                  <a:pt x="4826" y="44763"/>
                  <a:pt x="4853" y="44763"/>
                </a:cubicBezTo>
                <a:cubicBezTo>
                  <a:pt x="4949" y="44763"/>
                  <a:pt x="5040" y="44717"/>
                  <a:pt x="5096" y="44638"/>
                </a:cubicBezTo>
                <a:cubicBezTo>
                  <a:pt x="5160" y="44550"/>
                  <a:pt x="11578" y="35661"/>
                  <a:pt x="19126" y="26482"/>
                </a:cubicBezTo>
                <a:cubicBezTo>
                  <a:pt x="26990" y="16917"/>
                  <a:pt x="25448" y="4288"/>
                  <a:pt x="23898" y="1770"/>
                </a:cubicBezTo>
                <a:cubicBezTo>
                  <a:pt x="23216" y="659"/>
                  <a:pt x="21777" y="1"/>
                  <a:pt x="20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007;p48">
            <a:extLst>
              <a:ext uri="{FF2B5EF4-FFF2-40B4-BE49-F238E27FC236}">
                <a16:creationId xmlns:a16="http://schemas.microsoft.com/office/drawing/2014/main" id="{50AD3F35-58A6-30FF-627C-2763DEF0B5CE}"/>
              </a:ext>
            </a:extLst>
          </p:cNvPr>
          <p:cNvSpPr/>
          <p:nvPr/>
        </p:nvSpPr>
        <p:spPr>
          <a:xfrm>
            <a:off x="4403311" y="3507755"/>
            <a:ext cx="148220" cy="350284"/>
          </a:xfrm>
          <a:custGeom>
            <a:avLst/>
            <a:gdLst/>
            <a:ahLst/>
            <a:cxnLst/>
            <a:rect l="l" t="t" r="r" b="b"/>
            <a:pathLst>
              <a:path w="8773" h="20733" extrusionOk="0">
                <a:moveTo>
                  <a:pt x="8442" y="1"/>
                </a:moveTo>
                <a:cubicBezTo>
                  <a:pt x="8307" y="1"/>
                  <a:pt x="8184" y="93"/>
                  <a:pt x="8152" y="230"/>
                </a:cubicBezTo>
                <a:cubicBezTo>
                  <a:pt x="8118" y="372"/>
                  <a:pt x="4707" y="14480"/>
                  <a:pt x="155" y="20247"/>
                </a:cubicBezTo>
                <a:cubicBezTo>
                  <a:pt x="0" y="20444"/>
                  <a:pt x="139" y="20732"/>
                  <a:pt x="390" y="20732"/>
                </a:cubicBezTo>
                <a:cubicBezTo>
                  <a:pt x="482" y="20732"/>
                  <a:pt x="568" y="20690"/>
                  <a:pt x="626" y="20618"/>
                </a:cubicBezTo>
                <a:cubicBezTo>
                  <a:pt x="5259" y="14749"/>
                  <a:pt x="8595" y="954"/>
                  <a:pt x="8734" y="369"/>
                </a:cubicBezTo>
                <a:cubicBezTo>
                  <a:pt x="8773" y="208"/>
                  <a:pt x="8673" y="48"/>
                  <a:pt x="8512" y="9"/>
                </a:cubicBezTo>
                <a:cubicBezTo>
                  <a:pt x="8489" y="4"/>
                  <a:pt x="8465" y="1"/>
                  <a:pt x="84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008;p48">
            <a:extLst>
              <a:ext uri="{FF2B5EF4-FFF2-40B4-BE49-F238E27FC236}">
                <a16:creationId xmlns:a16="http://schemas.microsoft.com/office/drawing/2014/main" id="{0CD884A6-8776-5996-62FE-2ADD3E31FD0C}"/>
              </a:ext>
            </a:extLst>
          </p:cNvPr>
          <p:cNvSpPr/>
          <p:nvPr/>
        </p:nvSpPr>
        <p:spPr>
          <a:xfrm>
            <a:off x="4205792" y="4318698"/>
            <a:ext cx="240754" cy="254844"/>
          </a:xfrm>
          <a:custGeom>
            <a:avLst/>
            <a:gdLst/>
            <a:ahLst/>
            <a:cxnLst/>
            <a:rect l="l" t="t" r="r" b="b"/>
            <a:pathLst>
              <a:path w="14250" h="15084" extrusionOk="0">
                <a:moveTo>
                  <a:pt x="8055" y="0"/>
                </a:moveTo>
                <a:lnTo>
                  <a:pt x="5371" y="1446"/>
                </a:lnTo>
                <a:lnTo>
                  <a:pt x="4751" y="2272"/>
                </a:lnTo>
                <a:cubicBezTo>
                  <a:pt x="4751" y="2272"/>
                  <a:pt x="5370" y="5576"/>
                  <a:pt x="4131" y="7846"/>
                </a:cubicBezTo>
                <a:cubicBezTo>
                  <a:pt x="2892" y="10118"/>
                  <a:pt x="1" y="14868"/>
                  <a:pt x="2067" y="15074"/>
                </a:cubicBezTo>
                <a:cubicBezTo>
                  <a:pt x="2133" y="15080"/>
                  <a:pt x="2199" y="15084"/>
                  <a:pt x="2267" y="15084"/>
                </a:cubicBezTo>
                <a:cubicBezTo>
                  <a:pt x="4316" y="15084"/>
                  <a:pt x="7088" y="12104"/>
                  <a:pt x="9087" y="9705"/>
                </a:cubicBezTo>
                <a:cubicBezTo>
                  <a:pt x="11153" y="7228"/>
                  <a:pt x="11358" y="4956"/>
                  <a:pt x="12804" y="3097"/>
                </a:cubicBezTo>
                <a:cubicBezTo>
                  <a:pt x="14250" y="1239"/>
                  <a:pt x="8055" y="0"/>
                  <a:pt x="8055" y="0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009;p48">
            <a:extLst>
              <a:ext uri="{FF2B5EF4-FFF2-40B4-BE49-F238E27FC236}">
                <a16:creationId xmlns:a16="http://schemas.microsoft.com/office/drawing/2014/main" id="{AE3131A9-1BB1-A37C-2EFB-2F73127689A2}"/>
              </a:ext>
            </a:extLst>
          </p:cNvPr>
          <p:cNvSpPr/>
          <p:nvPr/>
        </p:nvSpPr>
        <p:spPr>
          <a:xfrm>
            <a:off x="4216030" y="4313629"/>
            <a:ext cx="216019" cy="264964"/>
          </a:xfrm>
          <a:custGeom>
            <a:avLst/>
            <a:gdLst/>
            <a:ahLst/>
            <a:cxnLst/>
            <a:rect l="l" t="t" r="r" b="b"/>
            <a:pathLst>
              <a:path w="12786" h="15683" extrusionOk="0">
                <a:moveTo>
                  <a:pt x="7495" y="616"/>
                </a:moveTo>
                <a:cubicBezTo>
                  <a:pt x="9142" y="959"/>
                  <a:pt x="11759" y="1796"/>
                  <a:pt x="12086" y="2675"/>
                </a:cubicBezTo>
                <a:cubicBezTo>
                  <a:pt x="12127" y="2784"/>
                  <a:pt x="12160" y="2960"/>
                  <a:pt x="11962" y="3214"/>
                </a:cubicBezTo>
                <a:cubicBezTo>
                  <a:pt x="11294" y="4072"/>
                  <a:pt x="10887" y="5003"/>
                  <a:pt x="10456" y="5989"/>
                </a:cubicBezTo>
                <a:cubicBezTo>
                  <a:pt x="9921" y="7210"/>
                  <a:pt x="9369" y="8472"/>
                  <a:pt x="8251" y="9814"/>
                </a:cubicBezTo>
                <a:cubicBezTo>
                  <a:pt x="7149" y="11137"/>
                  <a:pt x="3850" y="15084"/>
                  <a:pt x="1654" y="15084"/>
                </a:cubicBezTo>
                <a:cubicBezTo>
                  <a:pt x="1598" y="15084"/>
                  <a:pt x="1544" y="15081"/>
                  <a:pt x="1490" y="15076"/>
                </a:cubicBezTo>
                <a:cubicBezTo>
                  <a:pt x="1239" y="15051"/>
                  <a:pt x="1155" y="14950"/>
                  <a:pt x="1111" y="14864"/>
                </a:cubicBezTo>
                <a:cubicBezTo>
                  <a:pt x="635" y="13953"/>
                  <a:pt x="2414" y="10761"/>
                  <a:pt x="3370" y="9046"/>
                </a:cubicBezTo>
                <a:cubicBezTo>
                  <a:pt x="3522" y="8774"/>
                  <a:pt x="3663" y="8520"/>
                  <a:pt x="3788" y="8290"/>
                </a:cubicBezTo>
                <a:cubicBezTo>
                  <a:pt x="4936" y="6185"/>
                  <a:pt x="4566" y="3304"/>
                  <a:pt x="4462" y="2649"/>
                </a:cubicBezTo>
                <a:lnTo>
                  <a:pt x="4964" y="1978"/>
                </a:lnTo>
                <a:lnTo>
                  <a:pt x="7495" y="616"/>
                </a:lnTo>
                <a:close/>
                <a:moveTo>
                  <a:pt x="7446" y="1"/>
                </a:moveTo>
                <a:cubicBezTo>
                  <a:pt x="7398" y="1"/>
                  <a:pt x="7350" y="13"/>
                  <a:pt x="7307" y="37"/>
                </a:cubicBezTo>
                <a:lnTo>
                  <a:pt x="4621" y="1481"/>
                </a:lnTo>
                <a:cubicBezTo>
                  <a:pt x="4583" y="1502"/>
                  <a:pt x="4550" y="1531"/>
                  <a:pt x="4524" y="1566"/>
                </a:cubicBezTo>
                <a:lnTo>
                  <a:pt x="3905" y="2392"/>
                </a:lnTo>
                <a:cubicBezTo>
                  <a:pt x="3854" y="2459"/>
                  <a:pt x="3835" y="2545"/>
                  <a:pt x="3850" y="2627"/>
                </a:cubicBezTo>
                <a:cubicBezTo>
                  <a:pt x="3855" y="2659"/>
                  <a:pt x="4433" y="5854"/>
                  <a:pt x="3261" y="8004"/>
                </a:cubicBezTo>
                <a:cubicBezTo>
                  <a:pt x="3137" y="8231"/>
                  <a:pt x="2997" y="8483"/>
                  <a:pt x="2846" y="8754"/>
                </a:cubicBezTo>
                <a:cubicBezTo>
                  <a:pt x="1264" y="11593"/>
                  <a:pt x="0" y="14033"/>
                  <a:pt x="579" y="15141"/>
                </a:cubicBezTo>
                <a:cubicBezTo>
                  <a:pt x="691" y="15356"/>
                  <a:pt x="930" y="15621"/>
                  <a:pt x="1430" y="15671"/>
                </a:cubicBezTo>
                <a:cubicBezTo>
                  <a:pt x="1505" y="15679"/>
                  <a:pt x="1581" y="15683"/>
                  <a:pt x="1656" y="15683"/>
                </a:cubicBezTo>
                <a:cubicBezTo>
                  <a:pt x="3876" y="15683"/>
                  <a:pt x="6730" y="12574"/>
                  <a:pt x="8711" y="10197"/>
                </a:cubicBezTo>
                <a:cubicBezTo>
                  <a:pt x="9884" y="8790"/>
                  <a:pt x="10479" y="7429"/>
                  <a:pt x="11005" y="6229"/>
                </a:cubicBezTo>
                <a:cubicBezTo>
                  <a:pt x="11420" y="5279"/>
                  <a:pt x="11814" y="4381"/>
                  <a:pt x="12433" y="3582"/>
                </a:cubicBezTo>
                <a:cubicBezTo>
                  <a:pt x="12785" y="3129"/>
                  <a:pt x="12745" y="2726"/>
                  <a:pt x="12647" y="2466"/>
                </a:cubicBezTo>
                <a:cubicBezTo>
                  <a:pt x="12088" y="963"/>
                  <a:pt x="7974" y="100"/>
                  <a:pt x="7507" y="7"/>
                </a:cubicBezTo>
                <a:cubicBezTo>
                  <a:pt x="7487" y="3"/>
                  <a:pt x="7466" y="1"/>
                  <a:pt x="744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010;p48">
            <a:extLst>
              <a:ext uri="{FF2B5EF4-FFF2-40B4-BE49-F238E27FC236}">
                <a16:creationId xmlns:a16="http://schemas.microsoft.com/office/drawing/2014/main" id="{50317C9A-5DF9-F7A0-F027-FAA390C13FC1}"/>
              </a:ext>
            </a:extLst>
          </p:cNvPr>
          <p:cNvSpPr/>
          <p:nvPr/>
        </p:nvSpPr>
        <p:spPr>
          <a:xfrm>
            <a:off x="4227975" y="4342874"/>
            <a:ext cx="202503" cy="230667"/>
          </a:xfrm>
          <a:custGeom>
            <a:avLst/>
            <a:gdLst/>
            <a:ahLst/>
            <a:cxnLst/>
            <a:rect l="l" t="t" r="r" b="b"/>
            <a:pathLst>
              <a:path w="11986" h="13653" extrusionOk="0">
                <a:moveTo>
                  <a:pt x="10843" y="0"/>
                </a:moveTo>
                <a:cubicBezTo>
                  <a:pt x="9597" y="2636"/>
                  <a:pt x="7773" y="6077"/>
                  <a:pt x="5605" y="8894"/>
                </a:cubicBezTo>
                <a:cubicBezTo>
                  <a:pt x="3445" y="11704"/>
                  <a:pt x="1454" y="12476"/>
                  <a:pt x="45" y="12575"/>
                </a:cubicBezTo>
                <a:cubicBezTo>
                  <a:pt x="0" y="13176"/>
                  <a:pt x="183" y="13586"/>
                  <a:pt x="752" y="13643"/>
                </a:cubicBezTo>
                <a:cubicBezTo>
                  <a:pt x="818" y="13649"/>
                  <a:pt x="885" y="13653"/>
                  <a:pt x="953" y="13653"/>
                </a:cubicBezTo>
                <a:cubicBezTo>
                  <a:pt x="3001" y="13653"/>
                  <a:pt x="5774" y="10673"/>
                  <a:pt x="7774" y="8274"/>
                </a:cubicBezTo>
                <a:cubicBezTo>
                  <a:pt x="9838" y="5797"/>
                  <a:pt x="10045" y="3525"/>
                  <a:pt x="11491" y="1666"/>
                </a:cubicBezTo>
                <a:cubicBezTo>
                  <a:pt x="11985" y="1031"/>
                  <a:pt x="11585" y="466"/>
                  <a:pt x="108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011;p48">
            <a:extLst>
              <a:ext uri="{FF2B5EF4-FFF2-40B4-BE49-F238E27FC236}">
                <a16:creationId xmlns:a16="http://schemas.microsoft.com/office/drawing/2014/main" id="{BE688B65-DC9E-0912-8990-D2DDE57C74C8}"/>
              </a:ext>
            </a:extLst>
          </p:cNvPr>
          <p:cNvSpPr/>
          <p:nvPr/>
        </p:nvSpPr>
        <p:spPr>
          <a:xfrm>
            <a:off x="4222248" y="4337823"/>
            <a:ext cx="209278" cy="240771"/>
          </a:xfrm>
          <a:custGeom>
            <a:avLst/>
            <a:gdLst/>
            <a:ahLst/>
            <a:cxnLst/>
            <a:rect l="l" t="t" r="r" b="b"/>
            <a:pathLst>
              <a:path w="12387" h="14251" extrusionOk="0">
                <a:moveTo>
                  <a:pt x="11301" y="747"/>
                </a:moveTo>
                <a:cubicBezTo>
                  <a:pt x="11559" y="951"/>
                  <a:pt x="11710" y="1149"/>
                  <a:pt x="11742" y="1330"/>
                </a:cubicBezTo>
                <a:cubicBezTo>
                  <a:pt x="11767" y="1473"/>
                  <a:pt x="11718" y="1620"/>
                  <a:pt x="11594" y="1782"/>
                </a:cubicBezTo>
                <a:cubicBezTo>
                  <a:pt x="10926" y="2640"/>
                  <a:pt x="10519" y="3571"/>
                  <a:pt x="10088" y="4556"/>
                </a:cubicBezTo>
                <a:cubicBezTo>
                  <a:pt x="9553" y="5778"/>
                  <a:pt x="9001" y="7040"/>
                  <a:pt x="7882" y="8382"/>
                </a:cubicBezTo>
                <a:cubicBezTo>
                  <a:pt x="6781" y="9705"/>
                  <a:pt x="3508" y="13652"/>
                  <a:pt x="1288" y="13652"/>
                </a:cubicBezTo>
                <a:cubicBezTo>
                  <a:pt x="1232" y="13652"/>
                  <a:pt x="1177" y="13649"/>
                  <a:pt x="1122" y="13644"/>
                </a:cubicBezTo>
                <a:cubicBezTo>
                  <a:pt x="918" y="13624"/>
                  <a:pt x="707" y="13563"/>
                  <a:pt x="680" y="13145"/>
                </a:cubicBezTo>
                <a:lnTo>
                  <a:pt x="681" y="13145"/>
                </a:lnTo>
                <a:cubicBezTo>
                  <a:pt x="2056" y="12971"/>
                  <a:pt x="4050" y="12148"/>
                  <a:pt x="6182" y="9375"/>
                </a:cubicBezTo>
                <a:cubicBezTo>
                  <a:pt x="8320" y="6596"/>
                  <a:pt x="10122" y="3208"/>
                  <a:pt x="11301" y="747"/>
                </a:cubicBezTo>
                <a:close/>
                <a:moveTo>
                  <a:pt x="11183" y="0"/>
                </a:moveTo>
                <a:cubicBezTo>
                  <a:pt x="11072" y="0"/>
                  <a:pt x="10963" y="62"/>
                  <a:pt x="10912" y="171"/>
                </a:cubicBezTo>
                <a:cubicBezTo>
                  <a:pt x="9751" y="2625"/>
                  <a:pt x="7907" y="6150"/>
                  <a:pt x="5707" y="9011"/>
                </a:cubicBezTo>
                <a:cubicBezTo>
                  <a:pt x="3564" y="11797"/>
                  <a:pt x="1619" y="12487"/>
                  <a:pt x="364" y="12575"/>
                </a:cubicBezTo>
                <a:cubicBezTo>
                  <a:pt x="216" y="12585"/>
                  <a:pt x="97" y="12703"/>
                  <a:pt x="86" y="12851"/>
                </a:cubicBezTo>
                <a:cubicBezTo>
                  <a:pt x="1" y="13967"/>
                  <a:pt x="660" y="14200"/>
                  <a:pt x="1062" y="14239"/>
                </a:cubicBezTo>
                <a:cubicBezTo>
                  <a:pt x="1137" y="14247"/>
                  <a:pt x="1213" y="14251"/>
                  <a:pt x="1288" y="14251"/>
                </a:cubicBezTo>
                <a:cubicBezTo>
                  <a:pt x="3508" y="14251"/>
                  <a:pt x="6362" y="11142"/>
                  <a:pt x="8343" y="8765"/>
                </a:cubicBezTo>
                <a:cubicBezTo>
                  <a:pt x="9515" y="7358"/>
                  <a:pt x="10111" y="5997"/>
                  <a:pt x="10636" y="4796"/>
                </a:cubicBezTo>
                <a:cubicBezTo>
                  <a:pt x="11052" y="3847"/>
                  <a:pt x="11444" y="2947"/>
                  <a:pt x="12065" y="2150"/>
                </a:cubicBezTo>
                <a:cubicBezTo>
                  <a:pt x="12297" y="1851"/>
                  <a:pt x="12387" y="1541"/>
                  <a:pt x="12331" y="1226"/>
                </a:cubicBezTo>
                <a:cubicBezTo>
                  <a:pt x="12258" y="804"/>
                  <a:pt x="11933" y="418"/>
                  <a:pt x="11341" y="46"/>
                </a:cubicBezTo>
                <a:cubicBezTo>
                  <a:pt x="11292" y="15"/>
                  <a:pt x="11237" y="0"/>
                  <a:pt x="111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012;p48">
            <a:extLst>
              <a:ext uri="{FF2B5EF4-FFF2-40B4-BE49-F238E27FC236}">
                <a16:creationId xmlns:a16="http://schemas.microsoft.com/office/drawing/2014/main" id="{287FA31D-A515-E294-CF7A-685605118187}"/>
              </a:ext>
            </a:extLst>
          </p:cNvPr>
          <p:cNvSpPr/>
          <p:nvPr/>
        </p:nvSpPr>
        <p:spPr>
          <a:xfrm>
            <a:off x="3944156" y="4012679"/>
            <a:ext cx="265150" cy="222744"/>
          </a:xfrm>
          <a:custGeom>
            <a:avLst/>
            <a:gdLst/>
            <a:ahLst/>
            <a:cxnLst/>
            <a:rect l="l" t="t" r="r" b="b"/>
            <a:pathLst>
              <a:path w="15694" h="13184" extrusionOk="0">
                <a:moveTo>
                  <a:pt x="999" y="0"/>
                </a:moveTo>
                <a:cubicBezTo>
                  <a:pt x="204" y="0"/>
                  <a:pt x="1" y="909"/>
                  <a:pt x="1" y="3039"/>
                </a:cubicBezTo>
                <a:cubicBezTo>
                  <a:pt x="1" y="6756"/>
                  <a:pt x="4544" y="8614"/>
                  <a:pt x="7021" y="10473"/>
                </a:cubicBezTo>
                <a:cubicBezTo>
                  <a:pt x="9290" y="12174"/>
                  <a:pt x="10694" y="13183"/>
                  <a:pt x="12341" y="13183"/>
                </a:cubicBezTo>
                <a:cubicBezTo>
                  <a:pt x="12492" y="13183"/>
                  <a:pt x="12646" y="13175"/>
                  <a:pt x="12803" y="13157"/>
                </a:cubicBezTo>
                <a:cubicBezTo>
                  <a:pt x="14661" y="12950"/>
                  <a:pt x="15694" y="5104"/>
                  <a:pt x="15694" y="5104"/>
                </a:cubicBezTo>
                <a:cubicBezTo>
                  <a:pt x="15694" y="5104"/>
                  <a:pt x="14977" y="3670"/>
                  <a:pt x="12706" y="3670"/>
                </a:cubicBezTo>
                <a:cubicBezTo>
                  <a:pt x="12252" y="3670"/>
                  <a:pt x="11736" y="3728"/>
                  <a:pt x="11151" y="3865"/>
                </a:cubicBezTo>
                <a:cubicBezTo>
                  <a:pt x="11151" y="3865"/>
                  <a:pt x="7228" y="3451"/>
                  <a:pt x="3924" y="1387"/>
                </a:cubicBezTo>
                <a:cubicBezTo>
                  <a:pt x="2513" y="505"/>
                  <a:pt x="1592" y="0"/>
                  <a:pt x="999" y="0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013;p48">
            <a:extLst>
              <a:ext uri="{FF2B5EF4-FFF2-40B4-BE49-F238E27FC236}">
                <a16:creationId xmlns:a16="http://schemas.microsoft.com/office/drawing/2014/main" id="{E1BAD89D-244B-09B6-593C-66E6D8577210}"/>
              </a:ext>
            </a:extLst>
          </p:cNvPr>
          <p:cNvSpPr/>
          <p:nvPr/>
        </p:nvSpPr>
        <p:spPr>
          <a:xfrm>
            <a:off x="3939104" y="4007593"/>
            <a:ext cx="275355" cy="232898"/>
          </a:xfrm>
          <a:custGeom>
            <a:avLst/>
            <a:gdLst/>
            <a:ahLst/>
            <a:cxnLst/>
            <a:rect l="l" t="t" r="r" b="b"/>
            <a:pathLst>
              <a:path w="16298" h="13785" extrusionOk="0">
                <a:moveTo>
                  <a:pt x="1297" y="602"/>
                </a:moveTo>
                <a:cubicBezTo>
                  <a:pt x="1865" y="602"/>
                  <a:pt x="2968" y="1257"/>
                  <a:pt x="4064" y="1942"/>
                </a:cubicBezTo>
                <a:cubicBezTo>
                  <a:pt x="7389" y="4019"/>
                  <a:pt x="11255" y="4447"/>
                  <a:pt x="11418" y="4464"/>
                </a:cubicBezTo>
                <a:cubicBezTo>
                  <a:pt x="11429" y="4465"/>
                  <a:pt x="11439" y="4465"/>
                  <a:pt x="11449" y="4465"/>
                </a:cubicBezTo>
                <a:cubicBezTo>
                  <a:pt x="11472" y="4465"/>
                  <a:pt x="11496" y="4463"/>
                  <a:pt x="11518" y="4457"/>
                </a:cubicBezTo>
                <a:cubicBezTo>
                  <a:pt x="12083" y="4325"/>
                  <a:pt x="12578" y="4270"/>
                  <a:pt x="13011" y="4270"/>
                </a:cubicBezTo>
                <a:cubicBezTo>
                  <a:pt x="14787" y="4270"/>
                  <a:pt x="15508" y="5194"/>
                  <a:pt x="15683" y="5467"/>
                </a:cubicBezTo>
                <a:cubicBezTo>
                  <a:pt x="15257" y="8622"/>
                  <a:pt x="14177" y="13037"/>
                  <a:pt x="13069" y="13161"/>
                </a:cubicBezTo>
                <a:cubicBezTo>
                  <a:pt x="12923" y="13177"/>
                  <a:pt x="12779" y="13185"/>
                  <a:pt x="12637" y="13185"/>
                </a:cubicBezTo>
                <a:cubicBezTo>
                  <a:pt x="11104" y="13185"/>
                  <a:pt x="9765" y="12234"/>
                  <a:pt x="7500" y="10534"/>
                </a:cubicBezTo>
                <a:cubicBezTo>
                  <a:pt x="6953" y="10126"/>
                  <a:pt x="6319" y="9722"/>
                  <a:pt x="5647" y="9294"/>
                </a:cubicBezTo>
                <a:cubicBezTo>
                  <a:pt x="3280" y="7791"/>
                  <a:pt x="599" y="6087"/>
                  <a:pt x="599" y="3341"/>
                </a:cubicBezTo>
                <a:cubicBezTo>
                  <a:pt x="599" y="2140"/>
                  <a:pt x="656" y="882"/>
                  <a:pt x="1074" y="651"/>
                </a:cubicBezTo>
                <a:cubicBezTo>
                  <a:pt x="1136" y="618"/>
                  <a:pt x="1209" y="602"/>
                  <a:pt x="1297" y="602"/>
                </a:cubicBezTo>
                <a:close/>
                <a:moveTo>
                  <a:pt x="1297" y="1"/>
                </a:moveTo>
                <a:cubicBezTo>
                  <a:pt x="1106" y="1"/>
                  <a:pt x="938" y="42"/>
                  <a:pt x="785" y="127"/>
                </a:cubicBezTo>
                <a:cubicBezTo>
                  <a:pt x="129" y="491"/>
                  <a:pt x="1" y="1580"/>
                  <a:pt x="1" y="3341"/>
                </a:cubicBezTo>
                <a:cubicBezTo>
                  <a:pt x="1" y="6416"/>
                  <a:pt x="2953" y="8292"/>
                  <a:pt x="5326" y="9800"/>
                </a:cubicBezTo>
                <a:cubicBezTo>
                  <a:pt x="5987" y="10221"/>
                  <a:pt x="6613" y="10618"/>
                  <a:pt x="7141" y="11014"/>
                </a:cubicBezTo>
                <a:cubicBezTo>
                  <a:pt x="9510" y="12791"/>
                  <a:pt x="10922" y="13784"/>
                  <a:pt x="12625" y="13784"/>
                </a:cubicBezTo>
                <a:cubicBezTo>
                  <a:pt x="12795" y="13784"/>
                  <a:pt x="12966" y="13775"/>
                  <a:pt x="13136" y="13756"/>
                </a:cubicBezTo>
                <a:cubicBezTo>
                  <a:pt x="15125" y="13535"/>
                  <a:pt x="16112" y="6793"/>
                  <a:pt x="16289" y="5445"/>
                </a:cubicBezTo>
                <a:cubicBezTo>
                  <a:pt x="16297" y="5385"/>
                  <a:pt x="16287" y="5325"/>
                  <a:pt x="16261" y="5272"/>
                </a:cubicBezTo>
                <a:cubicBezTo>
                  <a:pt x="16222" y="5193"/>
                  <a:pt x="15428" y="3670"/>
                  <a:pt x="13020" y="3670"/>
                </a:cubicBezTo>
                <a:cubicBezTo>
                  <a:pt x="12554" y="3670"/>
                  <a:pt x="12027" y="3727"/>
                  <a:pt x="11433" y="3863"/>
                </a:cubicBezTo>
                <a:cubicBezTo>
                  <a:pt x="10977" y="3807"/>
                  <a:pt x="7395" y="3318"/>
                  <a:pt x="4382" y="1435"/>
                </a:cubicBezTo>
                <a:cubicBezTo>
                  <a:pt x="2880" y="497"/>
                  <a:pt x="1955" y="1"/>
                  <a:pt x="1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014;p48">
            <a:extLst>
              <a:ext uri="{FF2B5EF4-FFF2-40B4-BE49-F238E27FC236}">
                <a16:creationId xmlns:a16="http://schemas.microsoft.com/office/drawing/2014/main" id="{FFA3C086-7425-A3B5-04AD-61A916C680DD}"/>
              </a:ext>
            </a:extLst>
          </p:cNvPr>
          <p:cNvSpPr/>
          <p:nvPr/>
        </p:nvSpPr>
        <p:spPr>
          <a:xfrm>
            <a:off x="3944156" y="4012679"/>
            <a:ext cx="215479" cy="222676"/>
          </a:xfrm>
          <a:custGeom>
            <a:avLst/>
            <a:gdLst/>
            <a:ahLst/>
            <a:cxnLst/>
            <a:rect l="l" t="t" r="r" b="b"/>
            <a:pathLst>
              <a:path w="12754" h="13180" extrusionOk="0">
                <a:moveTo>
                  <a:pt x="999" y="0"/>
                </a:moveTo>
                <a:cubicBezTo>
                  <a:pt x="204" y="0"/>
                  <a:pt x="1" y="910"/>
                  <a:pt x="1" y="3040"/>
                </a:cubicBezTo>
                <a:cubicBezTo>
                  <a:pt x="1" y="6757"/>
                  <a:pt x="4544" y="8614"/>
                  <a:pt x="7021" y="10473"/>
                </a:cubicBezTo>
                <a:cubicBezTo>
                  <a:pt x="9289" y="12173"/>
                  <a:pt x="10692" y="13179"/>
                  <a:pt x="12338" y="13179"/>
                </a:cubicBezTo>
                <a:cubicBezTo>
                  <a:pt x="12475" y="13179"/>
                  <a:pt x="12613" y="13172"/>
                  <a:pt x="12754" y="13158"/>
                </a:cubicBezTo>
                <a:cubicBezTo>
                  <a:pt x="8422" y="10401"/>
                  <a:pt x="7946" y="5984"/>
                  <a:pt x="3924" y="1388"/>
                </a:cubicBezTo>
                <a:cubicBezTo>
                  <a:pt x="2513" y="506"/>
                  <a:pt x="1592" y="0"/>
                  <a:pt x="9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015;p48">
            <a:extLst>
              <a:ext uri="{FF2B5EF4-FFF2-40B4-BE49-F238E27FC236}">
                <a16:creationId xmlns:a16="http://schemas.microsoft.com/office/drawing/2014/main" id="{D1518472-AC34-1742-6094-5A5391C331AA}"/>
              </a:ext>
            </a:extLst>
          </p:cNvPr>
          <p:cNvSpPr/>
          <p:nvPr/>
        </p:nvSpPr>
        <p:spPr>
          <a:xfrm>
            <a:off x="3939104" y="4007593"/>
            <a:ext cx="225971" cy="232847"/>
          </a:xfrm>
          <a:custGeom>
            <a:avLst/>
            <a:gdLst/>
            <a:ahLst/>
            <a:cxnLst/>
            <a:rect l="l" t="t" r="r" b="b"/>
            <a:pathLst>
              <a:path w="13375" h="13782" extrusionOk="0">
                <a:moveTo>
                  <a:pt x="1297" y="602"/>
                </a:moveTo>
                <a:cubicBezTo>
                  <a:pt x="1858" y="602"/>
                  <a:pt x="2942" y="1242"/>
                  <a:pt x="4027" y="1920"/>
                </a:cubicBezTo>
                <a:cubicBezTo>
                  <a:pt x="5673" y="3809"/>
                  <a:pt x="6699" y="5637"/>
                  <a:pt x="7691" y="7405"/>
                </a:cubicBezTo>
                <a:cubicBezTo>
                  <a:pt x="8887" y="9535"/>
                  <a:pt x="10024" y="11560"/>
                  <a:pt x="12072" y="13138"/>
                </a:cubicBezTo>
                <a:cubicBezTo>
                  <a:pt x="10758" y="12935"/>
                  <a:pt x="9487" y="12025"/>
                  <a:pt x="7500" y="10535"/>
                </a:cubicBezTo>
                <a:cubicBezTo>
                  <a:pt x="6953" y="10126"/>
                  <a:pt x="6319" y="9723"/>
                  <a:pt x="5647" y="9295"/>
                </a:cubicBezTo>
                <a:cubicBezTo>
                  <a:pt x="3281" y="7792"/>
                  <a:pt x="599" y="6088"/>
                  <a:pt x="599" y="3342"/>
                </a:cubicBezTo>
                <a:cubicBezTo>
                  <a:pt x="599" y="2142"/>
                  <a:pt x="656" y="884"/>
                  <a:pt x="1076" y="651"/>
                </a:cubicBezTo>
                <a:cubicBezTo>
                  <a:pt x="1136" y="618"/>
                  <a:pt x="1210" y="603"/>
                  <a:pt x="1297" y="603"/>
                </a:cubicBezTo>
                <a:lnTo>
                  <a:pt x="1297" y="602"/>
                </a:lnTo>
                <a:close/>
                <a:moveTo>
                  <a:pt x="1297" y="1"/>
                </a:moveTo>
                <a:cubicBezTo>
                  <a:pt x="1107" y="1"/>
                  <a:pt x="938" y="42"/>
                  <a:pt x="785" y="127"/>
                </a:cubicBezTo>
                <a:cubicBezTo>
                  <a:pt x="129" y="490"/>
                  <a:pt x="1" y="1580"/>
                  <a:pt x="1" y="3341"/>
                </a:cubicBezTo>
                <a:cubicBezTo>
                  <a:pt x="1" y="6416"/>
                  <a:pt x="2953" y="8292"/>
                  <a:pt x="5326" y="9800"/>
                </a:cubicBezTo>
                <a:cubicBezTo>
                  <a:pt x="5988" y="10221"/>
                  <a:pt x="6614" y="10619"/>
                  <a:pt x="7141" y="11015"/>
                </a:cubicBezTo>
                <a:cubicBezTo>
                  <a:pt x="9513" y="12793"/>
                  <a:pt x="10917" y="13782"/>
                  <a:pt x="12624" y="13782"/>
                </a:cubicBezTo>
                <a:cubicBezTo>
                  <a:pt x="12777" y="13781"/>
                  <a:pt x="12930" y="13773"/>
                  <a:pt x="13082" y="13758"/>
                </a:cubicBezTo>
                <a:cubicBezTo>
                  <a:pt x="13210" y="13746"/>
                  <a:pt x="13314" y="13654"/>
                  <a:pt x="13345" y="13530"/>
                </a:cubicBezTo>
                <a:cubicBezTo>
                  <a:pt x="13374" y="13405"/>
                  <a:pt x="13321" y="13276"/>
                  <a:pt x="13214" y="13207"/>
                </a:cubicBezTo>
                <a:cubicBezTo>
                  <a:pt x="10759" y="11644"/>
                  <a:pt x="9579" y="9543"/>
                  <a:pt x="8214" y="7111"/>
                </a:cubicBezTo>
                <a:cubicBezTo>
                  <a:pt x="7248" y="5389"/>
                  <a:pt x="6152" y="3439"/>
                  <a:pt x="4449" y="1492"/>
                </a:cubicBezTo>
                <a:cubicBezTo>
                  <a:pt x="4430" y="1470"/>
                  <a:pt x="4407" y="1450"/>
                  <a:pt x="4382" y="1436"/>
                </a:cubicBezTo>
                <a:cubicBezTo>
                  <a:pt x="2880" y="497"/>
                  <a:pt x="1955" y="1"/>
                  <a:pt x="1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016;p48">
            <a:extLst>
              <a:ext uri="{FF2B5EF4-FFF2-40B4-BE49-F238E27FC236}">
                <a16:creationId xmlns:a16="http://schemas.microsoft.com/office/drawing/2014/main" id="{7B153314-CB8F-3445-31DE-CE7B9B90CDC4}"/>
              </a:ext>
            </a:extLst>
          </p:cNvPr>
          <p:cNvSpPr/>
          <p:nvPr/>
        </p:nvSpPr>
        <p:spPr>
          <a:xfrm>
            <a:off x="3939104" y="4007593"/>
            <a:ext cx="247681" cy="232898"/>
          </a:xfrm>
          <a:custGeom>
            <a:avLst/>
            <a:gdLst/>
            <a:ahLst/>
            <a:cxnLst/>
            <a:rect l="l" t="t" r="r" b="b"/>
            <a:pathLst>
              <a:path w="14660" h="13785" extrusionOk="0">
                <a:moveTo>
                  <a:pt x="1297" y="602"/>
                </a:moveTo>
                <a:cubicBezTo>
                  <a:pt x="1865" y="602"/>
                  <a:pt x="2968" y="1257"/>
                  <a:pt x="4064" y="1942"/>
                </a:cubicBezTo>
                <a:cubicBezTo>
                  <a:pt x="4783" y="2390"/>
                  <a:pt x="5588" y="2798"/>
                  <a:pt x="6461" y="3153"/>
                </a:cubicBezTo>
                <a:cubicBezTo>
                  <a:pt x="7748" y="4953"/>
                  <a:pt x="9392" y="7372"/>
                  <a:pt x="10040" y="8830"/>
                </a:cubicBezTo>
                <a:cubicBezTo>
                  <a:pt x="10801" y="10541"/>
                  <a:pt x="12093" y="11722"/>
                  <a:pt x="13883" y="12344"/>
                </a:cubicBezTo>
                <a:cubicBezTo>
                  <a:pt x="13602" y="12846"/>
                  <a:pt x="13318" y="13133"/>
                  <a:pt x="13069" y="13161"/>
                </a:cubicBezTo>
                <a:cubicBezTo>
                  <a:pt x="12923" y="13177"/>
                  <a:pt x="12779" y="13185"/>
                  <a:pt x="12637" y="13185"/>
                </a:cubicBezTo>
                <a:cubicBezTo>
                  <a:pt x="11105" y="13185"/>
                  <a:pt x="9765" y="12234"/>
                  <a:pt x="7501" y="10534"/>
                </a:cubicBezTo>
                <a:cubicBezTo>
                  <a:pt x="6953" y="10126"/>
                  <a:pt x="6319" y="9722"/>
                  <a:pt x="5647" y="9294"/>
                </a:cubicBezTo>
                <a:cubicBezTo>
                  <a:pt x="3281" y="7791"/>
                  <a:pt x="599" y="6087"/>
                  <a:pt x="599" y="3341"/>
                </a:cubicBezTo>
                <a:cubicBezTo>
                  <a:pt x="599" y="2140"/>
                  <a:pt x="656" y="882"/>
                  <a:pt x="1076" y="651"/>
                </a:cubicBezTo>
                <a:cubicBezTo>
                  <a:pt x="1136" y="617"/>
                  <a:pt x="1210" y="602"/>
                  <a:pt x="1297" y="602"/>
                </a:cubicBezTo>
                <a:close/>
                <a:moveTo>
                  <a:pt x="1297" y="0"/>
                </a:moveTo>
                <a:cubicBezTo>
                  <a:pt x="1107" y="0"/>
                  <a:pt x="938" y="42"/>
                  <a:pt x="785" y="127"/>
                </a:cubicBezTo>
                <a:cubicBezTo>
                  <a:pt x="129" y="490"/>
                  <a:pt x="1" y="1580"/>
                  <a:pt x="1" y="3341"/>
                </a:cubicBezTo>
                <a:cubicBezTo>
                  <a:pt x="1" y="6416"/>
                  <a:pt x="2953" y="8292"/>
                  <a:pt x="5326" y="9800"/>
                </a:cubicBezTo>
                <a:cubicBezTo>
                  <a:pt x="5987" y="10221"/>
                  <a:pt x="6613" y="10618"/>
                  <a:pt x="7141" y="11014"/>
                </a:cubicBezTo>
                <a:cubicBezTo>
                  <a:pt x="9510" y="12791"/>
                  <a:pt x="10922" y="13784"/>
                  <a:pt x="12625" y="13784"/>
                </a:cubicBezTo>
                <a:cubicBezTo>
                  <a:pt x="12795" y="13784"/>
                  <a:pt x="12965" y="13775"/>
                  <a:pt x="13134" y="13756"/>
                </a:cubicBezTo>
                <a:cubicBezTo>
                  <a:pt x="13665" y="13696"/>
                  <a:pt x="14138" y="13220"/>
                  <a:pt x="14580" y="12297"/>
                </a:cubicBezTo>
                <a:cubicBezTo>
                  <a:pt x="14659" y="12130"/>
                  <a:pt x="14572" y="11933"/>
                  <a:pt x="14396" y="11880"/>
                </a:cubicBezTo>
                <a:cubicBezTo>
                  <a:pt x="12578" y="11338"/>
                  <a:pt x="11331" y="10261"/>
                  <a:pt x="10588" y="8587"/>
                </a:cubicBezTo>
                <a:cubicBezTo>
                  <a:pt x="9910" y="7063"/>
                  <a:pt x="8207" y="4563"/>
                  <a:pt x="6897" y="2734"/>
                </a:cubicBezTo>
                <a:cubicBezTo>
                  <a:pt x="6864" y="2688"/>
                  <a:pt x="6819" y="2652"/>
                  <a:pt x="6766" y="2630"/>
                </a:cubicBezTo>
                <a:cubicBezTo>
                  <a:pt x="5893" y="2281"/>
                  <a:pt x="5091" y="1878"/>
                  <a:pt x="4382" y="1435"/>
                </a:cubicBezTo>
                <a:cubicBezTo>
                  <a:pt x="2881" y="496"/>
                  <a:pt x="1955" y="0"/>
                  <a:pt x="129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017;p48">
            <a:extLst>
              <a:ext uri="{FF2B5EF4-FFF2-40B4-BE49-F238E27FC236}">
                <a16:creationId xmlns:a16="http://schemas.microsoft.com/office/drawing/2014/main" id="{9C47A683-6F36-6B18-9383-2455F61DBAAD}"/>
              </a:ext>
            </a:extLst>
          </p:cNvPr>
          <p:cNvSpPr/>
          <p:nvPr/>
        </p:nvSpPr>
        <p:spPr>
          <a:xfrm>
            <a:off x="3072492" y="2958566"/>
            <a:ext cx="1487" cy="15121"/>
          </a:xfrm>
          <a:custGeom>
            <a:avLst/>
            <a:gdLst/>
            <a:ahLst/>
            <a:cxnLst/>
            <a:rect l="l" t="t" r="r" b="b"/>
            <a:pathLst>
              <a:path w="88" h="895" fill="none" extrusionOk="0">
                <a:moveTo>
                  <a:pt x="1" y="894"/>
                </a:moveTo>
                <a:cubicBezTo>
                  <a:pt x="28" y="596"/>
                  <a:pt x="57" y="298"/>
                  <a:pt x="88" y="1"/>
                </a:cubicBezTo>
              </a:path>
            </a:pathLst>
          </a:custGeom>
          <a:noFill/>
          <a:ln w="375" cap="flat" cmpd="sng">
            <a:solidFill>
              <a:srgbClr val="263238"/>
            </a:solidFill>
            <a:prstDash val="solid"/>
            <a:miter lim="11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018;p48">
            <a:extLst>
              <a:ext uri="{FF2B5EF4-FFF2-40B4-BE49-F238E27FC236}">
                <a16:creationId xmlns:a16="http://schemas.microsoft.com/office/drawing/2014/main" id="{905BBD13-ED05-7D3C-7D36-9D04D9178C19}"/>
              </a:ext>
            </a:extLst>
          </p:cNvPr>
          <p:cNvSpPr/>
          <p:nvPr/>
        </p:nvSpPr>
        <p:spPr>
          <a:xfrm>
            <a:off x="3077358" y="1632461"/>
            <a:ext cx="2934053" cy="1296117"/>
          </a:xfrm>
          <a:custGeom>
            <a:avLst/>
            <a:gdLst/>
            <a:ahLst/>
            <a:cxnLst/>
            <a:rect l="l" t="t" r="r" b="b"/>
            <a:pathLst>
              <a:path w="173664" h="76716" fill="none" extrusionOk="0">
                <a:moveTo>
                  <a:pt x="0" y="76716"/>
                </a:moveTo>
                <a:cubicBezTo>
                  <a:pt x="5326" y="33478"/>
                  <a:pt x="42187" y="1"/>
                  <a:pt x="86866" y="1"/>
                </a:cubicBezTo>
                <a:cubicBezTo>
                  <a:pt x="131359" y="1"/>
                  <a:pt x="168099" y="33200"/>
                  <a:pt x="173663" y="76178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11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019;p48">
            <a:extLst>
              <a:ext uri="{FF2B5EF4-FFF2-40B4-BE49-F238E27FC236}">
                <a16:creationId xmlns:a16="http://schemas.microsoft.com/office/drawing/2014/main" id="{0851D485-057E-D5F9-E105-2E8A43052AB7}"/>
              </a:ext>
            </a:extLst>
          </p:cNvPr>
          <p:cNvSpPr/>
          <p:nvPr/>
        </p:nvSpPr>
        <p:spPr>
          <a:xfrm>
            <a:off x="6013253" y="2934474"/>
            <a:ext cx="1723" cy="15087"/>
          </a:xfrm>
          <a:custGeom>
            <a:avLst/>
            <a:gdLst/>
            <a:ahLst/>
            <a:cxnLst/>
            <a:rect l="l" t="t" r="r" b="b"/>
            <a:pathLst>
              <a:path w="102" h="893" fill="none" extrusionOk="0">
                <a:moveTo>
                  <a:pt x="1" y="0"/>
                </a:moveTo>
                <a:cubicBezTo>
                  <a:pt x="36" y="298"/>
                  <a:pt x="70" y="595"/>
                  <a:pt x="102" y="893"/>
                </a:cubicBezTo>
              </a:path>
            </a:pathLst>
          </a:custGeom>
          <a:noFill/>
          <a:ln w="375" cap="flat" cmpd="sng">
            <a:solidFill>
              <a:srgbClr val="263238"/>
            </a:solidFill>
            <a:prstDash val="solid"/>
            <a:miter lim="113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020;p48">
            <a:extLst>
              <a:ext uri="{FF2B5EF4-FFF2-40B4-BE49-F238E27FC236}">
                <a16:creationId xmlns:a16="http://schemas.microsoft.com/office/drawing/2014/main" id="{22BDD21A-0814-00F0-CB57-F798D827B08C}"/>
              </a:ext>
            </a:extLst>
          </p:cNvPr>
          <p:cNvSpPr/>
          <p:nvPr/>
        </p:nvSpPr>
        <p:spPr>
          <a:xfrm>
            <a:off x="3141779" y="1948160"/>
            <a:ext cx="607037" cy="486677"/>
          </a:xfrm>
          <a:custGeom>
            <a:avLst/>
            <a:gdLst/>
            <a:ahLst/>
            <a:cxnLst/>
            <a:rect l="l" t="t" r="r" b="b"/>
            <a:pathLst>
              <a:path w="35930" h="28806" extrusionOk="0">
                <a:moveTo>
                  <a:pt x="7744" y="0"/>
                </a:moveTo>
                <a:lnTo>
                  <a:pt x="0" y="24160"/>
                </a:lnTo>
                <a:lnTo>
                  <a:pt x="30663" y="28806"/>
                </a:lnTo>
                <a:lnTo>
                  <a:pt x="35929" y="6505"/>
                </a:lnTo>
                <a:cubicBezTo>
                  <a:pt x="35929" y="6505"/>
                  <a:pt x="17345" y="5266"/>
                  <a:pt x="774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021;p48">
            <a:extLst>
              <a:ext uri="{FF2B5EF4-FFF2-40B4-BE49-F238E27FC236}">
                <a16:creationId xmlns:a16="http://schemas.microsoft.com/office/drawing/2014/main" id="{76B31A2F-F71E-34E1-58B5-C2DA3DAC7AA8}"/>
              </a:ext>
            </a:extLst>
          </p:cNvPr>
          <p:cNvSpPr/>
          <p:nvPr/>
        </p:nvSpPr>
        <p:spPr>
          <a:xfrm>
            <a:off x="3811598" y="1592318"/>
            <a:ext cx="727397" cy="371555"/>
          </a:xfrm>
          <a:custGeom>
            <a:avLst/>
            <a:gdLst/>
            <a:ahLst/>
            <a:cxnLst/>
            <a:rect l="l" t="t" r="r" b="b"/>
            <a:pathLst>
              <a:path w="43054" h="21992" extrusionOk="0">
                <a:moveTo>
                  <a:pt x="25089" y="1"/>
                </a:moveTo>
                <a:cubicBezTo>
                  <a:pt x="17749" y="4966"/>
                  <a:pt x="8453" y="5718"/>
                  <a:pt x="3494" y="5718"/>
                </a:cubicBezTo>
                <a:cubicBezTo>
                  <a:pt x="1337" y="5718"/>
                  <a:pt x="1" y="5576"/>
                  <a:pt x="0" y="5576"/>
                </a:cubicBezTo>
                <a:lnTo>
                  <a:pt x="0" y="5576"/>
                </a:lnTo>
                <a:cubicBezTo>
                  <a:pt x="7434" y="13009"/>
                  <a:pt x="27257" y="21992"/>
                  <a:pt x="27257" y="21992"/>
                </a:cubicBezTo>
                <a:cubicBezTo>
                  <a:pt x="35310" y="19513"/>
                  <a:pt x="43054" y="11151"/>
                  <a:pt x="43054" y="11151"/>
                </a:cubicBezTo>
                <a:cubicBezTo>
                  <a:pt x="38098" y="10222"/>
                  <a:pt x="25089" y="1"/>
                  <a:pt x="2508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022;p48">
            <a:extLst>
              <a:ext uri="{FF2B5EF4-FFF2-40B4-BE49-F238E27FC236}">
                <a16:creationId xmlns:a16="http://schemas.microsoft.com/office/drawing/2014/main" id="{18D48031-11B2-D4F9-F832-900AD08E1CE4}"/>
              </a:ext>
            </a:extLst>
          </p:cNvPr>
          <p:cNvSpPr/>
          <p:nvPr/>
        </p:nvSpPr>
        <p:spPr>
          <a:xfrm>
            <a:off x="3811598" y="1628406"/>
            <a:ext cx="206170" cy="202284"/>
          </a:xfrm>
          <a:custGeom>
            <a:avLst/>
            <a:gdLst/>
            <a:ahLst/>
            <a:cxnLst/>
            <a:rect l="l" t="t" r="r" b="b"/>
            <a:pathLst>
              <a:path w="12203" h="11973" extrusionOk="0">
                <a:moveTo>
                  <a:pt x="7223" y="1"/>
                </a:moveTo>
                <a:cubicBezTo>
                  <a:pt x="2577" y="1239"/>
                  <a:pt x="0" y="3440"/>
                  <a:pt x="0" y="3440"/>
                </a:cubicBezTo>
                <a:cubicBezTo>
                  <a:pt x="3189" y="7118"/>
                  <a:pt x="12203" y="11972"/>
                  <a:pt x="12203" y="11972"/>
                </a:cubicBezTo>
                <a:cubicBezTo>
                  <a:pt x="7223" y="6321"/>
                  <a:pt x="7223" y="1"/>
                  <a:pt x="72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023;p48">
            <a:extLst>
              <a:ext uri="{FF2B5EF4-FFF2-40B4-BE49-F238E27FC236}">
                <a16:creationId xmlns:a16="http://schemas.microsoft.com/office/drawing/2014/main" id="{5EFA9786-8033-95B1-C0D5-FAEA9E885CE8}"/>
              </a:ext>
            </a:extLst>
          </p:cNvPr>
          <p:cNvSpPr/>
          <p:nvPr/>
        </p:nvSpPr>
        <p:spPr>
          <a:xfrm>
            <a:off x="4773920" y="1779836"/>
            <a:ext cx="270320" cy="176080"/>
          </a:xfrm>
          <a:custGeom>
            <a:avLst/>
            <a:gdLst/>
            <a:ahLst/>
            <a:cxnLst/>
            <a:rect l="l" t="t" r="r" b="b"/>
            <a:pathLst>
              <a:path w="16000" h="10422" extrusionOk="0">
                <a:moveTo>
                  <a:pt x="16000" y="0"/>
                </a:moveTo>
                <a:cubicBezTo>
                  <a:pt x="15999" y="0"/>
                  <a:pt x="2372" y="1858"/>
                  <a:pt x="513" y="4646"/>
                </a:cubicBezTo>
                <a:cubicBezTo>
                  <a:pt x="513" y="4646"/>
                  <a:pt x="1" y="6198"/>
                  <a:pt x="3095" y="8776"/>
                </a:cubicBezTo>
                <a:cubicBezTo>
                  <a:pt x="4504" y="9951"/>
                  <a:pt x="7675" y="10421"/>
                  <a:pt x="7675" y="10421"/>
                </a:cubicBezTo>
                <a:lnTo>
                  <a:pt x="160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024;p48">
            <a:extLst>
              <a:ext uri="{FF2B5EF4-FFF2-40B4-BE49-F238E27FC236}">
                <a16:creationId xmlns:a16="http://schemas.microsoft.com/office/drawing/2014/main" id="{8A7A8E43-FDCB-0E77-201F-6E25332335C4}"/>
              </a:ext>
            </a:extLst>
          </p:cNvPr>
          <p:cNvSpPr/>
          <p:nvPr/>
        </p:nvSpPr>
        <p:spPr>
          <a:xfrm>
            <a:off x="4782587" y="1617441"/>
            <a:ext cx="596546" cy="303688"/>
          </a:xfrm>
          <a:custGeom>
            <a:avLst/>
            <a:gdLst/>
            <a:ahLst/>
            <a:cxnLst/>
            <a:rect l="l" t="t" r="r" b="b"/>
            <a:pathLst>
              <a:path w="35309" h="17975" extrusionOk="0">
                <a:moveTo>
                  <a:pt x="19445" y="1"/>
                </a:moveTo>
                <a:cubicBezTo>
                  <a:pt x="19262" y="1"/>
                  <a:pt x="19077" y="4"/>
                  <a:pt x="18893" y="11"/>
                </a:cubicBezTo>
                <a:cubicBezTo>
                  <a:pt x="10221" y="319"/>
                  <a:pt x="619" y="11780"/>
                  <a:pt x="0" y="14258"/>
                </a:cubicBezTo>
                <a:cubicBezTo>
                  <a:pt x="0" y="14258"/>
                  <a:pt x="5762" y="12063"/>
                  <a:pt x="12895" y="12063"/>
                </a:cubicBezTo>
                <a:cubicBezTo>
                  <a:pt x="13341" y="12063"/>
                  <a:pt x="13792" y="12072"/>
                  <a:pt x="14248" y="12090"/>
                </a:cubicBezTo>
                <a:cubicBezTo>
                  <a:pt x="21991" y="12400"/>
                  <a:pt x="26327" y="17974"/>
                  <a:pt x="26327" y="17974"/>
                </a:cubicBezTo>
                <a:lnTo>
                  <a:pt x="35309" y="6824"/>
                </a:lnTo>
                <a:cubicBezTo>
                  <a:pt x="35309" y="6824"/>
                  <a:pt x="27892" y="1"/>
                  <a:pt x="194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025;p48">
            <a:extLst>
              <a:ext uri="{FF2B5EF4-FFF2-40B4-BE49-F238E27FC236}">
                <a16:creationId xmlns:a16="http://schemas.microsoft.com/office/drawing/2014/main" id="{7EDDD2B0-9106-FC0E-2A4B-42CDC900E917}"/>
              </a:ext>
            </a:extLst>
          </p:cNvPr>
          <p:cNvSpPr/>
          <p:nvPr/>
        </p:nvSpPr>
        <p:spPr>
          <a:xfrm>
            <a:off x="5364738" y="1959041"/>
            <a:ext cx="617495" cy="554713"/>
          </a:xfrm>
          <a:custGeom>
            <a:avLst/>
            <a:gdLst/>
            <a:ahLst/>
            <a:cxnLst/>
            <a:rect l="l" t="t" r="r" b="b"/>
            <a:pathLst>
              <a:path w="36549" h="32833" extrusionOk="0">
                <a:moveTo>
                  <a:pt x="17758" y="1"/>
                </a:moveTo>
                <a:cubicBezTo>
                  <a:pt x="17758" y="1"/>
                  <a:pt x="12183" y="14662"/>
                  <a:pt x="0" y="16726"/>
                </a:cubicBezTo>
                <a:cubicBezTo>
                  <a:pt x="0" y="16726"/>
                  <a:pt x="12183" y="31181"/>
                  <a:pt x="18998" y="32832"/>
                </a:cubicBezTo>
                <a:cubicBezTo>
                  <a:pt x="18998" y="32832"/>
                  <a:pt x="32833" y="26638"/>
                  <a:pt x="36549" y="20029"/>
                </a:cubicBezTo>
                <a:lnTo>
                  <a:pt x="36549" y="20029"/>
                </a:lnTo>
                <a:cubicBezTo>
                  <a:pt x="36549" y="20029"/>
                  <a:pt x="36549" y="20029"/>
                  <a:pt x="36549" y="20029"/>
                </a:cubicBezTo>
                <a:cubicBezTo>
                  <a:pt x="36547" y="20029"/>
                  <a:pt x="24365" y="13008"/>
                  <a:pt x="177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026;p48">
            <a:extLst>
              <a:ext uri="{FF2B5EF4-FFF2-40B4-BE49-F238E27FC236}">
                <a16:creationId xmlns:a16="http://schemas.microsoft.com/office/drawing/2014/main" id="{A569FE45-EF8C-B2F9-32E8-0C07E5CC251E}"/>
              </a:ext>
            </a:extLst>
          </p:cNvPr>
          <p:cNvSpPr/>
          <p:nvPr/>
        </p:nvSpPr>
        <p:spPr>
          <a:xfrm>
            <a:off x="2883657" y="2833391"/>
            <a:ext cx="626940" cy="387504"/>
          </a:xfrm>
          <a:custGeom>
            <a:avLst/>
            <a:gdLst/>
            <a:ahLst/>
            <a:cxnLst/>
            <a:rect l="l" t="t" r="r" b="b"/>
            <a:pathLst>
              <a:path w="37108" h="22936" extrusionOk="0">
                <a:moveTo>
                  <a:pt x="773" y="0"/>
                </a:moveTo>
                <a:lnTo>
                  <a:pt x="0" y="22936"/>
                </a:lnTo>
                <a:lnTo>
                  <a:pt x="31696" y="22936"/>
                </a:lnTo>
                <a:lnTo>
                  <a:pt x="3710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027;p48">
            <a:extLst>
              <a:ext uri="{FF2B5EF4-FFF2-40B4-BE49-F238E27FC236}">
                <a16:creationId xmlns:a16="http://schemas.microsoft.com/office/drawing/2014/main" id="{8AF80EE9-E0AE-8551-A653-CFA6B533D5C0}"/>
              </a:ext>
            </a:extLst>
          </p:cNvPr>
          <p:cNvSpPr/>
          <p:nvPr/>
        </p:nvSpPr>
        <p:spPr>
          <a:xfrm>
            <a:off x="2963672" y="2689800"/>
            <a:ext cx="493908" cy="491780"/>
          </a:xfrm>
          <a:custGeom>
            <a:avLst/>
            <a:gdLst/>
            <a:ahLst/>
            <a:cxnLst/>
            <a:rect l="l" t="t" r="r" b="b"/>
            <a:pathLst>
              <a:path w="29234" h="29108" extrusionOk="0">
                <a:moveTo>
                  <a:pt x="117" y="0"/>
                </a:moveTo>
                <a:lnTo>
                  <a:pt x="1" y="26346"/>
                </a:lnTo>
                <a:lnTo>
                  <a:pt x="27186" y="29108"/>
                </a:lnTo>
                <a:lnTo>
                  <a:pt x="29234" y="1094"/>
                </a:lnTo>
                <a:lnTo>
                  <a:pt x="1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028;p48">
            <a:extLst>
              <a:ext uri="{FF2B5EF4-FFF2-40B4-BE49-F238E27FC236}">
                <a16:creationId xmlns:a16="http://schemas.microsoft.com/office/drawing/2014/main" id="{F2FC5614-1168-1264-B8FB-0ED990D82F8D}"/>
              </a:ext>
            </a:extLst>
          </p:cNvPr>
          <p:cNvSpPr/>
          <p:nvPr/>
        </p:nvSpPr>
        <p:spPr>
          <a:xfrm>
            <a:off x="2813982" y="2759794"/>
            <a:ext cx="605179" cy="465863"/>
          </a:xfrm>
          <a:custGeom>
            <a:avLst/>
            <a:gdLst/>
            <a:ahLst/>
            <a:cxnLst/>
            <a:rect l="l" t="t" r="r" b="b"/>
            <a:pathLst>
              <a:path w="35820" h="27574" extrusionOk="0">
                <a:moveTo>
                  <a:pt x="15204" y="0"/>
                </a:moveTo>
                <a:lnTo>
                  <a:pt x="1" y="516"/>
                </a:lnTo>
                <a:lnTo>
                  <a:pt x="4124" y="27574"/>
                </a:lnTo>
                <a:lnTo>
                  <a:pt x="35820" y="27574"/>
                </a:lnTo>
                <a:lnTo>
                  <a:pt x="33759" y="3093"/>
                </a:lnTo>
                <a:lnTo>
                  <a:pt x="16751" y="3093"/>
                </a:lnTo>
                <a:lnTo>
                  <a:pt x="15204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029;p48">
            <a:extLst>
              <a:ext uri="{FF2B5EF4-FFF2-40B4-BE49-F238E27FC236}">
                <a16:creationId xmlns:a16="http://schemas.microsoft.com/office/drawing/2014/main" id="{5D5636B6-64EC-C868-6D1A-4D3EC6F10534}"/>
              </a:ext>
            </a:extLst>
          </p:cNvPr>
          <p:cNvSpPr/>
          <p:nvPr/>
        </p:nvSpPr>
        <p:spPr>
          <a:xfrm>
            <a:off x="5633588" y="2833391"/>
            <a:ext cx="626940" cy="387504"/>
          </a:xfrm>
          <a:custGeom>
            <a:avLst/>
            <a:gdLst/>
            <a:ahLst/>
            <a:cxnLst/>
            <a:rect l="l" t="t" r="r" b="b"/>
            <a:pathLst>
              <a:path w="37108" h="22936" extrusionOk="0">
                <a:moveTo>
                  <a:pt x="0" y="0"/>
                </a:moveTo>
                <a:lnTo>
                  <a:pt x="5412" y="22936"/>
                </a:lnTo>
                <a:lnTo>
                  <a:pt x="37108" y="22936"/>
                </a:lnTo>
                <a:lnTo>
                  <a:pt x="363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030;p48">
            <a:extLst>
              <a:ext uri="{FF2B5EF4-FFF2-40B4-BE49-F238E27FC236}">
                <a16:creationId xmlns:a16="http://schemas.microsoft.com/office/drawing/2014/main" id="{6E67E775-5E3E-92BC-D47F-A0EB8957AAA4}"/>
              </a:ext>
            </a:extLst>
          </p:cNvPr>
          <p:cNvSpPr/>
          <p:nvPr/>
        </p:nvSpPr>
        <p:spPr>
          <a:xfrm>
            <a:off x="5725007" y="2759794"/>
            <a:ext cx="605179" cy="465863"/>
          </a:xfrm>
          <a:custGeom>
            <a:avLst/>
            <a:gdLst/>
            <a:ahLst/>
            <a:cxnLst/>
            <a:rect l="l" t="t" r="r" b="b"/>
            <a:pathLst>
              <a:path w="35820" h="27574" extrusionOk="0">
                <a:moveTo>
                  <a:pt x="20616" y="0"/>
                </a:moveTo>
                <a:lnTo>
                  <a:pt x="19070" y="3093"/>
                </a:lnTo>
                <a:lnTo>
                  <a:pt x="2062" y="3093"/>
                </a:lnTo>
                <a:lnTo>
                  <a:pt x="1" y="27574"/>
                </a:lnTo>
                <a:lnTo>
                  <a:pt x="31697" y="27574"/>
                </a:lnTo>
                <a:lnTo>
                  <a:pt x="35820" y="516"/>
                </a:lnTo>
                <a:lnTo>
                  <a:pt x="20616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031;p48">
            <a:extLst>
              <a:ext uri="{FF2B5EF4-FFF2-40B4-BE49-F238E27FC236}">
                <a16:creationId xmlns:a16="http://schemas.microsoft.com/office/drawing/2014/main" id="{4AA8386F-74E3-1DA6-C178-7BAD11174D7F}"/>
              </a:ext>
            </a:extLst>
          </p:cNvPr>
          <p:cNvSpPr txBox="1">
            <a:spLocks/>
          </p:cNvSpPr>
          <p:nvPr/>
        </p:nvSpPr>
        <p:spPr>
          <a:xfrm>
            <a:off x="990663" y="2078875"/>
            <a:ext cx="14718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r">
              <a:spcAft>
                <a:spcPts val="1600"/>
              </a:spcAft>
              <a:buFont typeface="DM Sans"/>
              <a:buNone/>
            </a:pPr>
            <a:r>
              <a:rPr lang="en-US" sz="1400"/>
              <a:t>With scenario 2</a:t>
            </a:r>
          </a:p>
        </p:txBody>
      </p:sp>
      <p:sp>
        <p:nvSpPr>
          <p:cNvPr id="247" name="Google Shape;2032;p48">
            <a:extLst>
              <a:ext uri="{FF2B5EF4-FFF2-40B4-BE49-F238E27FC236}">
                <a16:creationId xmlns:a16="http://schemas.microsoft.com/office/drawing/2014/main" id="{7FC1FF7B-61C9-C938-31CE-CA8FB52A198D}"/>
              </a:ext>
            </a:extLst>
          </p:cNvPr>
          <p:cNvSpPr txBox="1">
            <a:spLocks/>
          </p:cNvSpPr>
          <p:nvPr/>
        </p:nvSpPr>
        <p:spPr>
          <a:xfrm>
            <a:off x="653941" y="1714375"/>
            <a:ext cx="18084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800"/>
              <a:t>Web security</a:t>
            </a:r>
          </a:p>
        </p:txBody>
      </p:sp>
      <p:sp>
        <p:nvSpPr>
          <p:cNvPr id="248" name="Google Shape;2033;p48">
            <a:extLst>
              <a:ext uri="{FF2B5EF4-FFF2-40B4-BE49-F238E27FC236}">
                <a16:creationId xmlns:a16="http://schemas.microsoft.com/office/drawing/2014/main" id="{F281268F-3BE8-B736-47E2-F12E568E00A9}"/>
              </a:ext>
            </a:extLst>
          </p:cNvPr>
          <p:cNvSpPr txBox="1">
            <a:spLocks/>
          </p:cNvSpPr>
          <p:nvPr/>
        </p:nvSpPr>
        <p:spPr>
          <a:xfrm>
            <a:off x="990663" y="3564775"/>
            <a:ext cx="14718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r">
              <a:spcAft>
                <a:spcPts val="1600"/>
              </a:spcAft>
              <a:buFont typeface="DM Sans"/>
              <a:buNone/>
            </a:pPr>
            <a:r>
              <a:rPr lang="en-US" sz="1400"/>
              <a:t>With scenario 1</a:t>
            </a:r>
          </a:p>
        </p:txBody>
      </p:sp>
      <p:sp>
        <p:nvSpPr>
          <p:cNvPr id="249" name="Google Shape;2034;p48">
            <a:extLst>
              <a:ext uri="{FF2B5EF4-FFF2-40B4-BE49-F238E27FC236}">
                <a16:creationId xmlns:a16="http://schemas.microsoft.com/office/drawing/2014/main" id="{08032C22-E7AF-5F6A-0300-4E228B0CF5B2}"/>
              </a:ext>
            </a:extLst>
          </p:cNvPr>
          <p:cNvSpPr txBox="1">
            <a:spLocks/>
          </p:cNvSpPr>
          <p:nvPr/>
        </p:nvSpPr>
        <p:spPr>
          <a:xfrm>
            <a:off x="398569" y="3200275"/>
            <a:ext cx="2063772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fr-FR" sz="1800" err="1"/>
              <a:t>Pentesting</a:t>
            </a:r>
            <a:endParaRPr lang="en-US" sz="1800"/>
          </a:p>
        </p:txBody>
      </p:sp>
      <p:sp>
        <p:nvSpPr>
          <p:cNvPr id="250" name="Google Shape;2035;p48">
            <a:extLst>
              <a:ext uri="{FF2B5EF4-FFF2-40B4-BE49-F238E27FC236}">
                <a16:creationId xmlns:a16="http://schemas.microsoft.com/office/drawing/2014/main" id="{4EB85180-B31B-3BA8-C480-9B7B3F9D4137}"/>
              </a:ext>
            </a:extLst>
          </p:cNvPr>
          <p:cNvSpPr txBox="1">
            <a:spLocks/>
          </p:cNvSpPr>
          <p:nvPr/>
        </p:nvSpPr>
        <p:spPr>
          <a:xfrm>
            <a:off x="6681666" y="2078875"/>
            <a:ext cx="14718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spcAft>
                <a:spcPts val="1600"/>
              </a:spcAft>
              <a:buFont typeface="DM Sans"/>
              <a:buNone/>
            </a:pPr>
            <a:r>
              <a:rPr lang="en-US" sz="1400"/>
              <a:t>With part I</a:t>
            </a:r>
          </a:p>
        </p:txBody>
      </p:sp>
      <p:sp>
        <p:nvSpPr>
          <p:cNvPr id="251" name="Google Shape;2036;p48">
            <a:extLst>
              <a:ext uri="{FF2B5EF4-FFF2-40B4-BE49-F238E27FC236}">
                <a16:creationId xmlns:a16="http://schemas.microsoft.com/office/drawing/2014/main" id="{04E04163-FD2C-45E9-716F-7D4E3C111D1A}"/>
              </a:ext>
            </a:extLst>
          </p:cNvPr>
          <p:cNvSpPr txBox="1">
            <a:spLocks/>
          </p:cNvSpPr>
          <p:nvPr/>
        </p:nvSpPr>
        <p:spPr>
          <a:xfrm>
            <a:off x="6681665" y="1714375"/>
            <a:ext cx="2178129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/>
              <a:t>Firewalls &amp; routing</a:t>
            </a:r>
          </a:p>
        </p:txBody>
      </p:sp>
      <p:sp>
        <p:nvSpPr>
          <p:cNvPr id="252" name="Google Shape;2037;p48">
            <a:extLst>
              <a:ext uri="{FF2B5EF4-FFF2-40B4-BE49-F238E27FC236}">
                <a16:creationId xmlns:a16="http://schemas.microsoft.com/office/drawing/2014/main" id="{46675FE8-27C1-7CDC-3BDE-F092E6E16377}"/>
              </a:ext>
            </a:extLst>
          </p:cNvPr>
          <p:cNvSpPr txBox="1">
            <a:spLocks/>
          </p:cNvSpPr>
          <p:nvPr/>
        </p:nvSpPr>
        <p:spPr>
          <a:xfrm>
            <a:off x="6681666" y="3564775"/>
            <a:ext cx="14718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spcAft>
                <a:spcPts val="1600"/>
              </a:spcAft>
              <a:buFont typeface="DM Sans"/>
              <a:buNone/>
            </a:pPr>
            <a:r>
              <a:rPr lang="en-US" sz="1400"/>
              <a:t>With part II</a:t>
            </a:r>
          </a:p>
        </p:txBody>
      </p:sp>
      <p:sp>
        <p:nvSpPr>
          <p:cNvPr id="253" name="Google Shape;2038;p48">
            <a:extLst>
              <a:ext uri="{FF2B5EF4-FFF2-40B4-BE49-F238E27FC236}">
                <a16:creationId xmlns:a16="http://schemas.microsoft.com/office/drawing/2014/main" id="{35FF4629-9175-2ED8-2EF9-56196935DC88}"/>
              </a:ext>
            </a:extLst>
          </p:cNvPr>
          <p:cNvSpPr txBox="1">
            <a:spLocks/>
          </p:cNvSpPr>
          <p:nvPr/>
        </p:nvSpPr>
        <p:spPr>
          <a:xfrm>
            <a:off x="6681665" y="3200275"/>
            <a:ext cx="2611191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/>
              <a:t>Configuring Services</a:t>
            </a:r>
          </a:p>
        </p:txBody>
      </p:sp>
      <p:cxnSp>
        <p:nvCxnSpPr>
          <p:cNvPr id="254" name="Google Shape;2039;p48">
            <a:extLst>
              <a:ext uri="{FF2B5EF4-FFF2-40B4-BE49-F238E27FC236}">
                <a16:creationId xmlns:a16="http://schemas.microsoft.com/office/drawing/2014/main" id="{9029DAB7-CA62-BB93-6F9D-AFEBE24C4608}"/>
              </a:ext>
            </a:extLst>
          </p:cNvPr>
          <p:cNvCxnSpPr>
            <a:cxnSpLocks/>
            <a:stCxn id="249" idx="3"/>
          </p:cNvCxnSpPr>
          <p:nvPr/>
        </p:nvCxnSpPr>
        <p:spPr>
          <a:xfrm flipV="1">
            <a:off x="2462341" y="2304925"/>
            <a:ext cx="1157100" cy="1165200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5" name="Google Shape;2040;p48">
            <a:extLst>
              <a:ext uri="{FF2B5EF4-FFF2-40B4-BE49-F238E27FC236}">
                <a16:creationId xmlns:a16="http://schemas.microsoft.com/office/drawing/2014/main" id="{E8867999-A140-3EE7-3E3E-B9FC93E69B8D}"/>
              </a:ext>
            </a:extLst>
          </p:cNvPr>
          <p:cNvCxnSpPr>
            <a:stCxn id="247" idx="3"/>
          </p:cNvCxnSpPr>
          <p:nvPr/>
        </p:nvCxnSpPr>
        <p:spPr>
          <a:xfrm rot="10800000" flipH="1">
            <a:off x="2462341" y="1743025"/>
            <a:ext cx="1738200" cy="241200"/>
          </a:xfrm>
          <a:prstGeom prst="bentConnector3">
            <a:avLst>
              <a:gd name="adj1" fmla="val 22186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6" name="Google Shape;2041;p48">
            <a:extLst>
              <a:ext uri="{FF2B5EF4-FFF2-40B4-BE49-F238E27FC236}">
                <a16:creationId xmlns:a16="http://schemas.microsoft.com/office/drawing/2014/main" id="{DFE17180-E814-1FC0-8FA5-36C20462D9BC}"/>
              </a:ext>
            </a:extLst>
          </p:cNvPr>
          <p:cNvCxnSpPr>
            <a:cxnSpLocks/>
            <a:stCxn id="251" idx="1"/>
          </p:cNvCxnSpPr>
          <p:nvPr/>
        </p:nvCxnSpPr>
        <p:spPr>
          <a:xfrm rot="10800000">
            <a:off x="5181669" y="1743025"/>
            <a:ext cx="1499997" cy="24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7" name="Google Shape;2042;p48">
            <a:extLst>
              <a:ext uri="{FF2B5EF4-FFF2-40B4-BE49-F238E27FC236}">
                <a16:creationId xmlns:a16="http://schemas.microsoft.com/office/drawing/2014/main" id="{3D5D285C-062C-D3F1-6DC0-45C70DFFFCA5}"/>
              </a:ext>
            </a:extLst>
          </p:cNvPr>
          <p:cNvCxnSpPr>
            <a:cxnSpLocks/>
            <a:stCxn id="253" idx="1"/>
          </p:cNvCxnSpPr>
          <p:nvPr/>
        </p:nvCxnSpPr>
        <p:spPr>
          <a:xfrm rot="10800000">
            <a:off x="5467273" y="2276425"/>
            <a:ext cx="1214393" cy="11937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66" name="TextBox 265">
            <a:extLst>
              <a:ext uri="{FF2B5EF4-FFF2-40B4-BE49-F238E27FC236}">
                <a16:creationId xmlns:a16="http://schemas.microsoft.com/office/drawing/2014/main" id="{887B04C4-4C77-547A-6E7A-A5E83C145EFC}"/>
              </a:ext>
            </a:extLst>
          </p:cNvPr>
          <p:cNvSpPr txBox="1"/>
          <p:nvPr/>
        </p:nvSpPr>
        <p:spPr>
          <a:xfrm>
            <a:off x="653941" y="896390"/>
            <a:ext cx="26421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Red Teaming Documentations</a:t>
            </a:r>
            <a:endParaRPr lang="en-US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2124A456-DB2E-4C34-39CE-F2D1F4F02D69}"/>
              </a:ext>
            </a:extLst>
          </p:cNvPr>
          <p:cNvSpPr txBox="1"/>
          <p:nvPr/>
        </p:nvSpPr>
        <p:spPr>
          <a:xfrm>
            <a:off x="5267845" y="870155"/>
            <a:ext cx="34437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System Administration Documentations</a:t>
            </a:r>
            <a:endParaRPr lang="en-US"/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7C9EB351-CB95-86C6-E660-579D0D86440D}"/>
              </a:ext>
            </a:extLst>
          </p:cNvPr>
          <p:cNvSpPr txBox="1"/>
          <p:nvPr/>
        </p:nvSpPr>
        <p:spPr>
          <a:xfrm>
            <a:off x="2990983" y="2055085"/>
            <a:ext cx="3364823" cy="1169551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Contain</a:t>
            </a:r>
            <a:r>
              <a:rPr lang="fr-FR"/>
              <a:t> </a:t>
            </a:r>
            <a:r>
              <a:rPr lang="en-GB"/>
              <a:t>exercises</a:t>
            </a:r>
            <a:r>
              <a:rPr lang="fr-FR"/>
              <a:t> and corrections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Used for demonstration but also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Barely scratch the surface of all the capabilities from this setup</a:t>
            </a:r>
          </a:p>
        </p:txBody>
      </p:sp>
    </p:spTree>
    <p:extLst>
      <p:ext uri="{BB962C8B-B14F-4D97-AF65-F5344CB8AC3E}">
        <p14:creationId xmlns:p14="http://schemas.microsoft.com/office/powerpoint/2010/main" val="490202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/>
      <p:bldP spid="271" grpId="0" animBg="1"/>
      <p:bldP spid="146" grpId="0" animBg="1"/>
      <p:bldP spid="147" grpId="0" animBg="1"/>
      <p:bldP spid="148" grpId="0" animBg="1"/>
      <p:bldP spid="149" grpId="0" animBg="1"/>
      <p:bldP spid="151" grpId="0" animBg="1"/>
      <p:bldP spid="152" grpId="0" animBg="1"/>
      <p:bldP spid="153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6" grpId="0" animBg="1"/>
      <p:bldP spid="167" grpId="0" animBg="1"/>
      <p:bldP spid="168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232" grpId="0" animBg="1"/>
      <p:bldP spid="234" grpId="0" animBg="1"/>
      <p:bldP spid="235" grpId="0" animBg="1"/>
      <p:bldP spid="236" grpId="0" animBg="1"/>
      <p:bldP spid="237" grpId="0" animBg="1"/>
      <p:bldP spid="238" grpId="0" animBg="1"/>
      <p:bldP spid="239" grpId="0" animBg="1"/>
      <p:bldP spid="240" grpId="0" animBg="1"/>
      <p:bldP spid="241" grpId="0" animBg="1"/>
      <p:bldP spid="243" grpId="0" animBg="1"/>
      <p:bldP spid="244" grpId="0" animBg="1"/>
      <p:bldP spid="245" grpId="0" animBg="1"/>
      <p:bldP spid="246" grpId="0"/>
      <p:bldP spid="247" grpId="0"/>
      <p:bldP spid="248" grpId="0"/>
      <p:bldP spid="249" grpId="0"/>
      <p:bldP spid="250" grpId="0"/>
      <p:bldP spid="251" grpId="0"/>
      <p:bldP spid="252" grpId="0"/>
      <p:bldP spid="253" grpId="0"/>
      <p:bldP spid="266" grpId="0"/>
      <p:bldP spid="267" grpId="0"/>
      <p:bldP spid="26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1"/>
          <p:cNvSpPr txBox="1">
            <a:spLocks noGrp="1"/>
          </p:cNvSpPr>
          <p:nvPr>
            <p:ph type="title" idx="6"/>
          </p:nvPr>
        </p:nvSpPr>
        <p:spPr>
          <a:xfrm>
            <a:off x="3377303" y="73971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304" name="Google Shape;304;p31"/>
          <p:cNvCxnSpPr/>
          <p:nvPr/>
        </p:nvCxnSpPr>
        <p:spPr>
          <a:xfrm>
            <a:off x="4572000" y="465900"/>
            <a:ext cx="0" cy="4211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05" name="Google Shape;305;p31"/>
          <p:cNvSpPr txBox="1">
            <a:spLocks noGrp="1"/>
          </p:cNvSpPr>
          <p:nvPr>
            <p:ph type="ctrTitle"/>
          </p:nvPr>
        </p:nvSpPr>
        <p:spPr>
          <a:xfrm>
            <a:off x="572003" y="61488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Introduction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06" name="Google Shape;306;p31"/>
          <p:cNvSpPr txBox="1">
            <a:spLocks noGrp="1"/>
          </p:cNvSpPr>
          <p:nvPr>
            <p:ph type="subTitle" idx="1"/>
          </p:nvPr>
        </p:nvSpPr>
        <p:spPr>
          <a:xfrm>
            <a:off x="572003" y="1013113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2"/>
                </a:solidFill>
              </a:rPr>
              <a:t>Motivation, </a:t>
            </a:r>
            <a:r>
              <a:rPr lang="en-US">
                <a:solidFill>
                  <a:schemeClr val="lt2"/>
                </a:solidFill>
              </a:rPr>
              <a:t>Context</a:t>
            </a:r>
            <a:r>
              <a:rPr lang="fr-FR">
                <a:solidFill>
                  <a:schemeClr val="lt2"/>
                </a:solidFill>
              </a:rPr>
              <a:t> …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07" name="Google Shape;307;p31"/>
          <p:cNvSpPr txBox="1">
            <a:spLocks noGrp="1"/>
          </p:cNvSpPr>
          <p:nvPr>
            <p:ph type="ctrTitle" idx="2"/>
          </p:nvPr>
        </p:nvSpPr>
        <p:spPr>
          <a:xfrm>
            <a:off x="572003" y="2055075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Project Management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08" name="Google Shape;308;p31"/>
          <p:cNvSpPr txBox="1">
            <a:spLocks noGrp="1"/>
          </p:cNvSpPr>
          <p:nvPr>
            <p:ph type="subTitle" idx="3"/>
          </p:nvPr>
        </p:nvSpPr>
        <p:spPr>
          <a:xfrm>
            <a:off x="572003" y="2453300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2"/>
                </a:solidFill>
              </a:rPr>
              <a:t>Gantt Diagram, Agile method, Git…</a:t>
            </a:r>
          </a:p>
        </p:txBody>
      </p:sp>
      <p:sp>
        <p:nvSpPr>
          <p:cNvPr id="309" name="Google Shape;309;p31"/>
          <p:cNvSpPr txBox="1">
            <a:spLocks noGrp="1"/>
          </p:cNvSpPr>
          <p:nvPr>
            <p:ph type="ctrTitle" idx="4"/>
          </p:nvPr>
        </p:nvSpPr>
        <p:spPr>
          <a:xfrm>
            <a:off x="345990" y="3495275"/>
            <a:ext cx="2955113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Environment Architecture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10" name="Google Shape;310;p31"/>
          <p:cNvSpPr txBox="1">
            <a:spLocks noGrp="1"/>
          </p:cNvSpPr>
          <p:nvPr>
            <p:ph type="subTitle" idx="5"/>
          </p:nvPr>
        </p:nvSpPr>
        <p:spPr>
          <a:xfrm>
            <a:off x="572003" y="3893500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>
                <a:solidFill>
                  <a:schemeClr val="lt2"/>
                </a:solidFill>
              </a:rPr>
              <a:t>Diagram of the </a:t>
            </a:r>
            <a:r>
              <a:rPr lang="fr-FR" err="1">
                <a:solidFill>
                  <a:schemeClr val="lt2"/>
                </a:solidFill>
              </a:rPr>
              <a:t>project</a:t>
            </a:r>
            <a:r>
              <a:rPr lang="fr-FR">
                <a:solidFill>
                  <a:schemeClr val="lt2"/>
                </a:solidFill>
              </a:rPr>
              <a:t>, structure</a:t>
            </a:r>
            <a:endParaRPr lang="en-US">
              <a:solidFill>
                <a:schemeClr val="lt2"/>
              </a:solidFill>
            </a:endParaRPr>
          </a:p>
        </p:txBody>
      </p:sp>
      <p:sp>
        <p:nvSpPr>
          <p:cNvPr id="311" name="Google Shape;311;p31"/>
          <p:cNvSpPr txBox="1">
            <a:spLocks noGrp="1"/>
          </p:cNvSpPr>
          <p:nvPr>
            <p:ph type="title" idx="7"/>
          </p:nvPr>
        </p:nvSpPr>
        <p:spPr>
          <a:xfrm>
            <a:off x="3377303" y="2176650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2" name="Google Shape;312;p31"/>
          <p:cNvSpPr txBox="1">
            <a:spLocks noGrp="1"/>
          </p:cNvSpPr>
          <p:nvPr>
            <p:ph type="title" idx="8"/>
          </p:nvPr>
        </p:nvSpPr>
        <p:spPr>
          <a:xfrm>
            <a:off x="3377303" y="3613600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3" name="Google Shape;313;p31"/>
          <p:cNvSpPr txBox="1">
            <a:spLocks noGrp="1"/>
          </p:cNvSpPr>
          <p:nvPr>
            <p:ph type="title" idx="9"/>
          </p:nvPr>
        </p:nvSpPr>
        <p:spPr>
          <a:xfrm>
            <a:off x="4574503" y="73971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4" name="Google Shape;314;p31"/>
          <p:cNvSpPr txBox="1">
            <a:spLocks noGrp="1"/>
          </p:cNvSpPr>
          <p:nvPr>
            <p:ph type="title" idx="13"/>
          </p:nvPr>
        </p:nvSpPr>
        <p:spPr>
          <a:xfrm>
            <a:off x="4574503" y="2176650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15" name="Google Shape;315;p31"/>
          <p:cNvSpPr txBox="1">
            <a:spLocks noGrp="1"/>
          </p:cNvSpPr>
          <p:nvPr>
            <p:ph type="title" idx="14"/>
          </p:nvPr>
        </p:nvSpPr>
        <p:spPr>
          <a:xfrm>
            <a:off x="4574503" y="3613600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16" name="Google Shape;316;p31"/>
          <p:cNvSpPr txBox="1">
            <a:spLocks noGrp="1"/>
          </p:cNvSpPr>
          <p:nvPr>
            <p:ph type="ctrTitle" idx="15"/>
          </p:nvPr>
        </p:nvSpPr>
        <p:spPr>
          <a:xfrm>
            <a:off x="5842903" y="61488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Implementation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17" name="Google Shape;317;p31"/>
          <p:cNvSpPr txBox="1">
            <a:spLocks noGrp="1"/>
          </p:cNvSpPr>
          <p:nvPr>
            <p:ph type="subTitle" idx="16"/>
          </p:nvPr>
        </p:nvSpPr>
        <p:spPr>
          <a:xfrm>
            <a:off x="5842903" y="1013113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2"/>
                </a:solidFill>
              </a:rPr>
              <a:t>Containers, </a:t>
            </a:r>
            <a:r>
              <a:rPr lang="fr-FR" err="1">
                <a:solidFill>
                  <a:schemeClr val="lt2"/>
                </a:solidFill>
              </a:rPr>
              <a:t>DockerHub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18" name="Google Shape;318;p31"/>
          <p:cNvSpPr txBox="1">
            <a:spLocks noGrp="1"/>
          </p:cNvSpPr>
          <p:nvPr>
            <p:ph type="ctrTitle" idx="17"/>
          </p:nvPr>
        </p:nvSpPr>
        <p:spPr>
          <a:xfrm>
            <a:off x="5842903" y="2055075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Scenario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19" name="Google Shape;319;p31"/>
          <p:cNvSpPr txBox="1">
            <a:spLocks noGrp="1"/>
          </p:cNvSpPr>
          <p:nvPr>
            <p:ph type="subTitle" idx="18"/>
          </p:nvPr>
        </p:nvSpPr>
        <p:spPr>
          <a:xfrm>
            <a:off x="5842903" y="2453300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>
                <a:solidFill>
                  <a:schemeClr val="lt2"/>
                </a:solidFill>
              </a:rPr>
              <a:t>Documentations, </a:t>
            </a:r>
            <a:r>
              <a:rPr lang="fr-FR" err="1">
                <a:solidFill>
                  <a:schemeClr val="lt2"/>
                </a:solidFill>
              </a:rPr>
              <a:t>Demonstration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20" name="Google Shape;320;p31"/>
          <p:cNvSpPr txBox="1">
            <a:spLocks noGrp="1"/>
          </p:cNvSpPr>
          <p:nvPr>
            <p:ph type="ctrTitle" idx="19"/>
          </p:nvPr>
        </p:nvSpPr>
        <p:spPr>
          <a:xfrm>
            <a:off x="5842903" y="3495275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Conclusion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21" name="Google Shape;321;p31"/>
          <p:cNvSpPr txBox="1">
            <a:spLocks noGrp="1"/>
          </p:cNvSpPr>
          <p:nvPr>
            <p:ph type="subTitle" idx="20"/>
          </p:nvPr>
        </p:nvSpPr>
        <p:spPr>
          <a:xfrm>
            <a:off x="5842903" y="3893500"/>
            <a:ext cx="272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2"/>
                </a:solidFill>
              </a:rPr>
              <a:t>Final thoughts, future of project</a:t>
            </a:r>
          </a:p>
        </p:txBody>
      </p:sp>
      <p:cxnSp>
        <p:nvCxnSpPr>
          <p:cNvPr id="322" name="Google Shape;322;p31"/>
          <p:cNvCxnSpPr/>
          <p:nvPr/>
        </p:nvCxnSpPr>
        <p:spPr>
          <a:xfrm>
            <a:off x="902250" y="1857200"/>
            <a:ext cx="7339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23" name="Google Shape;323;p31"/>
          <p:cNvCxnSpPr/>
          <p:nvPr/>
        </p:nvCxnSpPr>
        <p:spPr>
          <a:xfrm>
            <a:off x="902250" y="3295675"/>
            <a:ext cx="7339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4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E31235F5-78BE-87C4-CCE8-EADD7B59A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195780-F1DC-C70B-67E5-A15F38171E77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rtlCol="0">
            <a:spAutoFit/>
          </a:bodyPr>
          <a:lstStyle/>
          <a:p>
            <a:fld id="{A9804F55-6145-4F09-A376-2AEE4B2B4B72}" type="slidenum">
              <a:rPr lang="fr-FR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447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Red Teaming: Scenari</a:t>
            </a:r>
            <a:r>
              <a:rPr lang="fr-FR"/>
              <a:t>o 1</a:t>
            </a:r>
            <a:endParaRPr lang="fr-FR" b="0" i="0" u="none" strike="noStrike" cap="none"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20</a:t>
            </a:fld>
            <a:endParaRPr lang="en-US"/>
          </a:p>
        </p:txBody>
      </p:sp>
      <p:pic>
        <p:nvPicPr>
          <p:cNvPr id="6" name="Picture 5" descr="A blue hexagon with icons and symbols&#10;&#10;Description automatically generated">
            <a:extLst>
              <a:ext uri="{FF2B5EF4-FFF2-40B4-BE49-F238E27FC236}">
                <a16:creationId xmlns:a16="http://schemas.microsoft.com/office/drawing/2014/main" id="{430BD089-FEC8-5B61-FF33-05FD5049D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751458"/>
            <a:ext cx="3778570" cy="440489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67AFA0B3-4CE6-BDE6-50F6-DD1FA0E12C4D}"/>
              </a:ext>
            </a:extLst>
          </p:cNvPr>
          <p:cNvSpPr/>
          <p:nvPr/>
        </p:nvSpPr>
        <p:spPr>
          <a:xfrm>
            <a:off x="626625" y="751458"/>
            <a:ext cx="1132902" cy="959578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114561-E7B7-E9A8-26F3-45D1996A4539}"/>
              </a:ext>
            </a:extLst>
          </p:cNvPr>
          <p:cNvSpPr/>
          <p:nvPr/>
        </p:nvSpPr>
        <p:spPr>
          <a:xfrm>
            <a:off x="602087" y="1826992"/>
            <a:ext cx="1132902" cy="959578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7115F45-72AB-773E-F10F-0E290AB01737}"/>
              </a:ext>
            </a:extLst>
          </p:cNvPr>
          <p:cNvSpPr/>
          <p:nvPr/>
        </p:nvSpPr>
        <p:spPr>
          <a:xfrm>
            <a:off x="2843352" y="1291158"/>
            <a:ext cx="1132902" cy="959578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66F0395-4D86-EF20-353F-731500CF8FEA}"/>
              </a:ext>
            </a:extLst>
          </p:cNvPr>
          <p:cNvSpPr/>
          <p:nvPr/>
        </p:nvSpPr>
        <p:spPr>
          <a:xfrm>
            <a:off x="2756468" y="2412976"/>
            <a:ext cx="1132902" cy="959578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diagram of network scanning&#10;&#10;Description automatically generated">
            <a:extLst>
              <a:ext uri="{FF2B5EF4-FFF2-40B4-BE49-F238E27FC236}">
                <a16:creationId xmlns:a16="http://schemas.microsoft.com/office/drawing/2014/main" id="{3D944DB8-3B4A-4831-1CC2-E4095EB074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71" r="18416"/>
          <a:stretch/>
        </p:blipFill>
        <p:spPr>
          <a:xfrm>
            <a:off x="5243395" y="1176533"/>
            <a:ext cx="3131127" cy="343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8674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Red Teaming: Scenari</a:t>
            </a:r>
            <a:r>
              <a:rPr lang="fr-FR"/>
              <a:t>o 1</a:t>
            </a:r>
            <a:endParaRPr lang="fr-FR" b="0" i="0" u="none" strike="noStrike" cap="none"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21</a:t>
            </a:fld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3AAF018-483A-C1A9-7DC3-FCA5C63E8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6020" y="300464"/>
            <a:ext cx="4533202" cy="484303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AE399D4-1B61-9475-6C93-D79B158107CD}"/>
              </a:ext>
            </a:extLst>
          </p:cNvPr>
          <p:cNvSpPr/>
          <p:nvPr/>
        </p:nvSpPr>
        <p:spPr>
          <a:xfrm>
            <a:off x="6000750" y="1073150"/>
            <a:ext cx="819150" cy="704850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F88E508-9F29-2DED-93B3-2BD10C7FDAC8}"/>
              </a:ext>
            </a:extLst>
          </p:cNvPr>
          <p:cNvSpPr/>
          <p:nvPr/>
        </p:nvSpPr>
        <p:spPr>
          <a:xfrm>
            <a:off x="2849475" y="3810000"/>
            <a:ext cx="819150" cy="704850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BD8B5D-7FC8-DC96-B493-82AB675A88E3}"/>
              </a:ext>
            </a:extLst>
          </p:cNvPr>
          <p:cNvSpPr txBox="1"/>
          <p:nvPr/>
        </p:nvSpPr>
        <p:spPr>
          <a:xfrm>
            <a:off x="6710625" y="965200"/>
            <a:ext cx="13475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Start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CE3439-91CD-1F43-C9D7-7B07A011FF9E}"/>
              </a:ext>
            </a:extLst>
          </p:cNvPr>
          <p:cNvSpPr txBox="1"/>
          <p:nvPr/>
        </p:nvSpPr>
        <p:spPr>
          <a:xfrm>
            <a:off x="1770547" y="3816548"/>
            <a:ext cx="13475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err="1"/>
              <a:t>Reach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0A1F45-9779-F163-C6BC-2AAAD3539B75}"/>
              </a:ext>
            </a:extLst>
          </p:cNvPr>
          <p:cNvSpPr txBox="1"/>
          <p:nvPr/>
        </p:nvSpPr>
        <p:spPr>
          <a:xfrm>
            <a:off x="66570" y="1272977"/>
            <a:ext cx="2511530" cy="1815882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Network Scanning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Enumeration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Vulnerabilities discovery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Bruteforcing</a:t>
            </a:r>
            <a:r>
              <a:rPr lang="en-US"/>
              <a:t> with dictionaries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Payload for remote shell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Privilege escalation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89" name="TextBox 488">
            <a:extLst>
              <a:ext uri="{FF2B5EF4-FFF2-40B4-BE49-F238E27FC236}">
                <a16:creationId xmlns:a16="http://schemas.microsoft.com/office/drawing/2014/main" id="{B12090C0-7012-735B-9FF5-4C891CDF4E7C}"/>
              </a:ext>
            </a:extLst>
          </p:cNvPr>
          <p:cNvSpPr txBox="1"/>
          <p:nvPr/>
        </p:nvSpPr>
        <p:spPr>
          <a:xfrm>
            <a:off x="6715531" y="2800885"/>
            <a:ext cx="2434936" cy="1169551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/>
              <a:t>At the end: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SSH </a:t>
            </a:r>
            <a:r>
              <a:rPr lang="fr-FR" err="1"/>
              <a:t>stolen</a:t>
            </a:r>
            <a:r>
              <a:rPr lang="fr-FR"/>
              <a:t> </a:t>
            </a:r>
            <a:r>
              <a:rPr lang="fr-FR" err="1"/>
              <a:t>access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Root </a:t>
            </a:r>
            <a:r>
              <a:rPr lang="fr-FR" err="1"/>
              <a:t>rights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Complete control of PC1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6073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/>
      <p:bldP spid="9" grpId="0"/>
      <p:bldP spid="12" grpId="0" animBg="1"/>
      <p:bldP spid="48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Red Teaming: Scenari</a:t>
            </a:r>
            <a:r>
              <a:rPr lang="fr-FR"/>
              <a:t>o 2</a:t>
            </a:r>
            <a:endParaRPr lang="fr-FR" b="0" i="0" u="none" strike="noStrike" cap="none"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22</a:t>
            </a:fld>
            <a:endParaRPr lang="en-US"/>
          </a:p>
        </p:txBody>
      </p:sp>
      <p:pic>
        <p:nvPicPr>
          <p:cNvPr id="3" name="Picture 2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D4A12470-3725-2AAA-2A6C-417ED508D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710" y="338174"/>
            <a:ext cx="4400248" cy="48053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CB82C-F349-EFFC-DE45-62330F8C2BD4}"/>
              </a:ext>
            </a:extLst>
          </p:cNvPr>
          <p:cNvSpPr txBox="1"/>
          <p:nvPr/>
        </p:nvSpPr>
        <p:spPr>
          <a:xfrm>
            <a:off x="66570" y="1272977"/>
            <a:ext cx="2511530" cy="1384995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DOM XSS Injections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SQL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Poison Null Byte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RCE with </a:t>
            </a:r>
            <a:r>
              <a:rPr lang="en-US" err="1"/>
              <a:t>SSTi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Reverse shell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48FAEB0-D791-0029-9068-30727E7BC7B1}"/>
              </a:ext>
            </a:extLst>
          </p:cNvPr>
          <p:cNvSpPr/>
          <p:nvPr/>
        </p:nvSpPr>
        <p:spPr>
          <a:xfrm>
            <a:off x="5665905" y="657431"/>
            <a:ext cx="819150" cy="704850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5A4ED1-E339-4612-E499-69ED1621FFE5}"/>
              </a:ext>
            </a:extLst>
          </p:cNvPr>
          <p:cNvSpPr txBox="1"/>
          <p:nvPr/>
        </p:nvSpPr>
        <p:spPr>
          <a:xfrm>
            <a:off x="6375780" y="549481"/>
            <a:ext cx="13475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Start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7F60199-F738-450F-0854-24593D29E52F}"/>
              </a:ext>
            </a:extLst>
          </p:cNvPr>
          <p:cNvSpPr/>
          <p:nvPr/>
        </p:nvSpPr>
        <p:spPr>
          <a:xfrm>
            <a:off x="3244329" y="2769249"/>
            <a:ext cx="819150" cy="704850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0264C4-A472-82C7-DE58-A43B2F5F6458}"/>
              </a:ext>
            </a:extLst>
          </p:cNvPr>
          <p:cNvSpPr txBox="1"/>
          <p:nvPr/>
        </p:nvSpPr>
        <p:spPr>
          <a:xfrm>
            <a:off x="2190116" y="3226070"/>
            <a:ext cx="13475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Target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E1C6EF-E52F-8A9C-7A52-49C532E820A8}"/>
              </a:ext>
            </a:extLst>
          </p:cNvPr>
          <p:cNvSpPr txBox="1"/>
          <p:nvPr/>
        </p:nvSpPr>
        <p:spPr>
          <a:xfrm>
            <a:off x="6565902" y="2458436"/>
            <a:ext cx="2434936" cy="2031325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/>
              <a:t>At the end: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You have </a:t>
            </a:r>
            <a:r>
              <a:rPr lang="fr-FR" err="1"/>
              <a:t>access</a:t>
            </a:r>
            <a:r>
              <a:rPr lang="fr-FR"/>
              <a:t> to a terminal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Root </a:t>
            </a:r>
            <a:r>
              <a:rPr lang="fr-FR" err="1"/>
              <a:t>rights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Complete control of HTTP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Can use the HTTP server to </a:t>
            </a:r>
            <a:r>
              <a:rPr lang="fr-FR" err="1"/>
              <a:t>redo</a:t>
            </a:r>
            <a:r>
              <a:rPr lang="fr-FR"/>
              <a:t> scenario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328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/>
      <p:bldP spid="8" grpId="0" animBg="1"/>
      <p:bldP spid="9" grpId="0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4B5A2-DCA0-A121-6E69-ACDC349E4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Red Teaming: </a:t>
            </a:r>
            <a:r>
              <a:rPr lang="fr-FR" err="1"/>
              <a:t>exercises</a:t>
            </a:r>
            <a:r>
              <a:rPr lang="fr-FR"/>
              <a:t> </a:t>
            </a:r>
            <a:r>
              <a:rPr lang="fr-FR" err="1"/>
              <a:t>example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FC4FA2-4F0C-B28E-A4AA-59DD6666F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510" y="949036"/>
            <a:ext cx="4131161" cy="2981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E26DA8-9A4B-7C82-9AB9-E3F0DEAD4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768928"/>
            <a:ext cx="4308764" cy="4140233"/>
          </a:xfrm>
          <a:prstGeom prst="rect">
            <a:avLst/>
          </a:prstGeom>
        </p:spPr>
      </p:pic>
      <p:pic>
        <p:nvPicPr>
          <p:cNvPr id="8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A0011CA-62C6-F120-32C2-5DC8DC930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9C8796-E527-DED4-E09D-F19EC4E3A4B4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606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/>
              <a:t>System Administration</a:t>
            </a: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: Part 1</a:t>
            </a: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24</a:t>
            </a:fld>
            <a:endParaRPr lang="en-US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21BF274-284C-A779-CD16-2CD6BB99A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4778" y="0"/>
            <a:ext cx="4814444" cy="51435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8BECE0C-C0FB-4AF6-5F03-E43121B98481}"/>
              </a:ext>
            </a:extLst>
          </p:cNvPr>
          <p:cNvSpPr/>
          <p:nvPr/>
        </p:nvSpPr>
        <p:spPr>
          <a:xfrm>
            <a:off x="3775364" y="1267031"/>
            <a:ext cx="1289600" cy="704850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DE066AB-35A4-F10F-FA35-EC995C824795}"/>
              </a:ext>
            </a:extLst>
          </p:cNvPr>
          <p:cNvSpPr/>
          <p:nvPr/>
        </p:nvSpPr>
        <p:spPr>
          <a:xfrm>
            <a:off x="4072092" y="3479396"/>
            <a:ext cx="999815" cy="704850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756C7-B5CC-4831-5E87-EFB4438119EB}"/>
              </a:ext>
            </a:extLst>
          </p:cNvPr>
          <p:cNvSpPr txBox="1"/>
          <p:nvPr/>
        </p:nvSpPr>
        <p:spPr>
          <a:xfrm>
            <a:off x="66570" y="1272977"/>
            <a:ext cx="2511530" cy="1384995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err="1"/>
              <a:t>Using</a:t>
            </a:r>
            <a:r>
              <a:rPr lang="fr-FR"/>
              <a:t> IP 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Setting </a:t>
            </a:r>
            <a:r>
              <a:rPr lang="fr-FR" err="1"/>
              <a:t>rules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err="1"/>
              <a:t>Stateful</a:t>
            </a:r>
            <a:r>
              <a:rPr lang="fr-FR"/>
              <a:t> </a:t>
            </a:r>
            <a:r>
              <a:rPr lang="fr-FR" err="1"/>
              <a:t>rules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err="1"/>
              <a:t>Using</a:t>
            </a:r>
            <a:r>
              <a:rPr lang="fr-FR"/>
              <a:t> IP routes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err="1"/>
              <a:t>Gateways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05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/>
              <a:t>System Administration</a:t>
            </a: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: Part 2</a:t>
            </a: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25</a:t>
            </a:fld>
            <a:endParaRPr lang="en-US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89B13805-F2C1-D2F3-A1C4-0336E6FEC0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4778" y="0"/>
            <a:ext cx="4814444" cy="51435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2D7A95C3-990F-360E-E430-100D3FB6ADC0}"/>
              </a:ext>
            </a:extLst>
          </p:cNvPr>
          <p:cNvSpPr/>
          <p:nvPr/>
        </p:nvSpPr>
        <p:spPr>
          <a:xfrm>
            <a:off x="3360516" y="2219325"/>
            <a:ext cx="711576" cy="704850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5CFE7A-A51D-9BF4-1686-E06010B51289}"/>
              </a:ext>
            </a:extLst>
          </p:cNvPr>
          <p:cNvSpPr/>
          <p:nvPr/>
        </p:nvSpPr>
        <p:spPr>
          <a:xfrm>
            <a:off x="5851275" y="4085304"/>
            <a:ext cx="711576" cy="704850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DAF1DF-8C5D-4558-6F2F-07C368705EE7}"/>
              </a:ext>
            </a:extLst>
          </p:cNvPr>
          <p:cNvSpPr txBox="1"/>
          <p:nvPr/>
        </p:nvSpPr>
        <p:spPr>
          <a:xfrm>
            <a:off x="79910" y="1312038"/>
            <a:ext cx="2511530" cy="1169551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Checking </a:t>
            </a:r>
            <a:r>
              <a:rPr lang="fr-FR" err="1"/>
              <a:t>processes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err="1"/>
              <a:t>Restarting</a:t>
            </a:r>
            <a:r>
              <a:rPr lang="fr-FR"/>
              <a:t>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Explore logs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Adding DNS zone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Changing DHCP IP range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17AF574-71BE-92A5-92D0-D90CA76B6BF9}"/>
              </a:ext>
            </a:extLst>
          </p:cNvPr>
          <p:cNvSpPr/>
          <p:nvPr/>
        </p:nvSpPr>
        <p:spPr>
          <a:xfrm>
            <a:off x="5254457" y="2219325"/>
            <a:ext cx="711576" cy="704850"/>
          </a:xfrm>
          <a:prstGeom prst="ellipse">
            <a:avLst/>
          </a:prstGeom>
          <a:noFill/>
          <a:ln>
            <a:solidFill>
              <a:srgbClr val="1F1C5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514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/>
              <a:t>System Administration</a:t>
            </a: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: </a:t>
            </a:r>
            <a:r>
              <a:rPr lang="fr-FR" b="0" i="0" u="none" strike="noStrike" cap="none" err="1">
                <a:latin typeface="Viga"/>
                <a:ea typeface="Viga"/>
                <a:cs typeface="Viga"/>
                <a:sym typeface="Viga"/>
              </a:rPr>
              <a:t>exercises</a:t>
            </a:r>
            <a:r>
              <a:rPr lang="fr-FR" b="0" i="0" u="none" strike="noStrike" cap="none">
                <a:latin typeface="Viga"/>
                <a:ea typeface="Viga"/>
                <a:cs typeface="Viga"/>
                <a:sym typeface="Viga"/>
              </a:rPr>
              <a:t> </a:t>
            </a:r>
            <a:r>
              <a:rPr lang="fr-FR" b="0" i="0" u="none" strike="noStrike" cap="none" err="1">
                <a:latin typeface="Viga"/>
                <a:ea typeface="Viga"/>
                <a:cs typeface="Viga"/>
                <a:sym typeface="Viga"/>
              </a:rPr>
              <a:t>example</a:t>
            </a:r>
            <a:endParaRPr lang="fr-FR" b="0" i="0" u="none" strike="noStrike" cap="none"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F88C19-AD3A-2CC0-A43D-D02986F76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07" y="1129146"/>
            <a:ext cx="4392493" cy="25542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461FE9-3060-DAD9-B633-3722A31D4D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3480" y="877875"/>
            <a:ext cx="3956315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5409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44"/>
          <p:cNvSpPr/>
          <p:nvPr/>
        </p:nvSpPr>
        <p:spPr>
          <a:xfrm rot="6517079">
            <a:off x="6027285" y="1234244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44"/>
          <p:cNvSpPr txBox="1">
            <a:spLocks noGrp="1"/>
          </p:cNvSpPr>
          <p:nvPr>
            <p:ph type="title"/>
          </p:nvPr>
        </p:nvSpPr>
        <p:spPr>
          <a:xfrm>
            <a:off x="2385734" y="1466063"/>
            <a:ext cx="4372531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Demonstration</a:t>
            </a:r>
            <a:endParaRPr/>
          </a:p>
        </p:txBody>
      </p:sp>
      <p:sp>
        <p:nvSpPr>
          <p:cNvPr id="1761" name="Google Shape;1761;p44"/>
          <p:cNvSpPr/>
          <p:nvPr/>
        </p:nvSpPr>
        <p:spPr>
          <a:xfrm rot="6517079">
            <a:off x="-2063315" y="808781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46B1BCC5-2F27-7598-E6AB-1945E521F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D9C36B-0A83-8057-160A-433F190B878C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3007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44"/>
          <p:cNvSpPr/>
          <p:nvPr/>
        </p:nvSpPr>
        <p:spPr>
          <a:xfrm rot="6517079">
            <a:off x="6027285" y="1234244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44"/>
          <p:cNvSpPr txBox="1">
            <a:spLocks noGrp="1"/>
          </p:cNvSpPr>
          <p:nvPr>
            <p:ph type="title"/>
          </p:nvPr>
        </p:nvSpPr>
        <p:spPr>
          <a:xfrm>
            <a:off x="2588250" y="1458975"/>
            <a:ext cx="39675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51" name="Google Shape;1651;p44"/>
          <p:cNvSpPr txBox="1">
            <a:spLocks noGrp="1"/>
          </p:cNvSpPr>
          <p:nvPr>
            <p:ph type="subTitle" idx="1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lt2"/>
                </a:solidFill>
              </a:rPr>
              <a:t>Final thoughts, future of project</a:t>
            </a:r>
          </a:p>
        </p:txBody>
      </p:sp>
      <p:sp>
        <p:nvSpPr>
          <p:cNvPr id="1652" name="Google Shape;1652;p44"/>
          <p:cNvSpPr txBox="1">
            <a:spLocks noGrp="1"/>
          </p:cNvSpPr>
          <p:nvPr>
            <p:ph type="title" idx="2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761" name="Google Shape;1761;p44"/>
          <p:cNvSpPr/>
          <p:nvPr/>
        </p:nvSpPr>
        <p:spPr>
          <a:xfrm rot="6517079">
            <a:off x="-2063315" y="808781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46B1BCC5-2F27-7598-E6AB-1945E521F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D9C36B-0A83-8057-160A-433F190B878C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1286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/>
              <a:t>Final </a:t>
            </a:r>
            <a:r>
              <a:rPr lang="fr-FR" err="1"/>
              <a:t>Thoughts</a:t>
            </a:r>
            <a:endParaRPr lang="fr-FR" b="0" i="0" u="none" strike="noStrike" cap="none"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29</a:t>
            </a:fld>
            <a:endParaRPr lang="en-US"/>
          </a:p>
        </p:txBody>
      </p:sp>
      <p:cxnSp>
        <p:nvCxnSpPr>
          <p:cNvPr id="86" name="Google Shape;1289;p40">
            <a:extLst>
              <a:ext uri="{FF2B5EF4-FFF2-40B4-BE49-F238E27FC236}">
                <a16:creationId xmlns:a16="http://schemas.microsoft.com/office/drawing/2014/main" id="{03312DC8-FE3B-5490-15BD-D30CEAC2992F}"/>
              </a:ext>
            </a:extLst>
          </p:cNvPr>
          <p:cNvCxnSpPr/>
          <p:nvPr/>
        </p:nvCxnSpPr>
        <p:spPr>
          <a:xfrm rot="10800000">
            <a:off x="4572000" y="998700"/>
            <a:ext cx="0" cy="3736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87" name="Google Shape;1290;p40">
            <a:extLst>
              <a:ext uri="{FF2B5EF4-FFF2-40B4-BE49-F238E27FC236}">
                <a16:creationId xmlns:a16="http://schemas.microsoft.com/office/drawing/2014/main" id="{BB7232BE-6057-219C-2986-1B9FB5632711}"/>
              </a:ext>
            </a:extLst>
          </p:cNvPr>
          <p:cNvCxnSpPr/>
          <p:nvPr/>
        </p:nvCxnSpPr>
        <p:spPr>
          <a:xfrm>
            <a:off x="1028700" y="2866950"/>
            <a:ext cx="7086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88" name="Google Shape;1291;p40">
            <a:extLst>
              <a:ext uri="{FF2B5EF4-FFF2-40B4-BE49-F238E27FC236}">
                <a16:creationId xmlns:a16="http://schemas.microsoft.com/office/drawing/2014/main" id="{B906D0B2-3DFB-6D24-B389-3109E2E1C5EE}"/>
              </a:ext>
            </a:extLst>
          </p:cNvPr>
          <p:cNvSpPr/>
          <p:nvPr/>
        </p:nvSpPr>
        <p:spPr>
          <a:xfrm>
            <a:off x="3586252" y="2053442"/>
            <a:ext cx="1971493" cy="1627020"/>
          </a:xfrm>
          <a:custGeom>
            <a:avLst/>
            <a:gdLst/>
            <a:ahLst/>
            <a:cxnLst/>
            <a:rect l="l" t="t" r="r" b="b"/>
            <a:pathLst>
              <a:path w="206385" h="170324" extrusionOk="0">
                <a:moveTo>
                  <a:pt x="117410" y="1"/>
                </a:moveTo>
                <a:cubicBezTo>
                  <a:pt x="105360" y="1"/>
                  <a:pt x="93531" y="2578"/>
                  <a:pt x="83893" y="7842"/>
                </a:cubicBezTo>
                <a:cubicBezTo>
                  <a:pt x="62493" y="19530"/>
                  <a:pt x="58312" y="45845"/>
                  <a:pt x="40332" y="60830"/>
                </a:cubicBezTo>
                <a:cubicBezTo>
                  <a:pt x="23789" y="74614"/>
                  <a:pt x="8626" y="86102"/>
                  <a:pt x="5409" y="108158"/>
                </a:cubicBezTo>
                <a:cubicBezTo>
                  <a:pt x="0" y="145249"/>
                  <a:pt x="35926" y="170324"/>
                  <a:pt x="69990" y="170324"/>
                </a:cubicBezTo>
                <a:cubicBezTo>
                  <a:pt x="78722" y="170324"/>
                  <a:pt x="87331" y="168676"/>
                  <a:pt x="95091" y="165161"/>
                </a:cubicBezTo>
                <a:cubicBezTo>
                  <a:pt x="107093" y="159723"/>
                  <a:pt x="116570" y="150633"/>
                  <a:pt x="129934" y="148595"/>
                </a:cubicBezTo>
                <a:cubicBezTo>
                  <a:pt x="157045" y="144459"/>
                  <a:pt x="167155" y="146758"/>
                  <a:pt x="186915" y="128835"/>
                </a:cubicBezTo>
                <a:cubicBezTo>
                  <a:pt x="206384" y="111176"/>
                  <a:pt x="203086" y="81348"/>
                  <a:pt x="192211" y="55849"/>
                </a:cubicBezTo>
                <a:cubicBezTo>
                  <a:pt x="185999" y="41288"/>
                  <a:pt x="177317" y="28138"/>
                  <a:pt x="168992" y="19473"/>
                </a:cubicBezTo>
                <a:cubicBezTo>
                  <a:pt x="156664" y="6642"/>
                  <a:pt x="136753" y="1"/>
                  <a:pt x="117410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1355;p40">
            <a:extLst>
              <a:ext uri="{FF2B5EF4-FFF2-40B4-BE49-F238E27FC236}">
                <a16:creationId xmlns:a16="http://schemas.microsoft.com/office/drawing/2014/main" id="{58587D6E-D9C7-8AD8-5B8F-622169A968ED}"/>
              </a:ext>
            </a:extLst>
          </p:cNvPr>
          <p:cNvSpPr txBox="1">
            <a:spLocks/>
          </p:cNvSpPr>
          <p:nvPr/>
        </p:nvSpPr>
        <p:spPr>
          <a:xfrm>
            <a:off x="5316050" y="1251300"/>
            <a:ext cx="2799300" cy="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 b="0" i="0" u="none" strike="noStrike" cap="none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/>
              <a:t>Docker</a:t>
            </a:r>
          </a:p>
        </p:txBody>
      </p:sp>
      <p:sp>
        <p:nvSpPr>
          <p:cNvPr id="90" name="Google Shape;1357;p40">
            <a:extLst>
              <a:ext uri="{FF2B5EF4-FFF2-40B4-BE49-F238E27FC236}">
                <a16:creationId xmlns:a16="http://schemas.microsoft.com/office/drawing/2014/main" id="{6DDEAF5D-E846-678A-40D9-FF85DC97D692}"/>
              </a:ext>
            </a:extLst>
          </p:cNvPr>
          <p:cNvSpPr txBox="1">
            <a:spLocks/>
          </p:cNvSpPr>
          <p:nvPr/>
        </p:nvSpPr>
        <p:spPr>
          <a:xfrm>
            <a:off x="5400597" y="1969427"/>
            <a:ext cx="2714700" cy="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ctr">
              <a:spcAft>
                <a:spcPts val="1600"/>
              </a:spcAft>
              <a:buFont typeface="DM Sans"/>
              <a:buNone/>
            </a:pPr>
            <a:r>
              <a:rPr lang="fr-FR" sz="1200" err="1"/>
              <a:t>Core</a:t>
            </a:r>
            <a:r>
              <a:rPr lang="fr-FR" sz="1200"/>
              <a:t> of the </a:t>
            </a:r>
            <a:r>
              <a:rPr lang="fr-FR" sz="1200" err="1"/>
              <a:t>project</a:t>
            </a:r>
            <a:endParaRPr lang="fr-FR" sz="1200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8676C55A-28DA-438E-F9A4-2D65AC943AF1}"/>
              </a:ext>
            </a:extLst>
          </p:cNvPr>
          <p:cNvGrpSpPr/>
          <p:nvPr/>
        </p:nvGrpSpPr>
        <p:grpSpPr>
          <a:xfrm rot="20462094">
            <a:off x="4033206" y="2201788"/>
            <a:ext cx="1072354" cy="1341848"/>
            <a:chOff x="6040507" y="2307342"/>
            <a:chExt cx="1072354" cy="1341848"/>
          </a:xfrm>
        </p:grpSpPr>
        <p:sp>
          <p:nvSpPr>
            <p:cNvPr id="92" name="Google Shape;2264;p52">
              <a:extLst>
                <a:ext uri="{FF2B5EF4-FFF2-40B4-BE49-F238E27FC236}">
                  <a16:creationId xmlns:a16="http://schemas.microsoft.com/office/drawing/2014/main" id="{FFF437E2-EB59-E442-1C97-C4014B808D5B}"/>
                </a:ext>
              </a:extLst>
            </p:cNvPr>
            <p:cNvSpPr/>
            <p:nvPr/>
          </p:nvSpPr>
          <p:spPr>
            <a:xfrm>
              <a:off x="6048290" y="3042962"/>
              <a:ext cx="646788" cy="599473"/>
            </a:xfrm>
            <a:custGeom>
              <a:avLst/>
              <a:gdLst/>
              <a:ahLst/>
              <a:cxnLst/>
              <a:rect l="l" t="t" r="r" b="b"/>
              <a:pathLst>
                <a:path w="36485" h="33816" extrusionOk="0">
                  <a:moveTo>
                    <a:pt x="17000" y="0"/>
                  </a:moveTo>
                  <a:lnTo>
                    <a:pt x="0" y="6562"/>
                  </a:lnTo>
                  <a:cubicBezTo>
                    <a:pt x="0" y="6562"/>
                    <a:pt x="6407" y="19558"/>
                    <a:pt x="16084" y="26245"/>
                  </a:cubicBezTo>
                  <a:cubicBezTo>
                    <a:pt x="25761" y="32933"/>
                    <a:pt x="36484" y="33815"/>
                    <a:pt x="36484" y="33815"/>
                  </a:cubicBezTo>
                  <a:cubicBezTo>
                    <a:pt x="36484" y="33815"/>
                    <a:pt x="34784" y="32049"/>
                    <a:pt x="31908" y="27255"/>
                  </a:cubicBezTo>
                  <a:cubicBezTo>
                    <a:pt x="29030" y="22459"/>
                    <a:pt x="26153" y="11609"/>
                    <a:pt x="26153" y="11609"/>
                  </a:cubicBezTo>
                  <a:lnTo>
                    <a:pt x="170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265;p52">
              <a:extLst>
                <a:ext uri="{FF2B5EF4-FFF2-40B4-BE49-F238E27FC236}">
                  <a16:creationId xmlns:a16="http://schemas.microsoft.com/office/drawing/2014/main" id="{85799F6C-886B-D263-DE07-F32042FB5C5A}"/>
                </a:ext>
              </a:extLst>
            </p:cNvPr>
            <p:cNvSpPr/>
            <p:nvPr/>
          </p:nvSpPr>
          <p:spPr>
            <a:xfrm>
              <a:off x="6040507" y="3036279"/>
              <a:ext cx="663505" cy="612911"/>
            </a:xfrm>
            <a:custGeom>
              <a:avLst/>
              <a:gdLst/>
              <a:ahLst/>
              <a:cxnLst/>
              <a:rect l="l" t="t" r="r" b="b"/>
              <a:pathLst>
                <a:path w="37428" h="34574" extrusionOk="0">
                  <a:moveTo>
                    <a:pt x="17315" y="832"/>
                  </a:moveTo>
                  <a:lnTo>
                    <a:pt x="26246" y="12159"/>
                  </a:lnTo>
                  <a:cubicBezTo>
                    <a:pt x="26529" y="13213"/>
                    <a:pt x="29245" y="23197"/>
                    <a:pt x="32022" y="27826"/>
                  </a:cubicBezTo>
                  <a:cubicBezTo>
                    <a:pt x="33888" y="30936"/>
                    <a:pt x="35255" y="32774"/>
                    <a:pt x="36002" y="33700"/>
                  </a:cubicBezTo>
                  <a:cubicBezTo>
                    <a:pt x="33180" y="33305"/>
                    <a:pt x="24565" y="31718"/>
                    <a:pt x="16739" y="26309"/>
                  </a:cubicBezTo>
                  <a:cubicBezTo>
                    <a:pt x="8164" y="20385"/>
                    <a:pt x="2097" y="9302"/>
                    <a:pt x="968" y="7141"/>
                  </a:cubicBezTo>
                  <a:lnTo>
                    <a:pt x="17315" y="832"/>
                  </a:lnTo>
                  <a:close/>
                  <a:moveTo>
                    <a:pt x="17439" y="0"/>
                  </a:moveTo>
                  <a:cubicBezTo>
                    <a:pt x="17393" y="0"/>
                    <a:pt x="17347" y="9"/>
                    <a:pt x="17302" y="26"/>
                  </a:cubicBezTo>
                  <a:lnTo>
                    <a:pt x="302" y="6587"/>
                  </a:lnTo>
                  <a:cubicBezTo>
                    <a:pt x="95" y="6666"/>
                    <a:pt x="1" y="6907"/>
                    <a:pt x="99" y="7107"/>
                  </a:cubicBezTo>
                  <a:cubicBezTo>
                    <a:pt x="163" y="7238"/>
                    <a:pt x="6662" y="20268"/>
                    <a:pt x="16307" y="26934"/>
                  </a:cubicBezTo>
                  <a:cubicBezTo>
                    <a:pt x="25957" y="33601"/>
                    <a:pt x="36784" y="34560"/>
                    <a:pt x="36893" y="34570"/>
                  </a:cubicBezTo>
                  <a:cubicBezTo>
                    <a:pt x="36902" y="34571"/>
                    <a:pt x="36913" y="34572"/>
                    <a:pt x="36923" y="34572"/>
                  </a:cubicBezTo>
                  <a:lnTo>
                    <a:pt x="36923" y="34573"/>
                  </a:lnTo>
                  <a:cubicBezTo>
                    <a:pt x="37258" y="34572"/>
                    <a:pt x="37428" y="34172"/>
                    <a:pt x="37196" y="33931"/>
                  </a:cubicBezTo>
                  <a:cubicBezTo>
                    <a:pt x="37180" y="33912"/>
                    <a:pt x="35484" y="32125"/>
                    <a:pt x="32672" y="27437"/>
                  </a:cubicBezTo>
                  <a:cubicBezTo>
                    <a:pt x="29856" y="22744"/>
                    <a:pt x="26988" y="11997"/>
                    <a:pt x="26959" y="11890"/>
                  </a:cubicBezTo>
                  <a:cubicBezTo>
                    <a:pt x="26946" y="11840"/>
                    <a:pt x="26922" y="11793"/>
                    <a:pt x="26891" y="11752"/>
                  </a:cubicBezTo>
                  <a:lnTo>
                    <a:pt x="17736" y="144"/>
                  </a:lnTo>
                  <a:cubicBezTo>
                    <a:pt x="17663" y="51"/>
                    <a:pt x="17552" y="0"/>
                    <a:pt x="17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266;p52">
              <a:extLst>
                <a:ext uri="{FF2B5EF4-FFF2-40B4-BE49-F238E27FC236}">
                  <a16:creationId xmlns:a16="http://schemas.microsoft.com/office/drawing/2014/main" id="{1B90DB84-D012-E3D3-5440-9C896428009E}"/>
                </a:ext>
              </a:extLst>
            </p:cNvPr>
            <p:cNvSpPr/>
            <p:nvPr/>
          </p:nvSpPr>
          <p:spPr>
            <a:xfrm>
              <a:off x="6525000" y="3233179"/>
              <a:ext cx="74012" cy="123153"/>
            </a:xfrm>
            <a:custGeom>
              <a:avLst/>
              <a:gdLst/>
              <a:ahLst/>
              <a:cxnLst/>
              <a:rect l="l" t="t" r="r" b="b"/>
              <a:pathLst>
                <a:path w="4175" h="6947" extrusionOk="0">
                  <a:moveTo>
                    <a:pt x="4174" y="1"/>
                  </a:moveTo>
                  <a:lnTo>
                    <a:pt x="0" y="2212"/>
                  </a:lnTo>
                  <a:cubicBezTo>
                    <a:pt x="0" y="2212"/>
                    <a:pt x="1965" y="6386"/>
                    <a:pt x="2702" y="6877"/>
                  </a:cubicBezTo>
                  <a:cubicBezTo>
                    <a:pt x="2773" y="6925"/>
                    <a:pt x="2836" y="6947"/>
                    <a:pt x="2892" y="6947"/>
                  </a:cubicBezTo>
                  <a:cubicBezTo>
                    <a:pt x="3417" y="6947"/>
                    <a:pt x="3327" y="4993"/>
                    <a:pt x="3439" y="3439"/>
                  </a:cubicBezTo>
                  <a:cubicBezTo>
                    <a:pt x="3561" y="1720"/>
                    <a:pt x="4174" y="1"/>
                    <a:pt x="41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267;p52">
              <a:extLst>
                <a:ext uri="{FF2B5EF4-FFF2-40B4-BE49-F238E27FC236}">
                  <a16:creationId xmlns:a16="http://schemas.microsoft.com/office/drawing/2014/main" id="{453DD811-D7D3-54F7-6A5E-EC65AFBF7C6E}"/>
                </a:ext>
              </a:extLst>
            </p:cNvPr>
            <p:cNvSpPr/>
            <p:nvPr/>
          </p:nvSpPr>
          <p:spPr>
            <a:xfrm>
              <a:off x="6519256" y="3228109"/>
              <a:ext cx="85801" cy="133293"/>
            </a:xfrm>
            <a:custGeom>
              <a:avLst/>
              <a:gdLst/>
              <a:ahLst/>
              <a:cxnLst/>
              <a:rect l="l" t="t" r="r" b="b"/>
              <a:pathLst>
                <a:path w="4840" h="7519" extrusionOk="0">
                  <a:moveTo>
                    <a:pt x="4015" y="867"/>
                  </a:moveTo>
                  <a:lnTo>
                    <a:pt x="4015" y="867"/>
                  </a:lnTo>
                  <a:cubicBezTo>
                    <a:pt x="3820" y="1536"/>
                    <a:pt x="3554" y="2614"/>
                    <a:pt x="3476" y="3705"/>
                  </a:cubicBezTo>
                  <a:cubicBezTo>
                    <a:pt x="3449" y="4078"/>
                    <a:pt x="3434" y="4475"/>
                    <a:pt x="3419" y="4862"/>
                  </a:cubicBezTo>
                  <a:cubicBezTo>
                    <a:pt x="3391" y="5592"/>
                    <a:pt x="3350" y="6679"/>
                    <a:pt x="3190" y="6930"/>
                  </a:cubicBezTo>
                  <a:cubicBezTo>
                    <a:pt x="3189" y="6928"/>
                    <a:pt x="3186" y="6926"/>
                    <a:pt x="3184" y="6925"/>
                  </a:cubicBezTo>
                  <a:cubicBezTo>
                    <a:pt x="2720" y="6615"/>
                    <a:pt x="1464" y="4220"/>
                    <a:pt x="700" y="2622"/>
                  </a:cubicBezTo>
                  <a:lnTo>
                    <a:pt x="4015" y="867"/>
                  </a:lnTo>
                  <a:close/>
                  <a:moveTo>
                    <a:pt x="4500" y="0"/>
                  </a:moveTo>
                  <a:cubicBezTo>
                    <a:pt x="4456" y="0"/>
                    <a:pt x="4410" y="11"/>
                    <a:pt x="4365" y="34"/>
                  </a:cubicBezTo>
                  <a:lnTo>
                    <a:pt x="190" y="2244"/>
                  </a:lnTo>
                  <a:cubicBezTo>
                    <a:pt x="55" y="2316"/>
                    <a:pt x="0" y="2481"/>
                    <a:pt x="65" y="2619"/>
                  </a:cubicBezTo>
                  <a:cubicBezTo>
                    <a:pt x="398" y="3328"/>
                    <a:pt x="2102" y="6891"/>
                    <a:pt x="2867" y="7402"/>
                  </a:cubicBezTo>
                  <a:cubicBezTo>
                    <a:pt x="2999" y="7490"/>
                    <a:pt x="3118" y="7518"/>
                    <a:pt x="3217" y="7518"/>
                  </a:cubicBezTo>
                  <a:cubicBezTo>
                    <a:pt x="3293" y="7518"/>
                    <a:pt x="3368" y="7501"/>
                    <a:pt x="3436" y="7466"/>
                  </a:cubicBezTo>
                  <a:cubicBezTo>
                    <a:pt x="3882" y="7238"/>
                    <a:pt x="3933" y="6424"/>
                    <a:pt x="3992" y="4883"/>
                  </a:cubicBezTo>
                  <a:cubicBezTo>
                    <a:pt x="4007" y="4502"/>
                    <a:pt x="4022" y="4113"/>
                    <a:pt x="4047" y="3745"/>
                  </a:cubicBezTo>
                  <a:cubicBezTo>
                    <a:pt x="4166" y="2087"/>
                    <a:pt x="4763" y="400"/>
                    <a:pt x="4769" y="383"/>
                  </a:cubicBezTo>
                  <a:cubicBezTo>
                    <a:pt x="4840" y="185"/>
                    <a:pt x="4684" y="0"/>
                    <a:pt x="45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268;p52">
              <a:extLst>
                <a:ext uri="{FF2B5EF4-FFF2-40B4-BE49-F238E27FC236}">
                  <a16:creationId xmlns:a16="http://schemas.microsoft.com/office/drawing/2014/main" id="{5536C84F-F5B2-7E7E-C03B-64726CD79801}"/>
                </a:ext>
              </a:extLst>
            </p:cNvPr>
            <p:cNvSpPr/>
            <p:nvPr/>
          </p:nvSpPr>
          <p:spPr>
            <a:xfrm>
              <a:off x="6418333" y="3087352"/>
              <a:ext cx="180679" cy="226380"/>
            </a:xfrm>
            <a:custGeom>
              <a:avLst/>
              <a:gdLst/>
              <a:ahLst/>
              <a:cxnLst/>
              <a:rect l="l" t="t" r="r" b="b"/>
              <a:pathLst>
                <a:path w="10192" h="12770" extrusionOk="0">
                  <a:moveTo>
                    <a:pt x="3439" y="0"/>
                  </a:moveTo>
                  <a:lnTo>
                    <a:pt x="0" y="4788"/>
                  </a:lnTo>
                  <a:lnTo>
                    <a:pt x="4421" y="12770"/>
                  </a:lnTo>
                  <a:lnTo>
                    <a:pt x="10191" y="8227"/>
                  </a:lnTo>
                  <a:lnTo>
                    <a:pt x="34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269;p52">
              <a:extLst>
                <a:ext uri="{FF2B5EF4-FFF2-40B4-BE49-F238E27FC236}">
                  <a16:creationId xmlns:a16="http://schemas.microsoft.com/office/drawing/2014/main" id="{7E82B2EC-5957-CF04-0329-2E5B08907BB4}"/>
                </a:ext>
              </a:extLst>
            </p:cNvPr>
            <p:cNvSpPr/>
            <p:nvPr/>
          </p:nvSpPr>
          <p:spPr>
            <a:xfrm>
              <a:off x="6412944" y="3082264"/>
              <a:ext cx="191812" cy="236556"/>
            </a:xfrm>
            <a:custGeom>
              <a:avLst/>
              <a:gdLst/>
              <a:ahLst/>
              <a:cxnLst/>
              <a:rect l="l" t="t" r="r" b="b"/>
              <a:pathLst>
                <a:path w="10820" h="13344" extrusionOk="0">
                  <a:moveTo>
                    <a:pt x="3758" y="757"/>
                  </a:moveTo>
                  <a:lnTo>
                    <a:pt x="10089" y="8470"/>
                  </a:lnTo>
                  <a:lnTo>
                    <a:pt x="4813" y="12624"/>
                  </a:lnTo>
                  <a:lnTo>
                    <a:pt x="643" y="5096"/>
                  </a:lnTo>
                  <a:lnTo>
                    <a:pt x="3758" y="757"/>
                  </a:lnTo>
                  <a:close/>
                  <a:moveTo>
                    <a:pt x="3733" y="0"/>
                  </a:moveTo>
                  <a:cubicBezTo>
                    <a:pt x="3644" y="4"/>
                    <a:pt x="3562" y="48"/>
                    <a:pt x="3510" y="119"/>
                  </a:cubicBezTo>
                  <a:lnTo>
                    <a:pt x="72" y="4909"/>
                  </a:lnTo>
                  <a:cubicBezTo>
                    <a:pt x="7" y="4999"/>
                    <a:pt x="0" y="5118"/>
                    <a:pt x="53" y="5214"/>
                  </a:cubicBezTo>
                  <a:lnTo>
                    <a:pt x="4474" y="13196"/>
                  </a:lnTo>
                  <a:cubicBezTo>
                    <a:pt x="4515" y="13270"/>
                    <a:pt x="4586" y="13322"/>
                    <a:pt x="4668" y="13338"/>
                  </a:cubicBezTo>
                  <a:cubicBezTo>
                    <a:pt x="4687" y="13341"/>
                    <a:pt x="4705" y="13344"/>
                    <a:pt x="4725" y="13344"/>
                  </a:cubicBezTo>
                  <a:cubicBezTo>
                    <a:pt x="4788" y="13344"/>
                    <a:pt x="4851" y="13322"/>
                    <a:pt x="4902" y="13282"/>
                  </a:cubicBezTo>
                  <a:lnTo>
                    <a:pt x="10672" y="8738"/>
                  </a:lnTo>
                  <a:cubicBezTo>
                    <a:pt x="10799" y="8640"/>
                    <a:pt x="10819" y="8456"/>
                    <a:pt x="10716" y="8332"/>
                  </a:cubicBezTo>
                  <a:lnTo>
                    <a:pt x="3964" y="105"/>
                  </a:lnTo>
                  <a:cubicBezTo>
                    <a:pt x="3907" y="36"/>
                    <a:pt x="3820" y="7"/>
                    <a:pt x="3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70;p52">
              <a:extLst>
                <a:ext uri="{FF2B5EF4-FFF2-40B4-BE49-F238E27FC236}">
                  <a16:creationId xmlns:a16="http://schemas.microsoft.com/office/drawing/2014/main" id="{AFA54B17-4974-DFAF-F133-69AF084A17AB}"/>
                </a:ext>
              </a:extLst>
            </p:cNvPr>
            <p:cNvSpPr/>
            <p:nvPr/>
          </p:nvSpPr>
          <p:spPr>
            <a:xfrm>
              <a:off x="6385679" y="2769534"/>
              <a:ext cx="230759" cy="444783"/>
            </a:xfrm>
            <a:custGeom>
              <a:avLst/>
              <a:gdLst/>
              <a:ahLst/>
              <a:cxnLst/>
              <a:rect l="l" t="t" r="r" b="b"/>
              <a:pathLst>
                <a:path w="13017" h="25090" extrusionOk="0">
                  <a:moveTo>
                    <a:pt x="5281" y="1"/>
                  </a:moveTo>
                  <a:cubicBezTo>
                    <a:pt x="5281" y="1"/>
                    <a:pt x="3439" y="6140"/>
                    <a:pt x="1965" y="9455"/>
                  </a:cubicBezTo>
                  <a:cubicBezTo>
                    <a:pt x="492" y="12771"/>
                    <a:pt x="1" y="14490"/>
                    <a:pt x="1" y="14490"/>
                  </a:cubicBezTo>
                  <a:cubicBezTo>
                    <a:pt x="1" y="14490"/>
                    <a:pt x="246" y="16577"/>
                    <a:pt x="1842" y="19892"/>
                  </a:cubicBezTo>
                  <a:cubicBezTo>
                    <a:pt x="3322" y="22966"/>
                    <a:pt x="4591" y="25090"/>
                    <a:pt x="4866" y="25090"/>
                  </a:cubicBezTo>
                  <a:cubicBezTo>
                    <a:pt x="4887" y="25090"/>
                    <a:pt x="4903" y="25077"/>
                    <a:pt x="4912" y="25050"/>
                  </a:cubicBezTo>
                  <a:cubicBezTo>
                    <a:pt x="5034" y="24681"/>
                    <a:pt x="4176" y="22226"/>
                    <a:pt x="7737" y="17804"/>
                  </a:cubicBezTo>
                  <a:cubicBezTo>
                    <a:pt x="11298" y="13384"/>
                    <a:pt x="13017" y="11419"/>
                    <a:pt x="13017" y="11419"/>
                  </a:cubicBezTo>
                  <a:lnTo>
                    <a:pt x="5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271;p52">
              <a:extLst>
                <a:ext uri="{FF2B5EF4-FFF2-40B4-BE49-F238E27FC236}">
                  <a16:creationId xmlns:a16="http://schemas.microsoft.com/office/drawing/2014/main" id="{DC435BBC-EA21-7623-CE12-3FCFA6B845BC}"/>
                </a:ext>
              </a:extLst>
            </p:cNvPr>
            <p:cNvSpPr/>
            <p:nvPr/>
          </p:nvSpPr>
          <p:spPr>
            <a:xfrm>
              <a:off x="6380556" y="2764446"/>
              <a:ext cx="241360" cy="454959"/>
            </a:xfrm>
            <a:custGeom>
              <a:avLst/>
              <a:gdLst/>
              <a:ahLst/>
              <a:cxnLst/>
              <a:rect l="l" t="t" r="r" b="b"/>
              <a:pathLst>
                <a:path w="13615" h="25664" extrusionOk="0">
                  <a:moveTo>
                    <a:pt x="5668" y="945"/>
                  </a:moveTo>
                  <a:lnTo>
                    <a:pt x="12945" y="11687"/>
                  </a:lnTo>
                  <a:cubicBezTo>
                    <a:pt x="12460" y="12249"/>
                    <a:pt x="10755" y="14247"/>
                    <a:pt x="7802" y="17913"/>
                  </a:cubicBezTo>
                  <a:cubicBezTo>
                    <a:pt x="5055" y="21324"/>
                    <a:pt x="4880" y="23611"/>
                    <a:pt x="4907" y="24692"/>
                  </a:cubicBezTo>
                  <a:cubicBezTo>
                    <a:pt x="4424" y="23987"/>
                    <a:pt x="3530" y="22426"/>
                    <a:pt x="2389" y="20056"/>
                  </a:cubicBezTo>
                  <a:cubicBezTo>
                    <a:pt x="978" y="17124"/>
                    <a:pt x="634" y="15149"/>
                    <a:pt x="581" y="14799"/>
                  </a:cubicBezTo>
                  <a:lnTo>
                    <a:pt x="582" y="14799"/>
                  </a:lnTo>
                  <a:cubicBezTo>
                    <a:pt x="679" y="14477"/>
                    <a:pt x="1215" y="12786"/>
                    <a:pt x="2515" y="9859"/>
                  </a:cubicBezTo>
                  <a:cubicBezTo>
                    <a:pt x="3716" y="7160"/>
                    <a:pt x="5172" y="2554"/>
                    <a:pt x="5668" y="945"/>
                  </a:cubicBezTo>
                  <a:close/>
                  <a:moveTo>
                    <a:pt x="5571" y="1"/>
                  </a:moveTo>
                  <a:cubicBezTo>
                    <a:pt x="5453" y="1"/>
                    <a:pt x="5335" y="73"/>
                    <a:pt x="5295" y="206"/>
                  </a:cubicBezTo>
                  <a:cubicBezTo>
                    <a:pt x="5277" y="267"/>
                    <a:pt x="3442" y="6365"/>
                    <a:pt x="1992" y="9626"/>
                  </a:cubicBezTo>
                  <a:cubicBezTo>
                    <a:pt x="528" y="12922"/>
                    <a:pt x="34" y="14627"/>
                    <a:pt x="14" y="14698"/>
                  </a:cubicBezTo>
                  <a:cubicBezTo>
                    <a:pt x="4" y="14735"/>
                    <a:pt x="0" y="14773"/>
                    <a:pt x="5" y="14810"/>
                  </a:cubicBezTo>
                  <a:cubicBezTo>
                    <a:pt x="15" y="14898"/>
                    <a:pt x="274" y="16983"/>
                    <a:pt x="1873" y="20304"/>
                  </a:cubicBezTo>
                  <a:cubicBezTo>
                    <a:pt x="3053" y="22754"/>
                    <a:pt x="4577" y="25663"/>
                    <a:pt x="5166" y="25663"/>
                  </a:cubicBezTo>
                  <a:cubicBezTo>
                    <a:pt x="5169" y="25662"/>
                    <a:pt x="5173" y="25662"/>
                    <a:pt x="5176" y="25662"/>
                  </a:cubicBezTo>
                  <a:cubicBezTo>
                    <a:pt x="5313" y="25654"/>
                    <a:pt x="5427" y="25564"/>
                    <a:pt x="5472" y="25427"/>
                  </a:cubicBezTo>
                  <a:cubicBezTo>
                    <a:pt x="5509" y="25316"/>
                    <a:pt x="5503" y="25190"/>
                    <a:pt x="5492" y="24978"/>
                  </a:cubicBezTo>
                  <a:cubicBezTo>
                    <a:pt x="5448" y="24134"/>
                    <a:pt x="5332" y="21890"/>
                    <a:pt x="8248" y="18272"/>
                  </a:cubicBezTo>
                  <a:cubicBezTo>
                    <a:pt x="11762" y="13908"/>
                    <a:pt x="13502" y="11916"/>
                    <a:pt x="13520" y="11896"/>
                  </a:cubicBezTo>
                  <a:cubicBezTo>
                    <a:pt x="13605" y="11798"/>
                    <a:pt x="13615" y="11654"/>
                    <a:pt x="13542" y="11547"/>
                  </a:cubicBezTo>
                  <a:lnTo>
                    <a:pt x="5807" y="127"/>
                  </a:lnTo>
                  <a:cubicBezTo>
                    <a:pt x="5749" y="41"/>
                    <a:pt x="5660" y="1"/>
                    <a:pt x="55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272;p52">
              <a:extLst>
                <a:ext uri="{FF2B5EF4-FFF2-40B4-BE49-F238E27FC236}">
                  <a16:creationId xmlns:a16="http://schemas.microsoft.com/office/drawing/2014/main" id="{D97D8EBD-768F-A16E-622E-8426EA97C9A1}"/>
                </a:ext>
              </a:extLst>
            </p:cNvPr>
            <p:cNvSpPr/>
            <p:nvPr/>
          </p:nvSpPr>
          <p:spPr>
            <a:xfrm>
              <a:off x="6309487" y="2961115"/>
              <a:ext cx="211152" cy="405127"/>
            </a:xfrm>
            <a:custGeom>
              <a:avLst/>
              <a:gdLst/>
              <a:ahLst/>
              <a:cxnLst/>
              <a:rect l="l" t="t" r="r" b="b"/>
              <a:pathLst>
                <a:path w="11911" h="22853" extrusionOk="0">
                  <a:moveTo>
                    <a:pt x="4176" y="0"/>
                  </a:moveTo>
                  <a:lnTo>
                    <a:pt x="1" y="5279"/>
                  </a:lnTo>
                  <a:cubicBezTo>
                    <a:pt x="1" y="5279"/>
                    <a:pt x="491" y="9453"/>
                    <a:pt x="2456" y="13629"/>
                  </a:cubicBezTo>
                  <a:cubicBezTo>
                    <a:pt x="4421" y="17804"/>
                    <a:pt x="4833" y="22852"/>
                    <a:pt x="4833" y="22852"/>
                  </a:cubicBezTo>
                  <a:lnTo>
                    <a:pt x="11911" y="14365"/>
                  </a:lnTo>
                  <a:cubicBezTo>
                    <a:pt x="11911" y="14365"/>
                    <a:pt x="9824" y="12033"/>
                    <a:pt x="7245" y="8227"/>
                  </a:cubicBezTo>
                  <a:cubicBezTo>
                    <a:pt x="4668" y="4421"/>
                    <a:pt x="4176" y="0"/>
                    <a:pt x="4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73;p52">
              <a:extLst>
                <a:ext uri="{FF2B5EF4-FFF2-40B4-BE49-F238E27FC236}">
                  <a16:creationId xmlns:a16="http://schemas.microsoft.com/office/drawing/2014/main" id="{AFBDFB56-724E-D472-B136-DA9F4BA9CE5A}"/>
                </a:ext>
              </a:extLst>
            </p:cNvPr>
            <p:cNvSpPr/>
            <p:nvPr/>
          </p:nvSpPr>
          <p:spPr>
            <a:xfrm>
              <a:off x="6304292" y="2956027"/>
              <a:ext cx="221895" cy="415302"/>
            </a:xfrm>
            <a:custGeom>
              <a:avLst/>
              <a:gdLst/>
              <a:ahLst/>
              <a:cxnLst/>
              <a:rect l="l" t="t" r="r" b="b"/>
              <a:pathLst>
                <a:path w="12517" h="23427" extrusionOk="0">
                  <a:moveTo>
                    <a:pt x="4284" y="983"/>
                  </a:moveTo>
                  <a:cubicBezTo>
                    <a:pt x="4526" y="2372"/>
                    <a:pt x="5278" y="5685"/>
                    <a:pt x="7302" y="8674"/>
                  </a:cubicBezTo>
                  <a:cubicBezTo>
                    <a:pt x="9453" y="11849"/>
                    <a:pt x="11285" y="14028"/>
                    <a:pt x="11828" y="14657"/>
                  </a:cubicBezTo>
                  <a:lnTo>
                    <a:pt x="5338" y="22438"/>
                  </a:lnTo>
                  <a:cubicBezTo>
                    <a:pt x="5149" y="20909"/>
                    <a:pt x="4549" y="17067"/>
                    <a:pt x="3009" y="13794"/>
                  </a:cubicBezTo>
                  <a:cubicBezTo>
                    <a:pt x="1268" y="10095"/>
                    <a:pt x="690" y="6349"/>
                    <a:pt x="593" y="5648"/>
                  </a:cubicBezTo>
                  <a:lnTo>
                    <a:pt x="4284" y="983"/>
                  </a:lnTo>
                  <a:close/>
                  <a:moveTo>
                    <a:pt x="4471" y="1"/>
                  </a:moveTo>
                  <a:cubicBezTo>
                    <a:pt x="4385" y="1"/>
                    <a:pt x="4301" y="39"/>
                    <a:pt x="4244" y="108"/>
                  </a:cubicBezTo>
                  <a:lnTo>
                    <a:pt x="69" y="5388"/>
                  </a:lnTo>
                  <a:cubicBezTo>
                    <a:pt x="22" y="5448"/>
                    <a:pt x="1" y="5525"/>
                    <a:pt x="9" y="5600"/>
                  </a:cubicBezTo>
                  <a:cubicBezTo>
                    <a:pt x="15" y="5641"/>
                    <a:pt x="529" y="9869"/>
                    <a:pt x="2491" y="14038"/>
                  </a:cubicBezTo>
                  <a:cubicBezTo>
                    <a:pt x="4410" y="18116"/>
                    <a:pt x="4837" y="23113"/>
                    <a:pt x="4840" y="23163"/>
                  </a:cubicBezTo>
                  <a:cubicBezTo>
                    <a:pt x="4853" y="23312"/>
                    <a:pt x="4977" y="23426"/>
                    <a:pt x="5126" y="23426"/>
                  </a:cubicBezTo>
                  <a:cubicBezTo>
                    <a:pt x="5210" y="23426"/>
                    <a:pt x="5291" y="23388"/>
                    <a:pt x="5346" y="23323"/>
                  </a:cubicBezTo>
                  <a:lnTo>
                    <a:pt x="12425" y="14836"/>
                  </a:lnTo>
                  <a:cubicBezTo>
                    <a:pt x="12516" y="14728"/>
                    <a:pt x="12513" y="14568"/>
                    <a:pt x="12418" y="14462"/>
                  </a:cubicBezTo>
                  <a:cubicBezTo>
                    <a:pt x="12398" y="14438"/>
                    <a:pt x="10312" y="12097"/>
                    <a:pt x="7776" y="8353"/>
                  </a:cubicBezTo>
                  <a:cubicBezTo>
                    <a:pt x="5269" y="4652"/>
                    <a:pt x="4758" y="298"/>
                    <a:pt x="4753" y="255"/>
                  </a:cubicBezTo>
                  <a:cubicBezTo>
                    <a:pt x="4741" y="139"/>
                    <a:pt x="4660" y="43"/>
                    <a:pt x="4548" y="11"/>
                  </a:cubicBezTo>
                  <a:cubicBezTo>
                    <a:pt x="4522" y="4"/>
                    <a:pt x="4497" y="1"/>
                    <a:pt x="4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74;p52">
              <a:extLst>
                <a:ext uri="{FF2B5EF4-FFF2-40B4-BE49-F238E27FC236}">
                  <a16:creationId xmlns:a16="http://schemas.microsoft.com/office/drawing/2014/main" id="{DCE7CBA7-3725-96BF-074A-A832A771FDA2}"/>
                </a:ext>
              </a:extLst>
            </p:cNvPr>
            <p:cNvSpPr/>
            <p:nvPr/>
          </p:nvSpPr>
          <p:spPr>
            <a:xfrm>
              <a:off x="6348664" y="2409293"/>
              <a:ext cx="692223" cy="720658"/>
            </a:xfrm>
            <a:custGeom>
              <a:avLst/>
              <a:gdLst/>
              <a:ahLst/>
              <a:cxnLst/>
              <a:rect l="l" t="t" r="r" b="b"/>
              <a:pathLst>
                <a:path w="39048" h="40652" extrusionOk="0">
                  <a:moveTo>
                    <a:pt x="24487" y="1"/>
                  </a:moveTo>
                  <a:cubicBezTo>
                    <a:pt x="15906" y="1"/>
                    <a:pt x="9204" y="5478"/>
                    <a:pt x="9947" y="7922"/>
                  </a:cubicBezTo>
                  <a:cubicBezTo>
                    <a:pt x="10807" y="10746"/>
                    <a:pt x="5527" y="11482"/>
                    <a:pt x="5527" y="11482"/>
                  </a:cubicBezTo>
                  <a:cubicBezTo>
                    <a:pt x="5527" y="11482"/>
                    <a:pt x="3685" y="11728"/>
                    <a:pt x="2089" y="13447"/>
                  </a:cubicBezTo>
                  <a:cubicBezTo>
                    <a:pt x="492" y="15167"/>
                    <a:pt x="0" y="19218"/>
                    <a:pt x="2456" y="23516"/>
                  </a:cubicBezTo>
                  <a:cubicBezTo>
                    <a:pt x="3381" y="25133"/>
                    <a:pt x="4253" y="25638"/>
                    <a:pt x="4981" y="25638"/>
                  </a:cubicBezTo>
                  <a:cubicBezTo>
                    <a:pt x="6188" y="25638"/>
                    <a:pt x="7000" y="24253"/>
                    <a:pt x="7000" y="24253"/>
                  </a:cubicBezTo>
                  <a:cubicBezTo>
                    <a:pt x="7000" y="24253"/>
                    <a:pt x="7614" y="25849"/>
                    <a:pt x="8719" y="28673"/>
                  </a:cubicBezTo>
                  <a:cubicBezTo>
                    <a:pt x="9825" y="31497"/>
                    <a:pt x="13386" y="38741"/>
                    <a:pt x="16577" y="40092"/>
                  </a:cubicBezTo>
                  <a:cubicBezTo>
                    <a:pt x="17404" y="40442"/>
                    <a:pt x="18263" y="40652"/>
                    <a:pt x="19161" y="40652"/>
                  </a:cubicBezTo>
                  <a:cubicBezTo>
                    <a:pt x="21734" y="40652"/>
                    <a:pt x="24630" y="38928"/>
                    <a:pt x="27997" y="33831"/>
                  </a:cubicBezTo>
                  <a:cubicBezTo>
                    <a:pt x="32540" y="26954"/>
                    <a:pt x="35979" y="14184"/>
                    <a:pt x="35979" y="14184"/>
                  </a:cubicBezTo>
                  <a:cubicBezTo>
                    <a:pt x="35979" y="14184"/>
                    <a:pt x="39048" y="2642"/>
                    <a:pt x="28610" y="431"/>
                  </a:cubicBezTo>
                  <a:cubicBezTo>
                    <a:pt x="27204" y="133"/>
                    <a:pt x="25823" y="1"/>
                    <a:pt x="24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75;p52">
              <a:extLst>
                <a:ext uri="{FF2B5EF4-FFF2-40B4-BE49-F238E27FC236}">
                  <a16:creationId xmlns:a16="http://schemas.microsoft.com/office/drawing/2014/main" id="{C0BA1915-4BF0-76C9-5449-BC6CFD161C2A}"/>
                </a:ext>
              </a:extLst>
            </p:cNvPr>
            <p:cNvSpPr/>
            <p:nvPr/>
          </p:nvSpPr>
          <p:spPr>
            <a:xfrm>
              <a:off x="6343488" y="2404223"/>
              <a:ext cx="673946" cy="730816"/>
            </a:xfrm>
            <a:custGeom>
              <a:avLst/>
              <a:gdLst/>
              <a:ahLst/>
              <a:cxnLst/>
              <a:rect l="l" t="t" r="r" b="b"/>
              <a:pathLst>
                <a:path w="38017" h="41225" extrusionOk="0">
                  <a:moveTo>
                    <a:pt x="24772" y="572"/>
                  </a:moveTo>
                  <a:cubicBezTo>
                    <a:pt x="26084" y="572"/>
                    <a:pt x="27447" y="702"/>
                    <a:pt x="28843" y="998"/>
                  </a:cubicBezTo>
                  <a:cubicBezTo>
                    <a:pt x="31640" y="1591"/>
                    <a:pt x="33695" y="2926"/>
                    <a:pt x="34951" y="4966"/>
                  </a:cubicBezTo>
                  <a:cubicBezTo>
                    <a:pt x="37396" y="8942"/>
                    <a:pt x="36011" y="14330"/>
                    <a:pt x="35994" y="14396"/>
                  </a:cubicBezTo>
                  <a:cubicBezTo>
                    <a:pt x="35948" y="14565"/>
                    <a:pt x="32510" y="27211"/>
                    <a:pt x="28051" y="33958"/>
                  </a:cubicBezTo>
                  <a:cubicBezTo>
                    <a:pt x="24529" y="39288"/>
                    <a:pt x="21655" y="40659"/>
                    <a:pt x="19442" y="40659"/>
                  </a:cubicBezTo>
                  <a:cubicBezTo>
                    <a:pt x="18502" y="40659"/>
                    <a:pt x="17682" y="40412"/>
                    <a:pt x="16982" y="40115"/>
                  </a:cubicBezTo>
                  <a:cubicBezTo>
                    <a:pt x="13996" y="38852"/>
                    <a:pt x="10502" y="31983"/>
                    <a:pt x="9278" y="28855"/>
                  </a:cubicBezTo>
                  <a:cubicBezTo>
                    <a:pt x="8173" y="26032"/>
                    <a:pt x="7560" y="24436"/>
                    <a:pt x="7560" y="24436"/>
                  </a:cubicBezTo>
                  <a:cubicBezTo>
                    <a:pt x="7519" y="24334"/>
                    <a:pt x="7426" y="24264"/>
                    <a:pt x="7316" y="24254"/>
                  </a:cubicBezTo>
                  <a:cubicBezTo>
                    <a:pt x="7308" y="24253"/>
                    <a:pt x="7300" y="24253"/>
                    <a:pt x="7292" y="24253"/>
                  </a:cubicBezTo>
                  <a:cubicBezTo>
                    <a:pt x="7191" y="24253"/>
                    <a:pt x="7097" y="24307"/>
                    <a:pt x="7046" y="24394"/>
                  </a:cubicBezTo>
                  <a:cubicBezTo>
                    <a:pt x="7038" y="24407"/>
                    <a:pt x="6300" y="25638"/>
                    <a:pt x="5274" y="25638"/>
                  </a:cubicBezTo>
                  <a:lnTo>
                    <a:pt x="5265" y="25638"/>
                  </a:lnTo>
                  <a:cubicBezTo>
                    <a:pt x="4507" y="25632"/>
                    <a:pt x="3745" y="24968"/>
                    <a:pt x="2998" y="23661"/>
                  </a:cubicBezTo>
                  <a:cubicBezTo>
                    <a:pt x="661" y="19571"/>
                    <a:pt x="1044" y="15594"/>
                    <a:pt x="2591" y="13929"/>
                  </a:cubicBezTo>
                  <a:cubicBezTo>
                    <a:pt x="4092" y="12313"/>
                    <a:pt x="5840" y="12055"/>
                    <a:pt x="5859" y="12052"/>
                  </a:cubicBezTo>
                  <a:cubicBezTo>
                    <a:pt x="5996" y="12034"/>
                    <a:pt x="9240" y="11563"/>
                    <a:pt x="10290" y="9919"/>
                  </a:cubicBezTo>
                  <a:cubicBezTo>
                    <a:pt x="10636" y="9378"/>
                    <a:pt x="10711" y="8775"/>
                    <a:pt x="10514" y="8126"/>
                  </a:cubicBezTo>
                  <a:cubicBezTo>
                    <a:pt x="10327" y="7514"/>
                    <a:pt x="10733" y="6605"/>
                    <a:pt x="11628" y="5629"/>
                  </a:cubicBezTo>
                  <a:cubicBezTo>
                    <a:pt x="13650" y="3422"/>
                    <a:pt x="18650" y="572"/>
                    <a:pt x="24772" y="572"/>
                  </a:cubicBezTo>
                  <a:close/>
                  <a:moveTo>
                    <a:pt x="24793" y="1"/>
                  </a:moveTo>
                  <a:cubicBezTo>
                    <a:pt x="18475" y="1"/>
                    <a:pt x="13301" y="2955"/>
                    <a:pt x="11204" y="5242"/>
                  </a:cubicBezTo>
                  <a:cubicBezTo>
                    <a:pt x="10155" y="6386"/>
                    <a:pt x="9715" y="7470"/>
                    <a:pt x="9965" y="8291"/>
                  </a:cubicBezTo>
                  <a:cubicBezTo>
                    <a:pt x="10113" y="8780"/>
                    <a:pt x="10062" y="9211"/>
                    <a:pt x="9808" y="9610"/>
                  </a:cubicBezTo>
                  <a:cubicBezTo>
                    <a:pt x="8900" y="11032"/>
                    <a:pt x="5810" y="11481"/>
                    <a:pt x="5781" y="11486"/>
                  </a:cubicBezTo>
                  <a:cubicBezTo>
                    <a:pt x="5702" y="11496"/>
                    <a:pt x="3817" y="11764"/>
                    <a:pt x="2170" y="13539"/>
                  </a:cubicBezTo>
                  <a:cubicBezTo>
                    <a:pt x="443" y="15399"/>
                    <a:pt x="1" y="19572"/>
                    <a:pt x="2500" y="23944"/>
                  </a:cubicBezTo>
                  <a:cubicBezTo>
                    <a:pt x="3356" y="25442"/>
                    <a:pt x="4286" y="26205"/>
                    <a:pt x="5262" y="26211"/>
                  </a:cubicBezTo>
                  <a:lnTo>
                    <a:pt x="5273" y="26211"/>
                  </a:lnTo>
                  <a:cubicBezTo>
                    <a:pt x="6159" y="26211"/>
                    <a:pt x="6839" y="25585"/>
                    <a:pt x="7214" y="25135"/>
                  </a:cubicBezTo>
                  <a:cubicBezTo>
                    <a:pt x="7476" y="25808"/>
                    <a:pt x="7997" y="27156"/>
                    <a:pt x="8745" y="29065"/>
                  </a:cubicBezTo>
                  <a:cubicBezTo>
                    <a:pt x="9741" y="31610"/>
                    <a:pt x="13351" y="39201"/>
                    <a:pt x="16758" y="40643"/>
                  </a:cubicBezTo>
                  <a:cubicBezTo>
                    <a:pt x="17672" y="41029"/>
                    <a:pt x="18571" y="41225"/>
                    <a:pt x="19461" y="41225"/>
                  </a:cubicBezTo>
                  <a:cubicBezTo>
                    <a:pt x="22499" y="41225"/>
                    <a:pt x="25436" y="38954"/>
                    <a:pt x="28529" y="34274"/>
                  </a:cubicBezTo>
                  <a:cubicBezTo>
                    <a:pt x="33045" y="27438"/>
                    <a:pt x="36512" y="14673"/>
                    <a:pt x="36547" y="14544"/>
                  </a:cubicBezTo>
                  <a:cubicBezTo>
                    <a:pt x="36608" y="14314"/>
                    <a:pt x="38016" y="8862"/>
                    <a:pt x="35440" y="4669"/>
                  </a:cubicBezTo>
                  <a:cubicBezTo>
                    <a:pt x="34099" y="2487"/>
                    <a:pt x="31920" y="1064"/>
                    <a:pt x="28963" y="437"/>
                  </a:cubicBezTo>
                  <a:cubicBezTo>
                    <a:pt x="27533" y="135"/>
                    <a:pt x="26137" y="1"/>
                    <a:pt x="24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76;p52">
              <a:extLst>
                <a:ext uri="{FF2B5EF4-FFF2-40B4-BE49-F238E27FC236}">
                  <a16:creationId xmlns:a16="http://schemas.microsoft.com/office/drawing/2014/main" id="{EC0C10A1-5420-321F-2497-394BAED346C1}"/>
                </a:ext>
              </a:extLst>
            </p:cNvPr>
            <p:cNvSpPr/>
            <p:nvPr/>
          </p:nvSpPr>
          <p:spPr>
            <a:xfrm>
              <a:off x="6722697" y="2728672"/>
              <a:ext cx="59653" cy="156871"/>
            </a:xfrm>
            <a:custGeom>
              <a:avLst/>
              <a:gdLst/>
              <a:ahLst/>
              <a:cxnLst/>
              <a:rect l="l" t="t" r="r" b="b"/>
              <a:pathLst>
                <a:path w="3365" h="8849" extrusionOk="0">
                  <a:moveTo>
                    <a:pt x="3207" y="0"/>
                  </a:moveTo>
                  <a:cubicBezTo>
                    <a:pt x="2594" y="0"/>
                    <a:pt x="1" y="5898"/>
                    <a:pt x="1" y="5898"/>
                  </a:cubicBezTo>
                  <a:cubicBezTo>
                    <a:pt x="1" y="5898"/>
                    <a:pt x="483" y="8738"/>
                    <a:pt x="1555" y="8847"/>
                  </a:cubicBezTo>
                  <a:cubicBezTo>
                    <a:pt x="1565" y="8848"/>
                    <a:pt x="1576" y="8848"/>
                    <a:pt x="1587" y="8848"/>
                  </a:cubicBezTo>
                  <a:cubicBezTo>
                    <a:pt x="2634" y="8848"/>
                    <a:pt x="3015" y="3616"/>
                    <a:pt x="3318" y="655"/>
                  </a:cubicBezTo>
                  <a:cubicBezTo>
                    <a:pt x="3364" y="195"/>
                    <a:pt x="3318" y="0"/>
                    <a:pt x="3207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77;p52">
              <a:extLst>
                <a:ext uri="{FF2B5EF4-FFF2-40B4-BE49-F238E27FC236}">
                  <a16:creationId xmlns:a16="http://schemas.microsoft.com/office/drawing/2014/main" id="{6F6573AD-8D04-9857-2D13-7C9B8567BA91}"/>
                </a:ext>
              </a:extLst>
            </p:cNvPr>
            <p:cNvSpPr/>
            <p:nvPr/>
          </p:nvSpPr>
          <p:spPr>
            <a:xfrm>
              <a:off x="6722697" y="2728672"/>
              <a:ext cx="59653" cy="156871"/>
            </a:xfrm>
            <a:custGeom>
              <a:avLst/>
              <a:gdLst/>
              <a:ahLst/>
              <a:cxnLst/>
              <a:rect l="l" t="t" r="r" b="b"/>
              <a:pathLst>
                <a:path w="3365" h="8849" extrusionOk="0">
                  <a:moveTo>
                    <a:pt x="3207" y="0"/>
                  </a:moveTo>
                  <a:cubicBezTo>
                    <a:pt x="2594" y="0"/>
                    <a:pt x="1" y="5898"/>
                    <a:pt x="1" y="5898"/>
                  </a:cubicBezTo>
                  <a:cubicBezTo>
                    <a:pt x="1" y="5898"/>
                    <a:pt x="483" y="8738"/>
                    <a:pt x="1555" y="8847"/>
                  </a:cubicBezTo>
                  <a:cubicBezTo>
                    <a:pt x="1565" y="8848"/>
                    <a:pt x="1576" y="8848"/>
                    <a:pt x="1587" y="8848"/>
                  </a:cubicBezTo>
                  <a:cubicBezTo>
                    <a:pt x="2634" y="8848"/>
                    <a:pt x="3015" y="3616"/>
                    <a:pt x="3318" y="655"/>
                  </a:cubicBezTo>
                  <a:cubicBezTo>
                    <a:pt x="3364" y="195"/>
                    <a:pt x="3318" y="0"/>
                    <a:pt x="3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78;p52">
              <a:extLst>
                <a:ext uri="{FF2B5EF4-FFF2-40B4-BE49-F238E27FC236}">
                  <a16:creationId xmlns:a16="http://schemas.microsoft.com/office/drawing/2014/main" id="{5FA75373-AD21-2AAF-37BF-255F6322B1C2}"/>
                </a:ext>
              </a:extLst>
            </p:cNvPr>
            <p:cNvSpPr/>
            <p:nvPr/>
          </p:nvSpPr>
          <p:spPr>
            <a:xfrm>
              <a:off x="6702257" y="2731721"/>
              <a:ext cx="148379" cy="210089"/>
            </a:xfrm>
            <a:custGeom>
              <a:avLst/>
              <a:gdLst/>
              <a:ahLst/>
              <a:cxnLst/>
              <a:rect l="l" t="t" r="r" b="b"/>
              <a:pathLst>
                <a:path w="8370" h="11851" extrusionOk="0">
                  <a:moveTo>
                    <a:pt x="8052" y="0"/>
                  </a:moveTo>
                  <a:cubicBezTo>
                    <a:pt x="7919" y="0"/>
                    <a:pt x="7800" y="93"/>
                    <a:pt x="7772" y="228"/>
                  </a:cubicBezTo>
                  <a:cubicBezTo>
                    <a:pt x="7717" y="469"/>
                    <a:pt x="6414" y="6171"/>
                    <a:pt x="6170" y="8861"/>
                  </a:cubicBezTo>
                  <a:lnTo>
                    <a:pt x="6157" y="8992"/>
                  </a:lnTo>
                  <a:cubicBezTo>
                    <a:pt x="6047" y="10211"/>
                    <a:pt x="5975" y="11016"/>
                    <a:pt x="5663" y="11211"/>
                  </a:cubicBezTo>
                  <a:cubicBezTo>
                    <a:pt x="5590" y="11256"/>
                    <a:pt x="5489" y="11276"/>
                    <a:pt x="5367" y="11276"/>
                  </a:cubicBezTo>
                  <a:cubicBezTo>
                    <a:pt x="4973" y="11276"/>
                    <a:pt x="4359" y="11068"/>
                    <a:pt x="3733" y="10830"/>
                  </a:cubicBezTo>
                  <a:cubicBezTo>
                    <a:pt x="1330" y="9914"/>
                    <a:pt x="601" y="7007"/>
                    <a:pt x="594" y="6978"/>
                  </a:cubicBezTo>
                  <a:cubicBezTo>
                    <a:pt x="562" y="6846"/>
                    <a:pt x="444" y="6758"/>
                    <a:pt x="314" y="6758"/>
                  </a:cubicBezTo>
                  <a:cubicBezTo>
                    <a:pt x="292" y="6758"/>
                    <a:pt x="270" y="6761"/>
                    <a:pt x="248" y="6766"/>
                  </a:cubicBezTo>
                  <a:cubicBezTo>
                    <a:pt x="95" y="6803"/>
                    <a:pt x="0" y="6958"/>
                    <a:pt x="37" y="7112"/>
                  </a:cubicBezTo>
                  <a:cubicBezTo>
                    <a:pt x="69" y="7243"/>
                    <a:pt x="840" y="10341"/>
                    <a:pt x="3529" y="11365"/>
                  </a:cubicBezTo>
                  <a:cubicBezTo>
                    <a:pt x="4320" y="11665"/>
                    <a:pt x="4913" y="11850"/>
                    <a:pt x="5368" y="11850"/>
                  </a:cubicBezTo>
                  <a:cubicBezTo>
                    <a:pt x="5601" y="11850"/>
                    <a:pt x="5798" y="11802"/>
                    <a:pt x="5965" y="11697"/>
                  </a:cubicBezTo>
                  <a:cubicBezTo>
                    <a:pt x="6518" y="11352"/>
                    <a:pt x="6592" y="10532"/>
                    <a:pt x="6728" y="9045"/>
                  </a:cubicBezTo>
                  <a:lnTo>
                    <a:pt x="6739" y="8913"/>
                  </a:lnTo>
                  <a:cubicBezTo>
                    <a:pt x="6981" y="6262"/>
                    <a:pt x="8317" y="415"/>
                    <a:pt x="8330" y="356"/>
                  </a:cubicBezTo>
                  <a:cubicBezTo>
                    <a:pt x="8369" y="199"/>
                    <a:pt x="8272" y="43"/>
                    <a:pt x="8116" y="7"/>
                  </a:cubicBezTo>
                  <a:cubicBezTo>
                    <a:pt x="8094" y="2"/>
                    <a:pt x="8073" y="0"/>
                    <a:pt x="80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79;p52">
              <a:extLst>
                <a:ext uri="{FF2B5EF4-FFF2-40B4-BE49-F238E27FC236}">
                  <a16:creationId xmlns:a16="http://schemas.microsoft.com/office/drawing/2014/main" id="{3BD06AC6-B861-628C-ACB7-B4F8D999DAF6}"/>
                </a:ext>
              </a:extLst>
            </p:cNvPr>
            <p:cNvSpPr/>
            <p:nvPr/>
          </p:nvSpPr>
          <p:spPr>
            <a:xfrm>
              <a:off x="6576268" y="2838476"/>
              <a:ext cx="71353" cy="23223"/>
            </a:xfrm>
            <a:custGeom>
              <a:avLst/>
              <a:gdLst/>
              <a:ahLst/>
              <a:cxnLst/>
              <a:rect l="l" t="t" r="r" b="b"/>
              <a:pathLst>
                <a:path w="4025" h="1310" extrusionOk="0">
                  <a:moveTo>
                    <a:pt x="3738" y="0"/>
                  </a:moveTo>
                  <a:cubicBezTo>
                    <a:pt x="3227" y="0"/>
                    <a:pt x="536" y="670"/>
                    <a:pt x="231" y="745"/>
                  </a:cubicBezTo>
                  <a:cubicBezTo>
                    <a:pt x="92" y="781"/>
                    <a:pt x="1" y="915"/>
                    <a:pt x="18" y="1057"/>
                  </a:cubicBezTo>
                  <a:cubicBezTo>
                    <a:pt x="35" y="1201"/>
                    <a:pt x="157" y="1308"/>
                    <a:pt x="300" y="1310"/>
                  </a:cubicBezTo>
                  <a:cubicBezTo>
                    <a:pt x="323" y="1310"/>
                    <a:pt x="346" y="1307"/>
                    <a:pt x="370" y="1302"/>
                  </a:cubicBezTo>
                  <a:cubicBezTo>
                    <a:pt x="1496" y="1019"/>
                    <a:pt x="3406" y="573"/>
                    <a:pt x="3738" y="573"/>
                  </a:cubicBezTo>
                  <a:cubicBezTo>
                    <a:pt x="3897" y="573"/>
                    <a:pt x="4024" y="445"/>
                    <a:pt x="4024" y="287"/>
                  </a:cubicBezTo>
                  <a:cubicBezTo>
                    <a:pt x="4024" y="128"/>
                    <a:pt x="3897" y="0"/>
                    <a:pt x="37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80;p52">
              <a:extLst>
                <a:ext uri="{FF2B5EF4-FFF2-40B4-BE49-F238E27FC236}">
                  <a16:creationId xmlns:a16="http://schemas.microsoft.com/office/drawing/2014/main" id="{53E1431F-B1C6-959F-EB66-0EC9EB559D5F}"/>
                </a:ext>
              </a:extLst>
            </p:cNvPr>
            <p:cNvSpPr/>
            <p:nvPr/>
          </p:nvSpPr>
          <p:spPr>
            <a:xfrm>
              <a:off x="6608904" y="2849343"/>
              <a:ext cx="78214" cy="108138"/>
            </a:xfrm>
            <a:custGeom>
              <a:avLst/>
              <a:gdLst/>
              <a:ahLst/>
              <a:cxnLst/>
              <a:rect l="l" t="t" r="r" b="b"/>
              <a:pathLst>
                <a:path w="4412" h="6100" extrusionOk="0">
                  <a:moveTo>
                    <a:pt x="303" y="1"/>
                  </a:moveTo>
                  <a:cubicBezTo>
                    <a:pt x="292" y="1"/>
                    <a:pt x="282" y="1"/>
                    <a:pt x="271" y="3"/>
                  </a:cubicBezTo>
                  <a:cubicBezTo>
                    <a:pt x="114" y="19"/>
                    <a:pt x="0" y="160"/>
                    <a:pt x="16" y="317"/>
                  </a:cubicBezTo>
                  <a:cubicBezTo>
                    <a:pt x="37" y="512"/>
                    <a:pt x="568" y="5063"/>
                    <a:pt x="4026" y="6088"/>
                  </a:cubicBezTo>
                  <a:cubicBezTo>
                    <a:pt x="4053" y="6096"/>
                    <a:pt x="4081" y="6099"/>
                    <a:pt x="4108" y="6099"/>
                  </a:cubicBezTo>
                  <a:cubicBezTo>
                    <a:pt x="4249" y="6099"/>
                    <a:pt x="4371" y="5994"/>
                    <a:pt x="4391" y="5854"/>
                  </a:cubicBezTo>
                  <a:cubicBezTo>
                    <a:pt x="4411" y="5713"/>
                    <a:pt x="4326" y="5579"/>
                    <a:pt x="4189" y="5538"/>
                  </a:cubicBezTo>
                  <a:cubicBezTo>
                    <a:pt x="1098" y="4622"/>
                    <a:pt x="591" y="300"/>
                    <a:pt x="587" y="256"/>
                  </a:cubicBezTo>
                  <a:cubicBezTo>
                    <a:pt x="571" y="109"/>
                    <a:pt x="447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81;p52">
              <a:extLst>
                <a:ext uri="{FF2B5EF4-FFF2-40B4-BE49-F238E27FC236}">
                  <a16:creationId xmlns:a16="http://schemas.microsoft.com/office/drawing/2014/main" id="{75E2374F-0D22-F12E-B002-BBD749A21928}"/>
                </a:ext>
              </a:extLst>
            </p:cNvPr>
            <p:cNvSpPr/>
            <p:nvPr/>
          </p:nvSpPr>
          <p:spPr>
            <a:xfrm>
              <a:off x="6726668" y="2709118"/>
              <a:ext cx="29835" cy="51215"/>
            </a:xfrm>
            <a:custGeom>
              <a:avLst/>
              <a:gdLst/>
              <a:ahLst/>
              <a:cxnLst/>
              <a:rect l="l" t="t" r="r" b="b"/>
              <a:pathLst>
                <a:path w="1683" h="2889" extrusionOk="0">
                  <a:moveTo>
                    <a:pt x="1101" y="0"/>
                  </a:moveTo>
                  <a:cubicBezTo>
                    <a:pt x="753" y="0"/>
                    <a:pt x="355" y="551"/>
                    <a:pt x="184" y="1292"/>
                  </a:cubicBezTo>
                  <a:cubicBezTo>
                    <a:pt x="0" y="2084"/>
                    <a:pt x="146" y="2796"/>
                    <a:pt x="510" y="2880"/>
                  </a:cubicBezTo>
                  <a:cubicBezTo>
                    <a:pt x="534" y="2885"/>
                    <a:pt x="558" y="2888"/>
                    <a:pt x="582" y="2888"/>
                  </a:cubicBezTo>
                  <a:cubicBezTo>
                    <a:pt x="930" y="2888"/>
                    <a:pt x="1328" y="2337"/>
                    <a:pt x="1499" y="1596"/>
                  </a:cubicBezTo>
                  <a:cubicBezTo>
                    <a:pt x="1682" y="803"/>
                    <a:pt x="1536" y="92"/>
                    <a:pt x="1173" y="9"/>
                  </a:cubicBezTo>
                  <a:cubicBezTo>
                    <a:pt x="1149" y="3"/>
                    <a:pt x="1125" y="0"/>
                    <a:pt x="1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82;p52">
              <a:extLst>
                <a:ext uri="{FF2B5EF4-FFF2-40B4-BE49-F238E27FC236}">
                  <a16:creationId xmlns:a16="http://schemas.microsoft.com/office/drawing/2014/main" id="{79F1540B-A4B8-E1AC-855E-E4F132D71DE3}"/>
                </a:ext>
              </a:extLst>
            </p:cNvPr>
            <p:cNvSpPr/>
            <p:nvPr/>
          </p:nvSpPr>
          <p:spPr>
            <a:xfrm>
              <a:off x="6870651" y="2756468"/>
              <a:ext cx="29835" cy="51215"/>
            </a:xfrm>
            <a:custGeom>
              <a:avLst/>
              <a:gdLst/>
              <a:ahLst/>
              <a:cxnLst/>
              <a:rect l="l" t="t" r="r" b="b"/>
              <a:pathLst>
                <a:path w="1683" h="2889" extrusionOk="0">
                  <a:moveTo>
                    <a:pt x="1102" y="1"/>
                  </a:moveTo>
                  <a:cubicBezTo>
                    <a:pt x="754" y="1"/>
                    <a:pt x="354" y="552"/>
                    <a:pt x="183" y="1293"/>
                  </a:cubicBezTo>
                  <a:cubicBezTo>
                    <a:pt x="1" y="2086"/>
                    <a:pt x="146" y="2797"/>
                    <a:pt x="510" y="2880"/>
                  </a:cubicBezTo>
                  <a:cubicBezTo>
                    <a:pt x="533" y="2886"/>
                    <a:pt x="558" y="2889"/>
                    <a:pt x="582" y="2889"/>
                  </a:cubicBezTo>
                  <a:cubicBezTo>
                    <a:pt x="930" y="2889"/>
                    <a:pt x="1328" y="2338"/>
                    <a:pt x="1500" y="1597"/>
                  </a:cubicBezTo>
                  <a:cubicBezTo>
                    <a:pt x="1683" y="804"/>
                    <a:pt x="1537" y="93"/>
                    <a:pt x="1174" y="9"/>
                  </a:cubicBezTo>
                  <a:cubicBezTo>
                    <a:pt x="1150" y="3"/>
                    <a:pt x="1126" y="1"/>
                    <a:pt x="1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83;p52">
              <a:extLst>
                <a:ext uri="{FF2B5EF4-FFF2-40B4-BE49-F238E27FC236}">
                  <a16:creationId xmlns:a16="http://schemas.microsoft.com/office/drawing/2014/main" id="{105AC40A-9642-7BCA-6DE4-B08265CF9E58}"/>
                </a:ext>
              </a:extLst>
            </p:cNvPr>
            <p:cNvSpPr/>
            <p:nvPr/>
          </p:nvSpPr>
          <p:spPr>
            <a:xfrm>
              <a:off x="6701388" y="2644289"/>
              <a:ext cx="88301" cy="32388"/>
            </a:xfrm>
            <a:custGeom>
              <a:avLst/>
              <a:gdLst/>
              <a:ahLst/>
              <a:cxnLst/>
              <a:rect l="l" t="t" r="r" b="b"/>
              <a:pathLst>
                <a:path w="4981" h="1827" extrusionOk="0">
                  <a:moveTo>
                    <a:pt x="2633" y="0"/>
                  </a:moveTo>
                  <a:cubicBezTo>
                    <a:pt x="2463" y="0"/>
                    <a:pt x="2294" y="16"/>
                    <a:pt x="2127" y="47"/>
                  </a:cubicBezTo>
                  <a:cubicBezTo>
                    <a:pt x="853" y="282"/>
                    <a:pt x="153" y="1339"/>
                    <a:pt x="125" y="1384"/>
                  </a:cubicBezTo>
                  <a:cubicBezTo>
                    <a:pt x="1" y="1574"/>
                    <a:pt x="137" y="1826"/>
                    <a:pt x="364" y="1826"/>
                  </a:cubicBezTo>
                  <a:cubicBezTo>
                    <a:pt x="461" y="1826"/>
                    <a:pt x="550" y="1778"/>
                    <a:pt x="604" y="1697"/>
                  </a:cubicBezTo>
                  <a:cubicBezTo>
                    <a:pt x="610" y="1687"/>
                    <a:pt x="1207" y="796"/>
                    <a:pt x="2238" y="608"/>
                  </a:cubicBezTo>
                  <a:cubicBezTo>
                    <a:pt x="2366" y="585"/>
                    <a:pt x="2496" y="573"/>
                    <a:pt x="2627" y="573"/>
                  </a:cubicBezTo>
                  <a:cubicBezTo>
                    <a:pt x="3221" y="573"/>
                    <a:pt x="3847" y="810"/>
                    <a:pt x="4494" y="1280"/>
                  </a:cubicBezTo>
                  <a:cubicBezTo>
                    <a:pt x="4544" y="1315"/>
                    <a:pt x="4601" y="1332"/>
                    <a:pt x="4658" y="1332"/>
                  </a:cubicBezTo>
                  <a:cubicBezTo>
                    <a:pt x="4746" y="1332"/>
                    <a:pt x="4833" y="1291"/>
                    <a:pt x="4889" y="1214"/>
                  </a:cubicBezTo>
                  <a:cubicBezTo>
                    <a:pt x="4980" y="1088"/>
                    <a:pt x="4955" y="911"/>
                    <a:pt x="4831" y="817"/>
                  </a:cubicBezTo>
                  <a:cubicBezTo>
                    <a:pt x="4084" y="274"/>
                    <a:pt x="3347" y="0"/>
                    <a:pt x="26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84;p52">
              <a:extLst>
                <a:ext uri="{FF2B5EF4-FFF2-40B4-BE49-F238E27FC236}">
                  <a16:creationId xmlns:a16="http://schemas.microsoft.com/office/drawing/2014/main" id="{26D57DD3-3DFD-AC77-B76D-FDA42DF143C5}"/>
                </a:ext>
              </a:extLst>
            </p:cNvPr>
            <p:cNvSpPr/>
            <p:nvPr/>
          </p:nvSpPr>
          <p:spPr>
            <a:xfrm>
              <a:off x="6863170" y="2697241"/>
              <a:ext cx="81192" cy="49105"/>
            </a:xfrm>
            <a:custGeom>
              <a:avLst/>
              <a:gdLst/>
              <a:ahLst/>
              <a:cxnLst/>
              <a:rect l="l" t="t" r="r" b="b"/>
              <a:pathLst>
                <a:path w="4580" h="2770" extrusionOk="0">
                  <a:moveTo>
                    <a:pt x="1777" y="1"/>
                  </a:moveTo>
                  <a:cubicBezTo>
                    <a:pt x="878" y="1"/>
                    <a:pt x="187" y="508"/>
                    <a:pt x="153" y="534"/>
                  </a:cubicBezTo>
                  <a:cubicBezTo>
                    <a:pt x="27" y="629"/>
                    <a:pt x="0" y="808"/>
                    <a:pt x="95" y="934"/>
                  </a:cubicBezTo>
                  <a:cubicBezTo>
                    <a:pt x="152" y="1010"/>
                    <a:pt x="237" y="1049"/>
                    <a:pt x="324" y="1049"/>
                  </a:cubicBezTo>
                  <a:cubicBezTo>
                    <a:pt x="384" y="1049"/>
                    <a:pt x="444" y="1031"/>
                    <a:pt x="496" y="992"/>
                  </a:cubicBezTo>
                  <a:cubicBezTo>
                    <a:pt x="502" y="987"/>
                    <a:pt x="1069" y="574"/>
                    <a:pt x="1778" y="574"/>
                  </a:cubicBezTo>
                  <a:cubicBezTo>
                    <a:pt x="1927" y="574"/>
                    <a:pt x="2081" y="592"/>
                    <a:pt x="2238" y="636"/>
                  </a:cubicBezTo>
                  <a:cubicBezTo>
                    <a:pt x="2944" y="831"/>
                    <a:pt x="3534" y="1490"/>
                    <a:pt x="3989" y="2592"/>
                  </a:cubicBezTo>
                  <a:cubicBezTo>
                    <a:pt x="4033" y="2699"/>
                    <a:pt x="4139" y="2769"/>
                    <a:pt x="4254" y="2769"/>
                  </a:cubicBezTo>
                  <a:cubicBezTo>
                    <a:pt x="4291" y="2769"/>
                    <a:pt x="4328" y="2761"/>
                    <a:pt x="4364" y="2747"/>
                  </a:cubicBezTo>
                  <a:cubicBezTo>
                    <a:pt x="4510" y="2686"/>
                    <a:pt x="4579" y="2518"/>
                    <a:pt x="4518" y="2372"/>
                  </a:cubicBezTo>
                  <a:cubicBezTo>
                    <a:pt x="3991" y="1095"/>
                    <a:pt x="3272" y="325"/>
                    <a:pt x="2384" y="82"/>
                  </a:cubicBezTo>
                  <a:cubicBezTo>
                    <a:pt x="2175" y="24"/>
                    <a:pt x="1971" y="1"/>
                    <a:pt x="17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85;p52">
              <a:extLst>
                <a:ext uri="{FF2B5EF4-FFF2-40B4-BE49-F238E27FC236}">
                  <a16:creationId xmlns:a16="http://schemas.microsoft.com/office/drawing/2014/main" id="{986E02D4-EA12-0F4B-249D-55E3F403FF5F}"/>
                </a:ext>
              </a:extLst>
            </p:cNvPr>
            <p:cNvSpPr/>
            <p:nvPr/>
          </p:nvSpPr>
          <p:spPr>
            <a:xfrm>
              <a:off x="6329075" y="2312412"/>
              <a:ext cx="779319" cy="453133"/>
            </a:xfrm>
            <a:custGeom>
              <a:avLst/>
              <a:gdLst/>
              <a:ahLst/>
              <a:cxnLst/>
              <a:rect l="l" t="t" r="r" b="b"/>
              <a:pathLst>
                <a:path w="43961" h="25561" extrusionOk="0">
                  <a:moveTo>
                    <a:pt x="26033" y="1"/>
                  </a:moveTo>
                  <a:cubicBezTo>
                    <a:pt x="16332" y="1"/>
                    <a:pt x="13508" y="3316"/>
                    <a:pt x="13508" y="3316"/>
                  </a:cubicBezTo>
                  <a:cubicBezTo>
                    <a:pt x="13508" y="3316"/>
                    <a:pt x="13166" y="3296"/>
                    <a:pt x="12603" y="3296"/>
                  </a:cubicBezTo>
                  <a:cubicBezTo>
                    <a:pt x="11198" y="3296"/>
                    <a:pt x="8419" y="3422"/>
                    <a:pt x="6140" y="4299"/>
                  </a:cubicBezTo>
                  <a:cubicBezTo>
                    <a:pt x="2948" y="5526"/>
                    <a:pt x="0" y="14367"/>
                    <a:pt x="1597" y="19647"/>
                  </a:cubicBezTo>
                  <a:cubicBezTo>
                    <a:pt x="2574" y="22878"/>
                    <a:pt x="3367" y="23396"/>
                    <a:pt x="4032" y="23396"/>
                  </a:cubicBezTo>
                  <a:cubicBezTo>
                    <a:pt x="4346" y="23396"/>
                    <a:pt x="4632" y="23281"/>
                    <a:pt x="4895" y="23281"/>
                  </a:cubicBezTo>
                  <a:cubicBezTo>
                    <a:pt x="4985" y="23281"/>
                    <a:pt x="5073" y="23294"/>
                    <a:pt x="5158" y="23331"/>
                  </a:cubicBezTo>
                  <a:cubicBezTo>
                    <a:pt x="5970" y="23679"/>
                    <a:pt x="8096" y="25560"/>
                    <a:pt x="10089" y="25560"/>
                  </a:cubicBezTo>
                  <a:cubicBezTo>
                    <a:pt x="10206" y="25560"/>
                    <a:pt x="10322" y="25554"/>
                    <a:pt x="10438" y="25540"/>
                  </a:cubicBezTo>
                  <a:cubicBezTo>
                    <a:pt x="12526" y="25295"/>
                    <a:pt x="12035" y="22716"/>
                    <a:pt x="12280" y="21366"/>
                  </a:cubicBezTo>
                  <a:cubicBezTo>
                    <a:pt x="12525" y="20015"/>
                    <a:pt x="13631" y="19402"/>
                    <a:pt x="13631" y="19402"/>
                  </a:cubicBezTo>
                  <a:cubicBezTo>
                    <a:pt x="13631" y="19402"/>
                    <a:pt x="15594" y="18665"/>
                    <a:pt x="18050" y="15963"/>
                  </a:cubicBezTo>
                  <a:cubicBezTo>
                    <a:pt x="20506" y="13262"/>
                    <a:pt x="14489" y="11051"/>
                    <a:pt x="14489" y="11051"/>
                  </a:cubicBezTo>
                  <a:cubicBezTo>
                    <a:pt x="14489" y="11051"/>
                    <a:pt x="14656" y="10912"/>
                    <a:pt x="15255" y="10912"/>
                  </a:cubicBezTo>
                  <a:cubicBezTo>
                    <a:pt x="15914" y="10912"/>
                    <a:pt x="17096" y="11081"/>
                    <a:pt x="19155" y="11788"/>
                  </a:cubicBezTo>
                  <a:cubicBezTo>
                    <a:pt x="23085" y="13140"/>
                    <a:pt x="25908" y="17560"/>
                    <a:pt x="28488" y="18420"/>
                  </a:cubicBezTo>
                  <a:cubicBezTo>
                    <a:pt x="28663" y="18478"/>
                    <a:pt x="28817" y="18505"/>
                    <a:pt x="28951" y="18505"/>
                  </a:cubicBezTo>
                  <a:cubicBezTo>
                    <a:pt x="30793" y="18505"/>
                    <a:pt x="28980" y="13385"/>
                    <a:pt x="28980" y="13385"/>
                  </a:cubicBezTo>
                  <a:lnTo>
                    <a:pt x="28980" y="13385"/>
                  </a:lnTo>
                  <a:cubicBezTo>
                    <a:pt x="28980" y="13385"/>
                    <a:pt x="32049" y="19033"/>
                    <a:pt x="35610" y="20507"/>
                  </a:cubicBezTo>
                  <a:cubicBezTo>
                    <a:pt x="36659" y="20941"/>
                    <a:pt x="37773" y="21183"/>
                    <a:pt x="38828" y="21183"/>
                  </a:cubicBezTo>
                  <a:cubicBezTo>
                    <a:pt x="41352" y="21183"/>
                    <a:pt x="43541" y="19796"/>
                    <a:pt x="43714" y="16331"/>
                  </a:cubicBezTo>
                  <a:cubicBezTo>
                    <a:pt x="43960" y="11420"/>
                    <a:pt x="38558" y="7245"/>
                    <a:pt x="38558" y="7245"/>
                  </a:cubicBezTo>
                  <a:cubicBezTo>
                    <a:pt x="38558" y="7245"/>
                    <a:pt x="39540" y="7122"/>
                    <a:pt x="41259" y="5895"/>
                  </a:cubicBezTo>
                  <a:cubicBezTo>
                    <a:pt x="42977" y="4666"/>
                    <a:pt x="35732" y="1"/>
                    <a:pt x="260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86;p52">
              <a:extLst>
                <a:ext uri="{FF2B5EF4-FFF2-40B4-BE49-F238E27FC236}">
                  <a16:creationId xmlns:a16="http://schemas.microsoft.com/office/drawing/2014/main" id="{84F88CFD-5410-6B10-37BD-31A3955DA157}"/>
                </a:ext>
              </a:extLst>
            </p:cNvPr>
            <p:cNvSpPr/>
            <p:nvPr/>
          </p:nvSpPr>
          <p:spPr>
            <a:xfrm>
              <a:off x="6327196" y="2307342"/>
              <a:ext cx="785665" cy="463308"/>
            </a:xfrm>
            <a:custGeom>
              <a:avLst/>
              <a:gdLst/>
              <a:ahLst/>
              <a:cxnLst/>
              <a:rect l="l" t="t" r="r" b="b"/>
              <a:pathLst>
                <a:path w="44319" h="26135" extrusionOk="0">
                  <a:moveTo>
                    <a:pt x="26139" y="574"/>
                  </a:moveTo>
                  <a:cubicBezTo>
                    <a:pt x="34579" y="574"/>
                    <a:pt x="40817" y="4049"/>
                    <a:pt x="41307" y="5577"/>
                  </a:cubicBezTo>
                  <a:cubicBezTo>
                    <a:pt x="41371" y="5775"/>
                    <a:pt x="41309" y="5869"/>
                    <a:pt x="41198" y="5947"/>
                  </a:cubicBezTo>
                  <a:cubicBezTo>
                    <a:pt x="39577" y="7105"/>
                    <a:pt x="38636" y="7245"/>
                    <a:pt x="38628" y="7247"/>
                  </a:cubicBezTo>
                  <a:cubicBezTo>
                    <a:pt x="38374" y="7279"/>
                    <a:pt x="38286" y="7602"/>
                    <a:pt x="38489" y="7758"/>
                  </a:cubicBezTo>
                  <a:cubicBezTo>
                    <a:pt x="38542" y="7798"/>
                    <a:pt x="43770" y="11901"/>
                    <a:pt x="43535" y="16604"/>
                  </a:cubicBezTo>
                  <a:cubicBezTo>
                    <a:pt x="43444" y="18421"/>
                    <a:pt x="42790" y="19728"/>
                    <a:pt x="41590" y="20487"/>
                  </a:cubicBezTo>
                  <a:cubicBezTo>
                    <a:pt x="40853" y="20954"/>
                    <a:pt x="39935" y="21187"/>
                    <a:pt x="38927" y="21187"/>
                  </a:cubicBezTo>
                  <a:cubicBezTo>
                    <a:pt x="37950" y="21187"/>
                    <a:pt x="36889" y="20967"/>
                    <a:pt x="35827" y="20528"/>
                  </a:cubicBezTo>
                  <a:cubicBezTo>
                    <a:pt x="32401" y="19111"/>
                    <a:pt x="29368" y="13590"/>
                    <a:pt x="29338" y="13534"/>
                  </a:cubicBezTo>
                  <a:cubicBezTo>
                    <a:pt x="29286" y="13440"/>
                    <a:pt x="29188" y="13385"/>
                    <a:pt x="29087" y="13385"/>
                  </a:cubicBezTo>
                  <a:cubicBezTo>
                    <a:pt x="29048" y="13385"/>
                    <a:pt x="29008" y="13393"/>
                    <a:pt x="28970" y="13410"/>
                  </a:cubicBezTo>
                  <a:cubicBezTo>
                    <a:pt x="28833" y="13471"/>
                    <a:pt x="28767" y="13626"/>
                    <a:pt x="28816" y="13767"/>
                  </a:cubicBezTo>
                  <a:cubicBezTo>
                    <a:pt x="29338" y="15240"/>
                    <a:pt x="29947" y="17797"/>
                    <a:pt x="29364" y="18391"/>
                  </a:cubicBezTo>
                  <a:cubicBezTo>
                    <a:pt x="29331" y="18425"/>
                    <a:pt x="29252" y="18505"/>
                    <a:pt x="29058" y="18505"/>
                  </a:cubicBezTo>
                  <a:cubicBezTo>
                    <a:pt x="28964" y="18505"/>
                    <a:pt x="28842" y="18486"/>
                    <a:pt x="28685" y="18434"/>
                  </a:cubicBezTo>
                  <a:cubicBezTo>
                    <a:pt x="27584" y="18066"/>
                    <a:pt x="26369" y="16954"/>
                    <a:pt x="25082" y="15776"/>
                  </a:cubicBezTo>
                  <a:cubicBezTo>
                    <a:pt x="23438" y="14271"/>
                    <a:pt x="21574" y="12566"/>
                    <a:pt x="19356" y="11804"/>
                  </a:cubicBezTo>
                  <a:cubicBezTo>
                    <a:pt x="17305" y="11099"/>
                    <a:pt x="16082" y="10914"/>
                    <a:pt x="15363" y="10914"/>
                  </a:cubicBezTo>
                  <a:cubicBezTo>
                    <a:pt x="14721" y="10914"/>
                    <a:pt x="14482" y="11061"/>
                    <a:pt x="14414" y="11118"/>
                  </a:cubicBezTo>
                  <a:cubicBezTo>
                    <a:pt x="14244" y="11259"/>
                    <a:pt x="14291" y="11531"/>
                    <a:pt x="14498" y="11607"/>
                  </a:cubicBezTo>
                  <a:cubicBezTo>
                    <a:pt x="15471" y="11964"/>
                    <a:pt x="18075" y="13202"/>
                    <a:pt x="18421" y="14612"/>
                  </a:cubicBezTo>
                  <a:cubicBezTo>
                    <a:pt x="18542" y="15101"/>
                    <a:pt x="18385" y="15573"/>
                    <a:pt x="17946" y="16056"/>
                  </a:cubicBezTo>
                  <a:cubicBezTo>
                    <a:pt x="15575" y="18665"/>
                    <a:pt x="13655" y="19412"/>
                    <a:pt x="13636" y="19419"/>
                  </a:cubicBezTo>
                  <a:cubicBezTo>
                    <a:pt x="13623" y="19424"/>
                    <a:pt x="13610" y="19431"/>
                    <a:pt x="13598" y="19438"/>
                  </a:cubicBezTo>
                  <a:cubicBezTo>
                    <a:pt x="13548" y="19466"/>
                    <a:pt x="12372" y="20134"/>
                    <a:pt x="12105" y="21601"/>
                  </a:cubicBezTo>
                  <a:cubicBezTo>
                    <a:pt x="12045" y="21928"/>
                    <a:pt x="12027" y="22309"/>
                    <a:pt x="12007" y="22713"/>
                  </a:cubicBezTo>
                  <a:cubicBezTo>
                    <a:pt x="11933" y="24276"/>
                    <a:pt x="11783" y="25394"/>
                    <a:pt x="10510" y="25543"/>
                  </a:cubicBezTo>
                  <a:cubicBezTo>
                    <a:pt x="10409" y="25555"/>
                    <a:pt x="10306" y="25560"/>
                    <a:pt x="10202" y="25560"/>
                  </a:cubicBezTo>
                  <a:cubicBezTo>
                    <a:pt x="8838" y="25560"/>
                    <a:pt x="7356" y="24594"/>
                    <a:pt x="6350" y="23936"/>
                  </a:cubicBezTo>
                  <a:cubicBezTo>
                    <a:pt x="5944" y="23669"/>
                    <a:pt x="5623" y="23459"/>
                    <a:pt x="5377" y="23354"/>
                  </a:cubicBezTo>
                  <a:cubicBezTo>
                    <a:pt x="5261" y="23305"/>
                    <a:pt x="5137" y="23281"/>
                    <a:pt x="5010" y="23281"/>
                  </a:cubicBezTo>
                  <a:cubicBezTo>
                    <a:pt x="5007" y="23281"/>
                    <a:pt x="5004" y="23281"/>
                    <a:pt x="5001" y="23281"/>
                  </a:cubicBezTo>
                  <a:cubicBezTo>
                    <a:pt x="4845" y="23281"/>
                    <a:pt x="4692" y="23311"/>
                    <a:pt x="4552" y="23341"/>
                  </a:cubicBezTo>
                  <a:cubicBezTo>
                    <a:pt x="4433" y="23365"/>
                    <a:pt x="4308" y="23390"/>
                    <a:pt x="4176" y="23390"/>
                  </a:cubicBezTo>
                  <a:cubicBezTo>
                    <a:pt x="3605" y="23390"/>
                    <a:pt x="2907" y="22922"/>
                    <a:pt x="1978" y="19851"/>
                  </a:cubicBezTo>
                  <a:cubicBezTo>
                    <a:pt x="641" y="15425"/>
                    <a:pt x="2907" y="6178"/>
                    <a:pt x="6350" y="4852"/>
                  </a:cubicBezTo>
                  <a:cubicBezTo>
                    <a:pt x="8591" y="3990"/>
                    <a:pt x="11364" y="3870"/>
                    <a:pt x="12740" y="3870"/>
                  </a:cubicBezTo>
                  <a:cubicBezTo>
                    <a:pt x="13265" y="3870"/>
                    <a:pt x="13587" y="3888"/>
                    <a:pt x="13598" y="3888"/>
                  </a:cubicBezTo>
                  <a:cubicBezTo>
                    <a:pt x="13604" y="3888"/>
                    <a:pt x="13610" y="3889"/>
                    <a:pt x="13616" y="3889"/>
                  </a:cubicBezTo>
                  <a:cubicBezTo>
                    <a:pt x="13699" y="3889"/>
                    <a:pt x="13778" y="3852"/>
                    <a:pt x="13833" y="3790"/>
                  </a:cubicBezTo>
                  <a:cubicBezTo>
                    <a:pt x="13860" y="3757"/>
                    <a:pt x="16725" y="574"/>
                    <a:pt x="26139" y="574"/>
                  </a:cubicBezTo>
                  <a:close/>
                  <a:moveTo>
                    <a:pt x="26138" y="1"/>
                  </a:moveTo>
                  <a:cubicBezTo>
                    <a:pt x="17281" y="1"/>
                    <a:pt x="14084" y="2722"/>
                    <a:pt x="13496" y="3310"/>
                  </a:cubicBezTo>
                  <a:cubicBezTo>
                    <a:pt x="13339" y="3303"/>
                    <a:pt x="13054" y="3294"/>
                    <a:pt x="12677" y="3294"/>
                  </a:cubicBezTo>
                  <a:cubicBezTo>
                    <a:pt x="11243" y="3294"/>
                    <a:pt x="8462" y="3425"/>
                    <a:pt x="6143" y="4317"/>
                  </a:cubicBezTo>
                  <a:cubicBezTo>
                    <a:pt x="2403" y="5756"/>
                    <a:pt x="0" y="15290"/>
                    <a:pt x="1429" y="20016"/>
                  </a:cubicBezTo>
                  <a:cubicBezTo>
                    <a:pt x="2426" y="23316"/>
                    <a:pt x="3272" y="23963"/>
                    <a:pt x="4142" y="23963"/>
                  </a:cubicBezTo>
                  <a:cubicBezTo>
                    <a:pt x="4315" y="23963"/>
                    <a:pt x="4489" y="23938"/>
                    <a:pt x="4665" y="23902"/>
                  </a:cubicBezTo>
                  <a:cubicBezTo>
                    <a:pt x="4792" y="23876"/>
                    <a:pt x="4903" y="23854"/>
                    <a:pt x="4998" y="23854"/>
                  </a:cubicBezTo>
                  <a:cubicBezTo>
                    <a:pt x="5055" y="23854"/>
                    <a:pt x="5106" y="23862"/>
                    <a:pt x="5152" y="23882"/>
                  </a:cubicBezTo>
                  <a:cubicBezTo>
                    <a:pt x="5350" y="23966"/>
                    <a:pt x="5668" y="24174"/>
                    <a:pt x="6037" y="24415"/>
                  </a:cubicBezTo>
                  <a:cubicBezTo>
                    <a:pt x="7099" y="25110"/>
                    <a:pt x="8662" y="26134"/>
                    <a:pt x="10196" y="26134"/>
                  </a:cubicBezTo>
                  <a:cubicBezTo>
                    <a:pt x="10324" y="26134"/>
                    <a:pt x="10451" y="26126"/>
                    <a:pt x="10578" y="26111"/>
                  </a:cubicBezTo>
                  <a:cubicBezTo>
                    <a:pt x="12430" y="25893"/>
                    <a:pt x="12517" y="24070"/>
                    <a:pt x="12580" y="22740"/>
                  </a:cubicBezTo>
                  <a:cubicBezTo>
                    <a:pt x="12599" y="22356"/>
                    <a:pt x="12615" y="21992"/>
                    <a:pt x="12668" y="21703"/>
                  </a:cubicBezTo>
                  <a:cubicBezTo>
                    <a:pt x="12871" y="20589"/>
                    <a:pt x="13741" y="20021"/>
                    <a:pt x="13862" y="19946"/>
                  </a:cubicBezTo>
                  <a:cubicBezTo>
                    <a:pt x="14112" y="19846"/>
                    <a:pt x="16015" y="19032"/>
                    <a:pt x="18369" y="16442"/>
                  </a:cubicBezTo>
                  <a:cubicBezTo>
                    <a:pt x="18938" y="15816"/>
                    <a:pt x="19143" y="15154"/>
                    <a:pt x="18978" y="14476"/>
                  </a:cubicBezTo>
                  <a:cubicBezTo>
                    <a:pt x="18643" y="13115"/>
                    <a:pt x="16841" y="12050"/>
                    <a:pt x="15682" y="11495"/>
                  </a:cubicBezTo>
                  <a:lnTo>
                    <a:pt x="15682" y="11495"/>
                  </a:lnTo>
                  <a:cubicBezTo>
                    <a:pt x="16338" y="11544"/>
                    <a:pt x="17426" y="11746"/>
                    <a:pt x="19170" y="12345"/>
                  </a:cubicBezTo>
                  <a:cubicBezTo>
                    <a:pt x="21274" y="13069"/>
                    <a:pt x="23092" y="14732"/>
                    <a:pt x="24694" y="16200"/>
                  </a:cubicBezTo>
                  <a:cubicBezTo>
                    <a:pt x="26085" y="17472"/>
                    <a:pt x="27285" y="18571"/>
                    <a:pt x="28504" y="18977"/>
                  </a:cubicBezTo>
                  <a:cubicBezTo>
                    <a:pt x="28715" y="19048"/>
                    <a:pt x="28898" y="19077"/>
                    <a:pt x="29056" y="19077"/>
                  </a:cubicBezTo>
                  <a:cubicBezTo>
                    <a:pt x="29404" y="19077"/>
                    <a:pt x="29631" y="18936"/>
                    <a:pt x="29772" y="18792"/>
                  </a:cubicBezTo>
                  <a:cubicBezTo>
                    <a:pt x="30343" y="18210"/>
                    <a:pt x="30207" y="16819"/>
                    <a:pt x="29938" y="15602"/>
                  </a:cubicBezTo>
                  <a:lnTo>
                    <a:pt x="29938" y="15602"/>
                  </a:lnTo>
                  <a:cubicBezTo>
                    <a:pt x="31158" y="17418"/>
                    <a:pt x="33260" y="20087"/>
                    <a:pt x="35607" y="21058"/>
                  </a:cubicBezTo>
                  <a:cubicBezTo>
                    <a:pt x="36737" y="21525"/>
                    <a:pt x="37872" y="21758"/>
                    <a:pt x="38924" y="21758"/>
                  </a:cubicBezTo>
                  <a:cubicBezTo>
                    <a:pt x="40042" y="21758"/>
                    <a:pt x="41067" y="21495"/>
                    <a:pt x="41896" y="20971"/>
                  </a:cubicBezTo>
                  <a:cubicBezTo>
                    <a:pt x="43243" y="20119"/>
                    <a:pt x="44007" y="18619"/>
                    <a:pt x="44107" y="16632"/>
                  </a:cubicBezTo>
                  <a:cubicBezTo>
                    <a:pt x="44318" y="12404"/>
                    <a:pt x="40570" y="8785"/>
                    <a:pt x="39269" y="7661"/>
                  </a:cubicBezTo>
                  <a:cubicBezTo>
                    <a:pt x="39749" y="7489"/>
                    <a:pt x="40519" y="7138"/>
                    <a:pt x="41531" y="6415"/>
                  </a:cubicBezTo>
                  <a:cubicBezTo>
                    <a:pt x="41865" y="6176"/>
                    <a:pt x="41981" y="5808"/>
                    <a:pt x="41852" y="5404"/>
                  </a:cubicBezTo>
                  <a:cubicBezTo>
                    <a:pt x="41257" y="3548"/>
                    <a:pt x="34676" y="1"/>
                    <a:pt x="261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306;p31">
            <a:extLst>
              <a:ext uri="{FF2B5EF4-FFF2-40B4-BE49-F238E27FC236}">
                <a16:creationId xmlns:a16="http://schemas.microsoft.com/office/drawing/2014/main" id="{F3F2D1BF-96A9-4CA5-DDFE-84A06A979BE3}"/>
              </a:ext>
            </a:extLst>
          </p:cNvPr>
          <p:cNvSpPr txBox="1">
            <a:spLocks/>
          </p:cNvSpPr>
          <p:nvPr/>
        </p:nvSpPr>
        <p:spPr>
          <a:xfrm>
            <a:off x="941536" y="1079593"/>
            <a:ext cx="2987855" cy="15275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err="1">
                <a:solidFill>
                  <a:schemeClr val="lt2"/>
                </a:solidFill>
              </a:rPr>
              <a:t>Outperform</a:t>
            </a:r>
            <a:r>
              <a:rPr lang="fr-FR">
                <a:solidFill>
                  <a:schemeClr val="lt2"/>
                </a:solidFill>
              </a:rPr>
              <a:t> standard VM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err="1">
                <a:solidFill>
                  <a:schemeClr val="lt2"/>
                </a:solidFill>
              </a:rPr>
              <a:t>Learnt</a:t>
            </a:r>
            <a:r>
              <a:rPr lang="fr-FR">
                <a:solidFill>
                  <a:schemeClr val="lt2"/>
                </a:solidFill>
              </a:rPr>
              <a:t> a lot on docker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solidFill>
                  <a:schemeClr val="lt2"/>
                </a:solidFill>
              </a:rPr>
              <a:t>Project management </a:t>
            </a:r>
            <a:r>
              <a:rPr lang="fr-FR" err="1">
                <a:solidFill>
                  <a:schemeClr val="lt2"/>
                </a:solidFill>
              </a:rPr>
              <a:t>allowed</a:t>
            </a:r>
            <a:r>
              <a:rPr lang="fr-FR">
                <a:solidFill>
                  <a:schemeClr val="lt2"/>
                </a:solidFill>
              </a:rPr>
              <a:t> </a:t>
            </a:r>
            <a:r>
              <a:rPr lang="fr-FR" err="1">
                <a:solidFill>
                  <a:schemeClr val="lt2"/>
                </a:solidFill>
              </a:rPr>
              <a:t>continuous</a:t>
            </a:r>
            <a:r>
              <a:rPr lang="fr-FR">
                <a:solidFill>
                  <a:schemeClr val="lt2"/>
                </a:solidFill>
              </a:rPr>
              <a:t> progression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solidFill>
                  <a:schemeClr val="lt2"/>
                </a:solidFill>
              </a:rPr>
              <a:t>Complete documentations</a:t>
            </a:r>
          </a:p>
        </p:txBody>
      </p:sp>
      <p:sp>
        <p:nvSpPr>
          <p:cNvPr id="116" name="Google Shape;306;p31">
            <a:extLst>
              <a:ext uri="{FF2B5EF4-FFF2-40B4-BE49-F238E27FC236}">
                <a16:creationId xmlns:a16="http://schemas.microsoft.com/office/drawing/2014/main" id="{12E179E4-E4DF-CC3B-ECED-0D0439CF06DB}"/>
              </a:ext>
            </a:extLst>
          </p:cNvPr>
          <p:cNvSpPr txBox="1">
            <a:spLocks/>
          </p:cNvSpPr>
          <p:nvPr/>
        </p:nvSpPr>
        <p:spPr>
          <a:xfrm>
            <a:off x="941535" y="3332965"/>
            <a:ext cx="2987855" cy="1120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solidFill>
                  <a:schemeClr val="lt2"/>
                </a:solidFill>
              </a:rPr>
              <a:t>No </a:t>
            </a:r>
            <a:r>
              <a:rPr lang="fr-FR" err="1">
                <a:solidFill>
                  <a:schemeClr val="lt2"/>
                </a:solidFill>
              </a:rPr>
              <a:t>Graphical</a:t>
            </a:r>
            <a:r>
              <a:rPr lang="fr-FR">
                <a:solidFill>
                  <a:schemeClr val="lt2"/>
                </a:solidFill>
              </a:rPr>
              <a:t>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solidFill>
                  <a:schemeClr val="lt2"/>
                </a:solidFill>
              </a:rPr>
              <a:t>More scenarios </a:t>
            </a:r>
          </a:p>
        </p:txBody>
      </p:sp>
      <p:grpSp>
        <p:nvGrpSpPr>
          <p:cNvPr id="117" name="Google Shape;12414;p76">
            <a:extLst>
              <a:ext uri="{FF2B5EF4-FFF2-40B4-BE49-F238E27FC236}">
                <a16:creationId xmlns:a16="http://schemas.microsoft.com/office/drawing/2014/main" id="{CACDCE1D-F625-4228-073E-4F00559C9ABA}"/>
              </a:ext>
            </a:extLst>
          </p:cNvPr>
          <p:cNvGrpSpPr>
            <a:grpSpLocks noChangeAspect="1"/>
          </p:cNvGrpSpPr>
          <p:nvPr/>
        </p:nvGrpSpPr>
        <p:grpSpPr>
          <a:xfrm>
            <a:off x="223162" y="1527523"/>
            <a:ext cx="584223" cy="435681"/>
            <a:chOff x="5216456" y="3725484"/>
            <a:chExt cx="356196" cy="265631"/>
          </a:xfrm>
          <a:solidFill>
            <a:srgbClr val="92D050"/>
          </a:solidFill>
        </p:grpSpPr>
        <p:sp>
          <p:nvSpPr>
            <p:cNvPr id="118" name="Google Shape;12415;p76">
              <a:extLst>
                <a:ext uri="{FF2B5EF4-FFF2-40B4-BE49-F238E27FC236}">
                  <a16:creationId xmlns:a16="http://schemas.microsoft.com/office/drawing/2014/main" id="{EF78FC7F-D19E-F109-73B2-6DAAE5509C72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416;p76">
              <a:extLst>
                <a:ext uri="{FF2B5EF4-FFF2-40B4-BE49-F238E27FC236}">
                  <a16:creationId xmlns:a16="http://schemas.microsoft.com/office/drawing/2014/main" id="{0C20C1B1-AAD6-9F4C-5884-AF34DD5B663D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466;p76">
            <a:extLst>
              <a:ext uri="{FF2B5EF4-FFF2-40B4-BE49-F238E27FC236}">
                <a16:creationId xmlns:a16="http://schemas.microsoft.com/office/drawing/2014/main" id="{269D2E1C-F4D1-535B-C2ED-00511BF069F3}"/>
              </a:ext>
            </a:extLst>
          </p:cNvPr>
          <p:cNvGrpSpPr>
            <a:grpSpLocks noChangeAspect="1"/>
          </p:cNvGrpSpPr>
          <p:nvPr/>
        </p:nvGrpSpPr>
        <p:grpSpPr>
          <a:xfrm>
            <a:off x="330469" y="3577437"/>
            <a:ext cx="434080" cy="435600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121" name="Google Shape;12467;p76">
              <a:extLst>
                <a:ext uri="{FF2B5EF4-FFF2-40B4-BE49-F238E27FC236}">
                  <a16:creationId xmlns:a16="http://schemas.microsoft.com/office/drawing/2014/main" id="{63A7AEA7-61F6-EB2A-986B-01D06717BB5F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468;p76">
              <a:extLst>
                <a:ext uri="{FF2B5EF4-FFF2-40B4-BE49-F238E27FC236}">
                  <a16:creationId xmlns:a16="http://schemas.microsoft.com/office/drawing/2014/main" id="{6E63AE3E-DD6D-5721-4470-13D1890B4A0E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6" name="Picture 135">
            <a:extLst>
              <a:ext uri="{FF2B5EF4-FFF2-40B4-BE49-F238E27FC236}">
                <a16:creationId xmlns:a16="http://schemas.microsoft.com/office/drawing/2014/main" id="{79191469-36E8-88C1-F8EC-4826501F2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286" y="3320512"/>
            <a:ext cx="3208453" cy="107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75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90" grpId="0" build="p"/>
      <p:bldP spid="115" grpId="0"/>
      <p:bldP spid="1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44"/>
          <p:cNvSpPr/>
          <p:nvPr/>
        </p:nvSpPr>
        <p:spPr>
          <a:xfrm rot="6517079">
            <a:off x="6027285" y="1234244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44"/>
          <p:cNvSpPr txBox="1">
            <a:spLocks noGrp="1"/>
          </p:cNvSpPr>
          <p:nvPr>
            <p:ph type="title"/>
          </p:nvPr>
        </p:nvSpPr>
        <p:spPr>
          <a:xfrm>
            <a:off x="2588250" y="1458975"/>
            <a:ext cx="39675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651" name="Google Shape;1651;p44"/>
          <p:cNvSpPr txBox="1">
            <a:spLocks noGrp="1"/>
          </p:cNvSpPr>
          <p:nvPr>
            <p:ph type="subTitle" idx="1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Context, Motivation</a:t>
            </a:r>
            <a:endParaRPr/>
          </a:p>
        </p:txBody>
      </p:sp>
      <p:sp>
        <p:nvSpPr>
          <p:cNvPr id="1652" name="Google Shape;1652;p44"/>
          <p:cNvSpPr txBox="1">
            <a:spLocks noGrp="1"/>
          </p:cNvSpPr>
          <p:nvPr>
            <p:ph type="title" idx="2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61" name="Google Shape;1761;p44"/>
          <p:cNvSpPr/>
          <p:nvPr/>
        </p:nvSpPr>
        <p:spPr>
          <a:xfrm rot="6517079">
            <a:off x="-2063315" y="808781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57C18C6F-DBC1-6F78-5211-B04E6CA75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0080C3-C7C9-E9FC-3983-9BC857D368A4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rtlCol="0">
            <a:spAutoFit/>
          </a:bodyPr>
          <a:lstStyle/>
          <a:p>
            <a:fld id="{A9804F55-6145-4F09-A376-2AEE4B2B4B72}" type="slidenum">
              <a:rPr lang="fr-FR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7159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/>
              <a:t>Future of the </a:t>
            </a:r>
            <a:r>
              <a:rPr lang="fr-FR" err="1"/>
              <a:t>project</a:t>
            </a:r>
            <a:r>
              <a:rPr lang="fr-FR"/>
              <a:t>: </a:t>
            </a:r>
            <a:r>
              <a:rPr lang="fr-FR" err="1"/>
              <a:t>community</a:t>
            </a:r>
            <a:endParaRPr lang="fr-FR" b="0" i="0" u="none" strike="noStrike" cap="none"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30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CEF6E4-E845-5D9D-4B43-7374997BA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497" y="2906976"/>
            <a:ext cx="4313634" cy="21674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AE7049-EA5A-13E1-9BC2-44D2FC617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69" y="2253217"/>
            <a:ext cx="4521201" cy="17374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C4941B-517D-07B3-3C5E-9C19A3976A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5800" y="760386"/>
            <a:ext cx="4605731" cy="20590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47811AC-359E-B131-A6C9-FC245201A1C4}"/>
              </a:ext>
            </a:extLst>
          </p:cNvPr>
          <p:cNvSpPr txBox="1"/>
          <p:nvPr/>
        </p:nvSpPr>
        <p:spPr>
          <a:xfrm>
            <a:off x="626625" y="4078523"/>
            <a:ext cx="2055667" cy="307777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err="1"/>
              <a:t>Metasploitable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E4BC63-D36C-811D-FFC3-0FC7163585DE}"/>
              </a:ext>
            </a:extLst>
          </p:cNvPr>
          <p:cNvSpPr txBox="1"/>
          <p:nvPr/>
        </p:nvSpPr>
        <p:spPr>
          <a:xfrm>
            <a:off x="2635830" y="4694682"/>
            <a:ext cx="2055667" cy="307777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/>
              <a:t>Docker</a:t>
            </a: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42D0B7-4838-C739-633E-4B6F948D203D}"/>
              </a:ext>
            </a:extLst>
          </p:cNvPr>
          <p:cNvSpPr txBox="1"/>
          <p:nvPr/>
        </p:nvSpPr>
        <p:spPr>
          <a:xfrm>
            <a:off x="2440133" y="897699"/>
            <a:ext cx="2055667" cy="307777"/>
          </a:xfrm>
          <a:prstGeom prst="rect">
            <a:avLst/>
          </a:prstGeom>
          <a:ln w="19050">
            <a:solidFill>
              <a:srgbClr val="1F1C5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/>
              <a:t>OWASP </a:t>
            </a:r>
            <a:r>
              <a:rPr lang="fr-FR" err="1"/>
              <a:t>Juiceshop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602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26;p36">
            <a:extLst>
              <a:ext uri="{FF2B5EF4-FFF2-40B4-BE49-F238E27FC236}">
                <a16:creationId xmlns:a16="http://schemas.microsoft.com/office/drawing/2014/main" id="{49428F35-47C7-73FE-80B4-5C0243E54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lnSpc>
                <a:spcPct val="90000"/>
              </a:lnSpc>
            </a:pPr>
            <a:r>
              <a:rPr lang="fr-FR"/>
              <a:t>Future of the </a:t>
            </a:r>
            <a:r>
              <a:rPr lang="fr-FR" err="1"/>
              <a:t>project</a:t>
            </a:r>
            <a:r>
              <a:rPr lang="fr-FR"/>
              <a:t>: </a:t>
            </a:r>
            <a:r>
              <a:rPr lang="fr-FR" err="1"/>
              <a:t>DockerScout</a:t>
            </a:r>
            <a:endParaRPr lang="fr-FR" b="0" i="0" u="none" strike="noStrike" cap="none"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0" name="Picture 2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AC56BE71-D10A-A7CB-008F-8B6DFCA9C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C12CB31-816E-2F77-87DC-34E75426A540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31</a:t>
            </a:fld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A9847C0-2F2D-D0C3-0C01-EF48A228CA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44" t="14820" r="14564" b="72579"/>
          <a:stretch/>
        </p:blipFill>
        <p:spPr>
          <a:xfrm>
            <a:off x="110837" y="1057967"/>
            <a:ext cx="3906982" cy="7482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B6527C-986E-C2BE-21C6-C856020E8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160" y="2826327"/>
            <a:ext cx="3766461" cy="22085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779DFF-6614-4BEF-438F-CFC137C6C2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160" y="2027636"/>
            <a:ext cx="3209200" cy="7482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45670B5-53E5-0385-5364-FB4E64BFD6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1615" y="1328461"/>
            <a:ext cx="4254521" cy="326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914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44"/>
          <p:cNvSpPr/>
          <p:nvPr/>
        </p:nvSpPr>
        <p:spPr>
          <a:xfrm rot="6517079">
            <a:off x="6027285" y="1234244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44"/>
          <p:cNvSpPr txBox="1">
            <a:spLocks noGrp="1"/>
          </p:cNvSpPr>
          <p:nvPr>
            <p:ph type="title"/>
          </p:nvPr>
        </p:nvSpPr>
        <p:spPr>
          <a:xfrm>
            <a:off x="2385734" y="1466063"/>
            <a:ext cx="4454545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your attention !</a:t>
            </a:r>
            <a:endParaRPr/>
          </a:p>
        </p:txBody>
      </p:sp>
      <p:sp>
        <p:nvSpPr>
          <p:cNvPr id="1761" name="Google Shape;1761;p44"/>
          <p:cNvSpPr/>
          <p:nvPr/>
        </p:nvSpPr>
        <p:spPr>
          <a:xfrm rot="6517079">
            <a:off x="-2063315" y="808781"/>
            <a:ext cx="4864866" cy="3525934"/>
          </a:xfrm>
          <a:custGeom>
            <a:avLst/>
            <a:gdLst/>
            <a:ahLst/>
            <a:cxnLst/>
            <a:rect l="l" t="t" r="r" b="b"/>
            <a:pathLst>
              <a:path w="289091" h="209526" extrusionOk="0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46B1BCC5-2F27-7598-E6AB-1945E521F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D9C36B-0A83-8057-160A-433F190B878C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fld id="{A9804F55-6145-4F09-A376-2AEE4B2B4B72}" type="slidenum">
              <a:rPr lang="fr-FR"/>
              <a:pPr algn="ctr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483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305A4D-CD50-5743-681F-E20F8114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375" y="2028425"/>
            <a:ext cx="3572400" cy="539700"/>
          </a:xfrm>
        </p:spPr>
        <p:txBody>
          <a:bodyPr wrap="square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fr-FR" err="1"/>
              <a:t>Context</a:t>
            </a:r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9F23DFE-11E1-42EC-1221-153308C59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9375" y="2568125"/>
            <a:ext cx="2785200" cy="2145000"/>
          </a:xfrm>
        </p:spPr>
        <p:txBody>
          <a:bodyPr wrap="square" anchor="t">
            <a:normAutofit/>
          </a:bodyPr>
          <a:lstStyle/>
          <a:p>
            <a:pPr marL="4000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600"/>
              <a:t>Erasmus </a:t>
            </a:r>
            <a:r>
              <a:rPr lang="fr-FR" sz="1600" err="1"/>
              <a:t>semester</a:t>
            </a:r>
            <a:endParaRPr lang="fr-FR" sz="1600"/>
          </a:p>
          <a:p>
            <a:pPr marL="4000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600"/>
              <a:t>Project about system administration</a:t>
            </a:r>
          </a:p>
          <a:p>
            <a:pPr marL="4000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600" err="1"/>
              <a:t>Already</a:t>
            </a:r>
            <a:r>
              <a:rPr lang="fr-FR" sz="1600"/>
              <a:t> </a:t>
            </a:r>
            <a:r>
              <a:rPr lang="fr-FR" sz="1600" err="1"/>
              <a:t>did</a:t>
            </a:r>
            <a:r>
              <a:rPr lang="fr-FR" sz="1600"/>
              <a:t> in France </a:t>
            </a:r>
            <a:r>
              <a:rPr lang="fr-FR" sz="1600" err="1"/>
              <a:t>with</a:t>
            </a:r>
            <a:r>
              <a:rPr lang="fr-FR" sz="1600"/>
              <a:t> </a:t>
            </a:r>
            <a:r>
              <a:rPr lang="fr-FR" sz="1600" err="1"/>
              <a:t>VM’s</a:t>
            </a:r>
            <a:r>
              <a:rPr lang="fr-FR" sz="1600"/>
              <a:t> architecture</a:t>
            </a:r>
          </a:p>
          <a:p>
            <a:pPr marL="4000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1600" err="1"/>
              <a:t>Wanted</a:t>
            </a:r>
            <a:r>
              <a:rPr lang="fr-FR" sz="1600"/>
              <a:t> to </a:t>
            </a:r>
            <a:r>
              <a:rPr lang="fr-FR" sz="1600" err="1"/>
              <a:t>make</a:t>
            </a:r>
            <a:r>
              <a:rPr lang="fr-FR" sz="1600"/>
              <a:t> </a:t>
            </a:r>
            <a:r>
              <a:rPr lang="fr-FR" sz="1600" err="1"/>
              <a:t>pentesting</a:t>
            </a:r>
            <a:endParaRPr lang="fr-FR" sz="1600"/>
          </a:p>
          <a:p>
            <a:pPr marL="4000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sz="1500"/>
          </a:p>
        </p:txBody>
      </p:sp>
      <p:grpSp>
        <p:nvGrpSpPr>
          <p:cNvPr id="7" name="Google Shape;2333;p54">
            <a:extLst>
              <a:ext uri="{FF2B5EF4-FFF2-40B4-BE49-F238E27FC236}">
                <a16:creationId xmlns:a16="http://schemas.microsoft.com/office/drawing/2014/main" id="{787BB26E-81C7-22C4-AF03-6703B70FADE1}"/>
              </a:ext>
            </a:extLst>
          </p:cNvPr>
          <p:cNvGrpSpPr/>
          <p:nvPr/>
        </p:nvGrpSpPr>
        <p:grpSpPr>
          <a:xfrm>
            <a:off x="592225" y="1104365"/>
            <a:ext cx="4004378" cy="3608760"/>
            <a:chOff x="910725" y="305150"/>
            <a:chExt cx="5738575" cy="5171625"/>
          </a:xfrm>
        </p:grpSpPr>
        <p:sp>
          <p:nvSpPr>
            <p:cNvPr id="9" name="Google Shape;2334;p54">
              <a:extLst>
                <a:ext uri="{FF2B5EF4-FFF2-40B4-BE49-F238E27FC236}">
                  <a16:creationId xmlns:a16="http://schemas.microsoft.com/office/drawing/2014/main" id="{5F9BB0D9-C7FF-7CAB-F408-C5DAD96C39E5}"/>
                </a:ext>
              </a:extLst>
            </p:cNvPr>
            <p:cNvSpPr/>
            <p:nvPr/>
          </p:nvSpPr>
          <p:spPr>
            <a:xfrm>
              <a:off x="910725" y="305150"/>
              <a:ext cx="5738575" cy="5171625"/>
            </a:xfrm>
            <a:custGeom>
              <a:avLst/>
              <a:gdLst/>
              <a:ahLst/>
              <a:cxnLst/>
              <a:rect l="l" t="t" r="r" b="b"/>
              <a:pathLst>
                <a:path w="229543" h="206865" extrusionOk="0">
                  <a:moveTo>
                    <a:pt x="143620" y="0"/>
                  </a:moveTo>
                  <a:cubicBezTo>
                    <a:pt x="130205" y="0"/>
                    <a:pt x="116938" y="4603"/>
                    <a:pt x="105815" y="13117"/>
                  </a:cubicBezTo>
                  <a:cubicBezTo>
                    <a:pt x="80705" y="32337"/>
                    <a:pt x="62430" y="58549"/>
                    <a:pt x="34953" y="75203"/>
                  </a:cubicBezTo>
                  <a:cubicBezTo>
                    <a:pt x="12012" y="89108"/>
                    <a:pt x="0" y="111569"/>
                    <a:pt x="7717" y="143314"/>
                  </a:cubicBezTo>
                  <a:cubicBezTo>
                    <a:pt x="15007" y="173304"/>
                    <a:pt x="38401" y="191467"/>
                    <a:pt x="64728" y="191467"/>
                  </a:cubicBezTo>
                  <a:cubicBezTo>
                    <a:pt x="66267" y="191467"/>
                    <a:pt x="67817" y="191405"/>
                    <a:pt x="69375" y="191279"/>
                  </a:cubicBezTo>
                  <a:cubicBezTo>
                    <a:pt x="74315" y="190881"/>
                    <a:pt x="79303" y="190656"/>
                    <a:pt x="84288" y="190656"/>
                  </a:cubicBezTo>
                  <a:cubicBezTo>
                    <a:pt x="102953" y="190656"/>
                    <a:pt x="121582" y="193806"/>
                    <a:pt x="137570" y="202784"/>
                  </a:cubicBezTo>
                  <a:cubicBezTo>
                    <a:pt x="142416" y="205504"/>
                    <a:pt x="148258" y="206865"/>
                    <a:pt x="154722" y="206865"/>
                  </a:cubicBezTo>
                  <a:cubicBezTo>
                    <a:pt x="172405" y="206865"/>
                    <a:pt x="194749" y="196686"/>
                    <a:pt x="214129" y="176340"/>
                  </a:cubicBezTo>
                  <a:cubicBezTo>
                    <a:pt x="229542" y="160157"/>
                    <a:pt x="228050" y="139582"/>
                    <a:pt x="223027" y="120341"/>
                  </a:cubicBezTo>
                  <a:cubicBezTo>
                    <a:pt x="219931" y="108481"/>
                    <a:pt x="217912" y="96332"/>
                    <a:pt x="215508" y="84284"/>
                  </a:cubicBezTo>
                  <a:cubicBezTo>
                    <a:pt x="213814" y="75793"/>
                    <a:pt x="211930" y="67350"/>
                    <a:pt x="209343" y="59095"/>
                  </a:cubicBezTo>
                  <a:cubicBezTo>
                    <a:pt x="201836" y="35128"/>
                    <a:pt x="186890" y="10878"/>
                    <a:pt x="161224" y="2726"/>
                  </a:cubicBezTo>
                  <a:cubicBezTo>
                    <a:pt x="155440" y="889"/>
                    <a:pt x="149516" y="0"/>
                    <a:pt x="14362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335;p54">
              <a:extLst>
                <a:ext uri="{FF2B5EF4-FFF2-40B4-BE49-F238E27FC236}">
                  <a16:creationId xmlns:a16="http://schemas.microsoft.com/office/drawing/2014/main" id="{DC5638B1-41C8-83A0-46AB-BF490D24916F}"/>
                </a:ext>
              </a:extLst>
            </p:cNvPr>
            <p:cNvSpPr/>
            <p:nvPr/>
          </p:nvSpPr>
          <p:spPr>
            <a:xfrm>
              <a:off x="3106875" y="1384475"/>
              <a:ext cx="487175" cy="502725"/>
            </a:xfrm>
            <a:custGeom>
              <a:avLst/>
              <a:gdLst/>
              <a:ahLst/>
              <a:cxnLst/>
              <a:rect l="l" t="t" r="r" b="b"/>
              <a:pathLst>
                <a:path w="19487" h="20109" extrusionOk="0">
                  <a:moveTo>
                    <a:pt x="19421" y="0"/>
                  </a:moveTo>
                  <a:lnTo>
                    <a:pt x="19421" y="0"/>
                  </a:lnTo>
                  <a:cubicBezTo>
                    <a:pt x="19421" y="0"/>
                    <a:pt x="10690" y="268"/>
                    <a:pt x="5346" y="5820"/>
                  </a:cubicBezTo>
                  <a:cubicBezTo>
                    <a:pt x="1" y="11374"/>
                    <a:pt x="67" y="20108"/>
                    <a:pt x="67" y="20108"/>
                  </a:cubicBezTo>
                  <a:cubicBezTo>
                    <a:pt x="67" y="20108"/>
                    <a:pt x="8798" y="19840"/>
                    <a:pt x="14143" y="14288"/>
                  </a:cubicBezTo>
                  <a:cubicBezTo>
                    <a:pt x="19487" y="8735"/>
                    <a:pt x="19421" y="0"/>
                    <a:pt x="19421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336;p54">
              <a:extLst>
                <a:ext uri="{FF2B5EF4-FFF2-40B4-BE49-F238E27FC236}">
                  <a16:creationId xmlns:a16="http://schemas.microsoft.com/office/drawing/2014/main" id="{864FC94B-2A4E-A0BB-8D21-DEA207B20B06}"/>
                </a:ext>
              </a:extLst>
            </p:cNvPr>
            <p:cNvSpPr/>
            <p:nvPr/>
          </p:nvSpPr>
          <p:spPr>
            <a:xfrm>
              <a:off x="3106875" y="1384475"/>
              <a:ext cx="487175" cy="502725"/>
            </a:xfrm>
            <a:custGeom>
              <a:avLst/>
              <a:gdLst/>
              <a:ahLst/>
              <a:cxnLst/>
              <a:rect l="l" t="t" r="r" b="b"/>
              <a:pathLst>
                <a:path w="19487" h="20109" extrusionOk="0">
                  <a:moveTo>
                    <a:pt x="19421" y="0"/>
                  </a:moveTo>
                  <a:lnTo>
                    <a:pt x="19421" y="0"/>
                  </a:lnTo>
                  <a:cubicBezTo>
                    <a:pt x="19421" y="0"/>
                    <a:pt x="10690" y="268"/>
                    <a:pt x="5346" y="5820"/>
                  </a:cubicBezTo>
                  <a:cubicBezTo>
                    <a:pt x="1" y="11374"/>
                    <a:pt x="67" y="20108"/>
                    <a:pt x="67" y="20108"/>
                  </a:cubicBezTo>
                  <a:cubicBezTo>
                    <a:pt x="67" y="20108"/>
                    <a:pt x="8798" y="19840"/>
                    <a:pt x="14143" y="14288"/>
                  </a:cubicBezTo>
                  <a:cubicBezTo>
                    <a:pt x="19487" y="8735"/>
                    <a:pt x="19421" y="0"/>
                    <a:pt x="19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37;p54">
              <a:extLst>
                <a:ext uri="{FF2B5EF4-FFF2-40B4-BE49-F238E27FC236}">
                  <a16:creationId xmlns:a16="http://schemas.microsoft.com/office/drawing/2014/main" id="{A5CA8F8D-1047-55D7-5F84-F43EFCF20A2F}"/>
                </a:ext>
              </a:extLst>
            </p:cNvPr>
            <p:cNvSpPr/>
            <p:nvPr/>
          </p:nvSpPr>
          <p:spPr>
            <a:xfrm>
              <a:off x="2446725" y="1374100"/>
              <a:ext cx="475450" cy="529225"/>
            </a:xfrm>
            <a:custGeom>
              <a:avLst/>
              <a:gdLst/>
              <a:ahLst/>
              <a:cxnLst/>
              <a:rect l="l" t="t" r="r" b="b"/>
              <a:pathLst>
                <a:path w="19018" h="21169" extrusionOk="0">
                  <a:moveTo>
                    <a:pt x="411" y="1"/>
                  </a:moveTo>
                  <a:lnTo>
                    <a:pt x="1" y="367"/>
                  </a:lnTo>
                  <a:lnTo>
                    <a:pt x="6211" y="7310"/>
                  </a:lnTo>
                  <a:lnTo>
                    <a:pt x="2280" y="7358"/>
                  </a:lnTo>
                  <a:lnTo>
                    <a:pt x="2286" y="7907"/>
                  </a:lnTo>
                  <a:lnTo>
                    <a:pt x="6697" y="7854"/>
                  </a:lnTo>
                  <a:lnTo>
                    <a:pt x="11052" y="12721"/>
                  </a:lnTo>
                  <a:lnTo>
                    <a:pt x="4903" y="12729"/>
                  </a:lnTo>
                  <a:lnTo>
                    <a:pt x="4905" y="13279"/>
                  </a:lnTo>
                  <a:lnTo>
                    <a:pt x="11544" y="13271"/>
                  </a:lnTo>
                  <a:lnTo>
                    <a:pt x="15503" y="17698"/>
                  </a:lnTo>
                  <a:lnTo>
                    <a:pt x="11166" y="17959"/>
                  </a:lnTo>
                  <a:lnTo>
                    <a:pt x="11199" y="18507"/>
                  </a:lnTo>
                  <a:lnTo>
                    <a:pt x="15970" y="18220"/>
                  </a:lnTo>
                  <a:lnTo>
                    <a:pt x="18608" y="21168"/>
                  </a:lnTo>
                  <a:lnTo>
                    <a:pt x="19018" y="20802"/>
                  </a:lnTo>
                  <a:lnTo>
                    <a:pt x="14374" y="15609"/>
                  </a:lnTo>
                  <a:lnTo>
                    <a:pt x="15122" y="9016"/>
                  </a:lnTo>
                  <a:lnTo>
                    <a:pt x="14576" y="8954"/>
                  </a:lnTo>
                  <a:lnTo>
                    <a:pt x="13882" y="15060"/>
                  </a:lnTo>
                  <a:lnTo>
                    <a:pt x="10201" y="10945"/>
                  </a:lnTo>
                  <a:lnTo>
                    <a:pt x="10207" y="10943"/>
                  </a:lnTo>
                  <a:lnTo>
                    <a:pt x="9274" y="3553"/>
                  </a:lnTo>
                  <a:lnTo>
                    <a:pt x="8729" y="3622"/>
                  </a:lnTo>
                  <a:lnTo>
                    <a:pt x="9563" y="10232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38;p54">
              <a:extLst>
                <a:ext uri="{FF2B5EF4-FFF2-40B4-BE49-F238E27FC236}">
                  <a16:creationId xmlns:a16="http://schemas.microsoft.com/office/drawing/2014/main" id="{149AB0E4-8660-76AB-5681-F9417664D8C7}"/>
                </a:ext>
              </a:extLst>
            </p:cNvPr>
            <p:cNvSpPr/>
            <p:nvPr/>
          </p:nvSpPr>
          <p:spPr>
            <a:xfrm>
              <a:off x="3103600" y="1379700"/>
              <a:ext cx="493750" cy="512250"/>
            </a:xfrm>
            <a:custGeom>
              <a:avLst/>
              <a:gdLst/>
              <a:ahLst/>
              <a:cxnLst/>
              <a:rect l="l" t="t" r="r" b="b"/>
              <a:pathLst>
                <a:path w="19750" h="20490" extrusionOk="0">
                  <a:moveTo>
                    <a:pt x="19354" y="1"/>
                  </a:moveTo>
                  <a:lnTo>
                    <a:pt x="12895" y="6713"/>
                  </a:lnTo>
                  <a:lnTo>
                    <a:pt x="12553" y="2794"/>
                  </a:lnTo>
                  <a:lnTo>
                    <a:pt x="12006" y="2842"/>
                  </a:lnTo>
                  <a:lnTo>
                    <a:pt x="12388" y="7238"/>
                  </a:lnTo>
                  <a:lnTo>
                    <a:pt x="7859" y="11944"/>
                  </a:lnTo>
                  <a:lnTo>
                    <a:pt x="7392" y="5813"/>
                  </a:lnTo>
                  <a:lnTo>
                    <a:pt x="6844" y="5854"/>
                  </a:lnTo>
                  <a:lnTo>
                    <a:pt x="7348" y="12475"/>
                  </a:lnTo>
                  <a:lnTo>
                    <a:pt x="3229" y="16753"/>
                  </a:lnTo>
                  <a:lnTo>
                    <a:pt x="2645" y="12449"/>
                  </a:lnTo>
                  <a:lnTo>
                    <a:pt x="2100" y="12523"/>
                  </a:lnTo>
                  <a:lnTo>
                    <a:pt x="2742" y="17260"/>
                  </a:lnTo>
                  <a:lnTo>
                    <a:pt x="0" y="20109"/>
                  </a:lnTo>
                  <a:lnTo>
                    <a:pt x="395" y="20490"/>
                  </a:lnTo>
                  <a:lnTo>
                    <a:pt x="5226" y="15472"/>
                  </a:lnTo>
                  <a:lnTo>
                    <a:pt x="11858" y="15725"/>
                  </a:lnTo>
                  <a:lnTo>
                    <a:pt x="11879" y="15176"/>
                  </a:lnTo>
                  <a:lnTo>
                    <a:pt x="5737" y="14940"/>
                  </a:lnTo>
                  <a:lnTo>
                    <a:pt x="9567" y="10962"/>
                  </a:lnTo>
                  <a:lnTo>
                    <a:pt x="9569" y="10969"/>
                  </a:lnTo>
                  <a:lnTo>
                    <a:pt x="16869" y="9486"/>
                  </a:lnTo>
                  <a:lnTo>
                    <a:pt x="16760" y="8947"/>
                  </a:lnTo>
                  <a:lnTo>
                    <a:pt x="10229" y="10273"/>
                  </a:lnTo>
                  <a:lnTo>
                    <a:pt x="10229" y="10273"/>
                  </a:lnTo>
                  <a:lnTo>
                    <a:pt x="19749" y="383"/>
                  </a:lnTo>
                  <a:lnTo>
                    <a:pt x="193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339;p54">
              <a:extLst>
                <a:ext uri="{FF2B5EF4-FFF2-40B4-BE49-F238E27FC236}">
                  <a16:creationId xmlns:a16="http://schemas.microsoft.com/office/drawing/2014/main" id="{63EF2E2C-A89F-0097-E477-83CC27114E10}"/>
                </a:ext>
              </a:extLst>
            </p:cNvPr>
            <p:cNvSpPr/>
            <p:nvPr/>
          </p:nvSpPr>
          <p:spPr>
            <a:xfrm>
              <a:off x="3306500" y="859800"/>
              <a:ext cx="259275" cy="261925"/>
            </a:xfrm>
            <a:custGeom>
              <a:avLst/>
              <a:gdLst/>
              <a:ahLst/>
              <a:cxnLst/>
              <a:rect l="l" t="t" r="r" b="b"/>
              <a:pathLst>
                <a:path w="10371" h="10477" extrusionOk="0">
                  <a:moveTo>
                    <a:pt x="5185" y="0"/>
                  </a:moveTo>
                  <a:cubicBezTo>
                    <a:pt x="2321" y="0"/>
                    <a:pt x="1" y="2345"/>
                    <a:pt x="1" y="5238"/>
                  </a:cubicBezTo>
                  <a:cubicBezTo>
                    <a:pt x="1" y="6627"/>
                    <a:pt x="547" y="7960"/>
                    <a:pt x="1519" y="8942"/>
                  </a:cubicBezTo>
                  <a:cubicBezTo>
                    <a:pt x="2492" y="9924"/>
                    <a:pt x="3810" y="10477"/>
                    <a:pt x="5185" y="10477"/>
                  </a:cubicBezTo>
                  <a:cubicBezTo>
                    <a:pt x="6561" y="10477"/>
                    <a:pt x="7879" y="9924"/>
                    <a:pt x="8852" y="8942"/>
                  </a:cubicBezTo>
                  <a:cubicBezTo>
                    <a:pt x="9824" y="7960"/>
                    <a:pt x="10371" y="6627"/>
                    <a:pt x="10371" y="5238"/>
                  </a:cubicBezTo>
                  <a:cubicBezTo>
                    <a:pt x="10371" y="3849"/>
                    <a:pt x="9824" y="2517"/>
                    <a:pt x="8852" y="1535"/>
                  </a:cubicBezTo>
                  <a:cubicBezTo>
                    <a:pt x="7879" y="552"/>
                    <a:pt x="6561" y="0"/>
                    <a:pt x="5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340;p54">
              <a:extLst>
                <a:ext uri="{FF2B5EF4-FFF2-40B4-BE49-F238E27FC236}">
                  <a16:creationId xmlns:a16="http://schemas.microsoft.com/office/drawing/2014/main" id="{34AF7855-6440-DA37-BD1D-514F3836F303}"/>
                </a:ext>
              </a:extLst>
            </p:cNvPr>
            <p:cNvSpPr/>
            <p:nvPr/>
          </p:nvSpPr>
          <p:spPr>
            <a:xfrm>
              <a:off x="3298850" y="852150"/>
              <a:ext cx="274575" cy="277225"/>
            </a:xfrm>
            <a:custGeom>
              <a:avLst/>
              <a:gdLst/>
              <a:ahLst/>
              <a:cxnLst/>
              <a:rect l="l" t="t" r="r" b="b"/>
              <a:pathLst>
                <a:path w="10983" h="11089" extrusionOk="0">
                  <a:moveTo>
                    <a:pt x="5491" y="612"/>
                  </a:moveTo>
                  <a:lnTo>
                    <a:pt x="5491" y="613"/>
                  </a:lnTo>
                  <a:cubicBezTo>
                    <a:pt x="8182" y="613"/>
                    <a:pt x="10371" y="2824"/>
                    <a:pt x="10371" y="5544"/>
                  </a:cubicBezTo>
                  <a:cubicBezTo>
                    <a:pt x="10371" y="8263"/>
                    <a:pt x="8182" y="10476"/>
                    <a:pt x="5491" y="10476"/>
                  </a:cubicBezTo>
                  <a:cubicBezTo>
                    <a:pt x="2801" y="10476"/>
                    <a:pt x="612" y="8263"/>
                    <a:pt x="612" y="5544"/>
                  </a:cubicBezTo>
                  <a:cubicBezTo>
                    <a:pt x="612" y="2824"/>
                    <a:pt x="2801" y="612"/>
                    <a:pt x="5491" y="612"/>
                  </a:cubicBezTo>
                  <a:close/>
                  <a:moveTo>
                    <a:pt x="5491" y="1"/>
                  </a:moveTo>
                  <a:cubicBezTo>
                    <a:pt x="2464" y="1"/>
                    <a:pt x="1" y="2486"/>
                    <a:pt x="1" y="5544"/>
                  </a:cubicBezTo>
                  <a:cubicBezTo>
                    <a:pt x="1" y="8601"/>
                    <a:pt x="2464" y="11088"/>
                    <a:pt x="5491" y="11088"/>
                  </a:cubicBezTo>
                  <a:cubicBezTo>
                    <a:pt x="8520" y="11088"/>
                    <a:pt x="10982" y="8600"/>
                    <a:pt x="10982" y="5544"/>
                  </a:cubicBezTo>
                  <a:cubicBezTo>
                    <a:pt x="10982" y="2488"/>
                    <a:pt x="8519" y="1"/>
                    <a:pt x="54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341;p54">
              <a:extLst>
                <a:ext uri="{FF2B5EF4-FFF2-40B4-BE49-F238E27FC236}">
                  <a16:creationId xmlns:a16="http://schemas.microsoft.com/office/drawing/2014/main" id="{235272EB-D0CA-00ED-9389-4ABB48F7E588}"/>
                </a:ext>
              </a:extLst>
            </p:cNvPr>
            <p:cNvSpPr/>
            <p:nvPr/>
          </p:nvSpPr>
          <p:spPr>
            <a:xfrm>
              <a:off x="3728725" y="1349175"/>
              <a:ext cx="233850" cy="646550"/>
            </a:xfrm>
            <a:custGeom>
              <a:avLst/>
              <a:gdLst/>
              <a:ahLst/>
              <a:cxnLst/>
              <a:rect l="l" t="t" r="r" b="b"/>
              <a:pathLst>
                <a:path w="9354" h="25862" extrusionOk="0">
                  <a:moveTo>
                    <a:pt x="2702" y="1"/>
                  </a:moveTo>
                  <a:cubicBezTo>
                    <a:pt x="2692" y="1"/>
                    <a:pt x="2687" y="1"/>
                    <a:pt x="2687" y="1"/>
                  </a:cubicBezTo>
                  <a:lnTo>
                    <a:pt x="1" y="9226"/>
                  </a:lnTo>
                  <a:cubicBezTo>
                    <a:pt x="1" y="9226"/>
                    <a:pt x="2052" y="22116"/>
                    <a:pt x="2264" y="23174"/>
                  </a:cubicBezTo>
                  <a:cubicBezTo>
                    <a:pt x="2446" y="24086"/>
                    <a:pt x="3414" y="25862"/>
                    <a:pt x="5168" y="25862"/>
                  </a:cubicBezTo>
                  <a:cubicBezTo>
                    <a:pt x="5449" y="25862"/>
                    <a:pt x="5751" y="25816"/>
                    <a:pt x="6074" y="25713"/>
                  </a:cubicBezTo>
                  <a:cubicBezTo>
                    <a:pt x="8401" y="24973"/>
                    <a:pt x="9354" y="23068"/>
                    <a:pt x="9142" y="21481"/>
                  </a:cubicBezTo>
                  <a:cubicBezTo>
                    <a:pt x="8931" y="19894"/>
                    <a:pt x="6390" y="8572"/>
                    <a:pt x="5756" y="4234"/>
                  </a:cubicBezTo>
                  <a:cubicBezTo>
                    <a:pt x="5150" y="96"/>
                    <a:pt x="2909" y="1"/>
                    <a:pt x="270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342;p54">
              <a:extLst>
                <a:ext uri="{FF2B5EF4-FFF2-40B4-BE49-F238E27FC236}">
                  <a16:creationId xmlns:a16="http://schemas.microsoft.com/office/drawing/2014/main" id="{BC82FDA4-14F2-1E29-9573-76602534FC11}"/>
                </a:ext>
              </a:extLst>
            </p:cNvPr>
            <p:cNvSpPr/>
            <p:nvPr/>
          </p:nvSpPr>
          <p:spPr>
            <a:xfrm>
              <a:off x="3721000" y="1341525"/>
              <a:ext cx="249275" cy="661900"/>
            </a:xfrm>
            <a:custGeom>
              <a:avLst/>
              <a:gdLst/>
              <a:ahLst/>
              <a:cxnLst/>
              <a:rect l="l" t="t" r="r" b="b"/>
              <a:pathLst>
                <a:path w="9971" h="26476" extrusionOk="0">
                  <a:moveTo>
                    <a:pt x="3220" y="635"/>
                  </a:moveTo>
                  <a:cubicBezTo>
                    <a:pt x="3778" y="737"/>
                    <a:pt x="5284" y="1316"/>
                    <a:pt x="5762" y="4584"/>
                  </a:cubicBezTo>
                  <a:cubicBezTo>
                    <a:pt x="6144" y="7198"/>
                    <a:pt x="7203" y="12274"/>
                    <a:pt x="8053" y="16353"/>
                  </a:cubicBezTo>
                  <a:cubicBezTo>
                    <a:pt x="8596" y="18956"/>
                    <a:pt x="9065" y="21204"/>
                    <a:pt x="9148" y="21828"/>
                  </a:cubicBezTo>
                  <a:cubicBezTo>
                    <a:pt x="9332" y="23210"/>
                    <a:pt x="8516" y="25020"/>
                    <a:pt x="6290" y="25728"/>
                  </a:cubicBezTo>
                  <a:cubicBezTo>
                    <a:pt x="6010" y="25817"/>
                    <a:pt x="5739" y="25861"/>
                    <a:pt x="5478" y="25861"/>
                  </a:cubicBezTo>
                  <a:cubicBezTo>
                    <a:pt x="5082" y="25861"/>
                    <a:pt x="4709" y="25759"/>
                    <a:pt x="4362" y="25554"/>
                  </a:cubicBezTo>
                  <a:cubicBezTo>
                    <a:pt x="3479" y="25035"/>
                    <a:pt x="2988" y="23993"/>
                    <a:pt x="2873" y="23421"/>
                  </a:cubicBezTo>
                  <a:cubicBezTo>
                    <a:pt x="2673" y="22419"/>
                    <a:pt x="784" y="10564"/>
                    <a:pt x="622" y="9552"/>
                  </a:cubicBezTo>
                  <a:lnTo>
                    <a:pt x="3220" y="635"/>
                  </a:lnTo>
                  <a:close/>
                  <a:moveTo>
                    <a:pt x="3007" y="1"/>
                  </a:moveTo>
                  <a:cubicBezTo>
                    <a:pt x="2995" y="1"/>
                    <a:pt x="2987" y="1"/>
                    <a:pt x="2983" y="1"/>
                  </a:cubicBezTo>
                  <a:cubicBezTo>
                    <a:pt x="2852" y="7"/>
                    <a:pt x="2739" y="95"/>
                    <a:pt x="2703" y="222"/>
                  </a:cubicBezTo>
                  <a:lnTo>
                    <a:pt x="16" y="9447"/>
                  </a:lnTo>
                  <a:cubicBezTo>
                    <a:pt x="3" y="9490"/>
                    <a:pt x="1" y="9536"/>
                    <a:pt x="7" y="9580"/>
                  </a:cubicBezTo>
                  <a:cubicBezTo>
                    <a:pt x="92" y="10107"/>
                    <a:pt x="2062" y="22488"/>
                    <a:pt x="2273" y="23540"/>
                  </a:cubicBezTo>
                  <a:cubicBezTo>
                    <a:pt x="2436" y="24356"/>
                    <a:pt x="3062" y="25500"/>
                    <a:pt x="4051" y="26083"/>
                  </a:cubicBezTo>
                  <a:cubicBezTo>
                    <a:pt x="4495" y="26344"/>
                    <a:pt x="4970" y="26476"/>
                    <a:pt x="5473" y="26476"/>
                  </a:cubicBezTo>
                  <a:cubicBezTo>
                    <a:pt x="5797" y="26476"/>
                    <a:pt x="6131" y="26420"/>
                    <a:pt x="6475" y="26312"/>
                  </a:cubicBezTo>
                  <a:cubicBezTo>
                    <a:pt x="9037" y="25497"/>
                    <a:pt x="9971" y="23374"/>
                    <a:pt x="9755" y="21747"/>
                  </a:cubicBezTo>
                  <a:cubicBezTo>
                    <a:pt x="9668" y="21102"/>
                    <a:pt x="9220" y="18951"/>
                    <a:pt x="8652" y="16228"/>
                  </a:cubicBezTo>
                  <a:cubicBezTo>
                    <a:pt x="7803" y="12157"/>
                    <a:pt x="6747" y="7092"/>
                    <a:pt x="6367" y="4495"/>
                  </a:cubicBezTo>
                  <a:cubicBezTo>
                    <a:pt x="5726" y="112"/>
                    <a:pt x="3295" y="1"/>
                    <a:pt x="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343;p54">
              <a:extLst>
                <a:ext uri="{FF2B5EF4-FFF2-40B4-BE49-F238E27FC236}">
                  <a16:creationId xmlns:a16="http://schemas.microsoft.com/office/drawing/2014/main" id="{774EC983-F9E2-B632-889E-0E6550A3490C}"/>
                </a:ext>
              </a:extLst>
            </p:cNvPr>
            <p:cNvSpPr/>
            <p:nvPr/>
          </p:nvSpPr>
          <p:spPr>
            <a:xfrm>
              <a:off x="2932025" y="1529925"/>
              <a:ext cx="876550" cy="681125"/>
            </a:xfrm>
            <a:custGeom>
              <a:avLst/>
              <a:gdLst/>
              <a:ahLst/>
              <a:cxnLst/>
              <a:rect l="l" t="t" r="r" b="b"/>
              <a:pathLst>
                <a:path w="35062" h="27245" extrusionOk="0">
                  <a:moveTo>
                    <a:pt x="25097" y="0"/>
                  </a:moveTo>
                  <a:cubicBezTo>
                    <a:pt x="21863" y="0"/>
                    <a:pt x="17233" y="782"/>
                    <a:pt x="10726" y="3321"/>
                  </a:cubicBezTo>
                  <a:cubicBezTo>
                    <a:pt x="10726" y="3321"/>
                    <a:pt x="0" y="7859"/>
                    <a:pt x="0" y="9508"/>
                  </a:cubicBezTo>
                  <a:cubicBezTo>
                    <a:pt x="0" y="11159"/>
                    <a:pt x="6600" y="27245"/>
                    <a:pt x="6600" y="27245"/>
                  </a:cubicBezTo>
                  <a:lnTo>
                    <a:pt x="35061" y="19822"/>
                  </a:lnTo>
                  <a:lnTo>
                    <a:pt x="31869" y="1997"/>
                  </a:lnTo>
                  <a:cubicBezTo>
                    <a:pt x="31869" y="1997"/>
                    <a:pt x="30267" y="0"/>
                    <a:pt x="25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344;p54">
              <a:extLst>
                <a:ext uri="{FF2B5EF4-FFF2-40B4-BE49-F238E27FC236}">
                  <a16:creationId xmlns:a16="http://schemas.microsoft.com/office/drawing/2014/main" id="{B186827A-E3DB-7E6C-D94D-6A7A054414B7}"/>
                </a:ext>
              </a:extLst>
            </p:cNvPr>
            <p:cNvSpPr/>
            <p:nvPr/>
          </p:nvSpPr>
          <p:spPr>
            <a:xfrm>
              <a:off x="2924375" y="1521975"/>
              <a:ext cx="892450" cy="696750"/>
            </a:xfrm>
            <a:custGeom>
              <a:avLst/>
              <a:gdLst/>
              <a:ahLst/>
              <a:cxnLst/>
              <a:rect l="l" t="t" r="r" b="b"/>
              <a:pathLst>
                <a:path w="35698" h="27870" extrusionOk="0">
                  <a:moveTo>
                    <a:pt x="25369" y="639"/>
                  </a:moveTo>
                  <a:cubicBezTo>
                    <a:pt x="29860" y="639"/>
                    <a:pt x="31593" y="2158"/>
                    <a:pt x="31890" y="2456"/>
                  </a:cubicBezTo>
                  <a:lnTo>
                    <a:pt x="35016" y="19914"/>
                  </a:lnTo>
                  <a:lnTo>
                    <a:pt x="7088" y="27199"/>
                  </a:lnTo>
                  <a:cubicBezTo>
                    <a:pt x="4446" y="20750"/>
                    <a:pt x="612" y="10977"/>
                    <a:pt x="612" y="9826"/>
                  </a:cubicBezTo>
                  <a:cubicBezTo>
                    <a:pt x="612" y="8933"/>
                    <a:pt x="6079" y="6066"/>
                    <a:pt x="11147" y="3923"/>
                  </a:cubicBezTo>
                  <a:cubicBezTo>
                    <a:pt x="17596" y="1406"/>
                    <a:pt x="22179" y="639"/>
                    <a:pt x="25369" y="639"/>
                  </a:cubicBezTo>
                  <a:close/>
                  <a:moveTo>
                    <a:pt x="25433" y="1"/>
                  </a:moveTo>
                  <a:cubicBezTo>
                    <a:pt x="22155" y="1"/>
                    <a:pt x="17479" y="795"/>
                    <a:pt x="10921" y="3355"/>
                  </a:cubicBezTo>
                  <a:lnTo>
                    <a:pt x="10912" y="3357"/>
                  </a:lnTo>
                  <a:cubicBezTo>
                    <a:pt x="8352" y="4440"/>
                    <a:pt x="1" y="8107"/>
                    <a:pt x="1" y="9826"/>
                  </a:cubicBezTo>
                  <a:cubicBezTo>
                    <a:pt x="1" y="11489"/>
                    <a:pt x="5946" y="26027"/>
                    <a:pt x="6624" y="27679"/>
                  </a:cubicBezTo>
                  <a:cubicBezTo>
                    <a:pt x="6671" y="27794"/>
                    <a:pt x="6782" y="27869"/>
                    <a:pt x="6906" y="27870"/>
                  </a:cubicBezTo>
                  <a:cubicBezTo>
                    <a:pt x="6933" y="27869"/>
                    <a:pt x="6959" y="27865"/>
                    <a:pt x="6984" y="27860"/>
                  </a:cubicBezTo>
                  <a:lnTo>
                    <a:pt x="35445" y="20434"/>
                  </a:lnTo>
                  <a:cubicBezTo>
                    <a:pt x="35600" y="20393"/>
                    <a:pt x="35698" y="20241"/>
                    <a:pt x="35669" y="20084"/>
                  </a:cubicBezTo>
                  <a:lnTo>
                    <a:pt x="32476" y="2260"/>
                  </a:lnTo>
                  <a:cubicBezTo>
                    <a:pt x="32467" y="2210"/>
                    <a:pt x="32445" y="2163"/>
                    <a:pt x="32413" y="2123"/>
                  </a:cubicBezTo>
                  <a:cubicBezTo>
                    <a:pt x="32304" y="1986"/>
                    <a:pt x="30615" y="1"/>
                    <a:pt x="25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345;p54">
              <a:extLst>
                <a:ext uri="{FF2B5EF4-FFF2-40B4-BE49-F238E27FC236}">
                  <a16:creationId xmlns:a16="http://schemas.microsoft.com/office/drawing/2014/main" id="{9B9BBDEB-7BE4-075D-F974-A192C6BF5497}"/>
                </a:ext>
              </a:extLst>
            </p:cNvPr>
            <p:cNvSpPr/>
            <p:nvPr/>
          </p:nvSpPr>
          <p:spPr>
            <a:xfrm>
              <a:off x="3153575" y="1347275"/>
              <a:ext cx="693100" cy="849350"/>
            </a:xfrm>
            <a:custGeom>
              <a:avLst/>
              <a:gdLst/>
              <a:ahLst/>
              <a:cxnLst/>
              <a:rect l="l" t="t" r="r" b="b"/>
              <a:pathLst>
                <a:path w="27724" h="33974" extrusionOk="0">
                  <a:moveTo>
                    <a:pt x="20132" y="0"/>
                  </a:moveTo>
                  <a:cubicBezTo>
                    <a:pt x="17271" y="0"/>
                    <a:pt x="13861" y="179"/>
                    <a:pt x="11640" y="893"/>
                  </a:cubicBezTo>
                  <a:cubicBezTo>
                    <a:pt x="11640" y="893"/>
                    <a:pt x="8571" y="2798"/>
                    <a:pt x="6138" y="4173"/>
                  </a:cubicBezTo>
                  <a:cubicBezTo>
                    <a:pt x="3704" y="5549"/>
                    <a:pt x="1" y="7453"/>
                    <a:pt x="1" y="11263"/>
                  </a:cubicBezTo>
                  <a:cubicBezTo>
                    <a:pt x="1" y="15073"/>
                    <a:pt x="2752" y="30204"/>
                    <a:pt x="2752" y="31791"/>
                  </a:cubicBezTo>
                  <a:cubicBezTo>
                    <a:pt x="2752" y="33156"/>
                    <a:pt x="2830" y="33973"/>
                    <a:pt x="2852" y="33973"/>
                  </a:cubicBezTo>
                  <a:cubicBezTo>
                    <a:pt x="2855" y="33973"/>
                    <a:pt x="2857" y="33952"/>
                    <a:pt x="2857" y="33907"/>
                  </a:cubicBezTo>
                  <a:cubicBezTo>
                    <a:pt x="2857" y="33589"/>
                    <a:pt x="21480" y="27452"/>
                    <a:pt x="21480" y="27452"/>
                  </a:cubicBezTo>
                  <a:cubicBezTo>
                    <a:pt x="21480" y="27452"/>
                    <a:pt x="22645" y="22585"/>
                    <a:pt x="23597" y="20257"/>
                  </a:cubicBezTo>
                  <a:cubicBezTo>
                    <a:pt x="24549" y="17930"/>
                    <a:pt x="23597" y="15919"/>
                    <a:pt x="24655" y="12109"/>
                  </a:cubicBezTo>
                  <a:cubicBezTo>
                    <a:pt x="25713" y="8300"/>
                    <a:pt x="27724" y="5761"/>
                    <a:pt x="26877" y="2904"/>
                  </a:cubicBezTo>
                  <a:cubicBezTo>
                    <a:pt x="26031" y="47"/>
                    <a:pt x="25819" y="152"/>
                    <a:pt x="22751" y="47"/>
                  </a:cubicBezTo>
                  <a:cubicBezTo>
                    <a:pt x="21982" y="20"/>
                    <a:pt x="21088" y="0"/>
                    <a:pt x="20132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346;p54">
              <a:extLst>
                <a:ext uri="{FF2B5EF4-FFF2-40B4-BE49-F238E27FC236}">
                  <a16:creationId xmlns:a16="http://schemas.microsoft.com/office/drawing/2014/main" id="{7ADFABAE-2D76-C691-1F62-2016E72A603A}"/>
                </a:ext>
              </a:extLst>
            </p:cNvPr>
            <p:cNvSpPr/>
            <p:nvPr/>
          </p:nvSpPr>
          <p:spPr>
            <a:xfrm>
              <a:off x="3145925" y="1339600"/>
              <a:ext cx="701900" cy="864675"/>
            </a:xfrm>
            <a:custGeom>
              <a:avLst/>
              <a:gdLst/>
              <a:ahLst/>
              <a:cxnLst/>
              <a:rect l="l" t="t" r="r" b="b"/>
              <a:pathLst>
                <a:path w="28076" h="34587" extrusionOk="0">
                  <a:moveTo>
                    <a:pt x="20491" y="614"/>
                  </a:moveTo>
                  <a:cubicBezTo>
                    <a:pt x="21446" y="614"/>
                    <a:pt x="22323" y="634"/>
                    <a:pt x="23047" y="659"/>
                  </a:cubicBezTo>
                  <a:lnTo>
                    <a:pt x="23387" y="671"/>
                  </a:lnTo>
                  <a:cubicBezTo>
                    <a:pt x="26088" y="759"/>
                    <a:pt x="26139" y="762"/>
                    <a:pt x="26891" y="3297"/>
                  </a:cubicBezTo>
                  <a:cubicBezTo>
                    <a:pt x="27428" y="5111"/>
                    <a:pt x="26752" y="6780"/>
                    <a:pt x="25897" y="8894"/>
                  </a:cubicBezTo>
                  <a:cubicBezTo>
                    <a:pt x="25486" y="9911"/>
                    <a:pt x="25020" y="11063"/>
                    <a:pt x="24666" y="12334"/>
                  </a:cubicBezTo>
                  <a:cubicBezTo>
                    <a:pt x="24115" y="14322"/>
                    <a:pt x="24100" y="15814"/>
                    <a:pt x="24086" y="17130"/>
                  </a:cubicBezTo>
                  <a:cubicBezTo>
                    <a:pt x="24074" y="18330"/>
                    <a:pt x="24064" y="19366"/>
                    <a:pt x="23621" y="20448"/>
                  </a:cubicBezTo>
                  <a:cubicBezTo>
                    <a:pt x="22758" y="22556"/>
                    <a:pt x="21745" y="26636"/>
                    <a:pt x="21529" y="27522"/>
                  </a:cubicBezTo>
                  <a:cubicBezTo>
                    <a:pt x="8640" y="31770"/>
                    <a:pt x="4648" y="33205"/>
                    <a:pt x="3412" y="33789"/>
                  </a:cubicBezTo>
                  <a:cubicBezTo>
                    <a:pt x="3388" y="33436"/>
                    <a:pt x="3364" y="32867"/>
                    <a:pt x="3364" y="32097"/>
                  </a:cubicBezTo>
                  <a:cubicBezTo>
                    <a:pt x="3364" y="31451"/>
                    <a:pt x="2949" y="28795"/>
                    <a:pt x="2422" y="25431"/>
                  </a:cubicBezTo>
                  <a:cubicBezTo>
                    <a:pt x="1616" y="20276"/>
                    <a:pt x="613" y="13861"/>
                    <a:pt x="613" y="11570"/>
                  </a:cubicBezTo>
                  <a:cubicBezTo>
                    <a:pt x="613" y="8108"/>
                    <a:pt x="3879" y="6273"/>
                    <a:pt x="6264" y="4933"/>
                  </a:cubicBezTo>
                  <a:lnTo>
                    <a:pt x="6595" y="4747"/>
                  </a:lnTo>
                  <a:cubicBezTo>
                    <a:pt x="8873" y="3459"/>
                    <a:pt x="11740" y="1688"/>
                    <a:pt x="12076" y="1481"/>
                  </a:cubicBezTo>
                  <a:cubicBezTo>
                    <a:pt x="14284" y="781"/>
                    <a:pt x="17714" y="614"/>
                    <a:pt x="20491" y="614"/>
                  </a:cubicBezTo>
                  <a:close/>
                  <a:moveTo>
                    <a:pt x="20390" y="0"/>
                  </a:moveTo>
                  <a:cubicBezTo>
                    <a:pt x="17381" y="0"/>
                    <a:pt x="14063" y="198"/>
                    <a:pt x="11853" y="909"/>
                  </a:cubicBezTo>
                  <a:cubicBezTo>
                    <a:pt x="11829" y="917"/>
                    <a:pt x="11806" y="927"/>
                    <a:pt x="11785" y="940"/>
                  </a:cubicBezTo>
                  <a:cubicBezTo>
                    <a:pt x="11754" y="960"/>
                    <a:pt x="8694" y="2857"/>
                    <a:pt x="6293" y="4215"/>
                  </a:cubicBezTo>
                  <a:lnTo>
                    <a:pt x="5964" y="4400"/>
                  </a:lnTo>
                  <a:cubicBezTo>
                    <a:pt x="3447" y="5813"/>
                    <a:pt x="1" y="7749"/>
                    <a:pt x="1" y="11570"/>
                  </a:cubicBezTo>
                  <a:cubicBezTo>
                    <a:pt x="1" y="13909"/>
                    <a:pt x="1008" y="20350"/>
                    <a:pt x="1818" y="25526"/>
                  </a:cubicBezTo>
                  <a:cubicBezTo>
                    <a:pt x="2318" y="28731"/>
                    <a:pt x="2751" y="31499"/>
                    <a:pt x="2751" y="32098"/>
                  </a:cubicBezTo>
                  <a:cubicBezTo>
                    <a:pt x="2751" y="34586"/>
                    <a:pt x="2862" y="34586"/>
                    <a:pt x="3158" y="34586"/>
                  </a:cubicBezTo>
                  <a:cubicBezTo>
                    <a:pt x="3281" y="34586"/>
                    <a:pt x="3389" y="34504"/>
                    <a:pt x="3440" y="34394"/>
                  </a:cubicBezTo>
                  <a:cubicBezTo>
                    <a:pt x="4559" y="33830"/>
                    <a:pt x="14964" y="30330"/>
                    <a:pt x="21883" y="28050"/>
                  </a:cubicBezTo>
                  <a:cubicBezTo>
                    <a:pt x="21983" y="28017"/>
                    <a:pt x="22060" y="27934"/>
                    <a:pt x="22084" y="27830"/>
                  </a:cubicBezTo>
                  <a:cubicBezTo>
                    <a:pt x="22095" y="27782"/>
                    <a:pt x="23254" y="22960"/>
                    <a:pt x="24187" y="20680"/>
                  </a:cubicBezTo>
                  <a:cubicBezTo>
                    <a:pt x="24674" y="19489"/>
                    <a:pt x="24685" y="18400"/>
                    <a:pt x="24698" y="17138"/>
                  </a:cubicBezTo>
                  <a:cubicBezTo>
                    <a:pt x="24711" y="15858"/>
                    <a:pt x="24726" y="14409"/>
                    <a:pt x="25257" y="12498"/>
                  </a:cubicBezTo>
                  <a:cubicBezTo>
                    <a:pt x="25600" y="11261"/>
                    <a:pt x="26040" y="10174"/>
                    <a:pt x="26464" y="9124"/>
                  </a:cubicBezTo>
                  <a:cubicBezTo>
                    <a:pt x="27328" y="6987"/>
                    <a:pt x="28075" y="5143"/>
                    <a:pt x="27477" y="3123"/>
                  </a:cubicBezTo>
                  <a:cubicBezTo>
                    <a:pt x="26628" y="261"/>
                    <a:pt x="26284" y="155"/>
                    <a:pt x="23406" y="59"/>
                  </a:cubicBezTo>
                  <a:lnTo>
                    <a:pt x="23067" y="48"/>
                  </a:lnTo>
                  <a:cubicBezTo>
                    <a:pt x="22233" y="19"/>
                    <a:pt x="21326" y="0"/>
                    <a:pt x="20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347;p54">
              <a:extLst>
                <a:ext uri="{FF2B5EF4-FFF2-40B4-BE49-F238E27FC236}">
                  <a16:creationId xmlns:a16="http://schemas.microsoft.com/office/drawing/2014/main" id="{9AFCA3C2-4F9F-DFB0-8EA2-F90735D809AF}"/>
                </a:ext>
              </a:extLst>
            </p:cNvPr>
            <p:cNvSpPr/>
            <p:nvPr/>
          </p:nvSpPr>
          <p:spPr>
            <a:xfrm>
              <a:off x="3348825" y="1312750"/>
              <a:ext cx="338650" cy="322150"/>
            </a:xfrm>
            <a:custGeom>
              <a:avLst/>
              <a:gdLst/>
              <a:ahLst/>
              <a:cxnLst/>
              <a:rect l="l" t="t" r="r" b="b"/>
              <a:pathLst>
                <a:path w="13546" h="12886" extrusionOk="0">
                  <a:moveTo>
                    <a:pt x="4473" y="1"/>
                  </a:moveTo>
                  <a:cubicBezTo>
                    <a:pt x="3541" y="1"/>
                    <a:pt x="2787" y="200"/>
                    <a:pt x="2434" y="611"/>
                  </a:cubicBezTo>
                  <a:cubicBezTo>
                    <a:pt x="2434" y="611"/>
                    <a:pt x="1058" y="1351"/>
                    <a:pt x="530" y="4738"/>
                  </a:cubicBezTo>
                  <a:cubicBezTo>
                    <a:pt x="0" y="8123"/>
                    <a:pt x="0" y="12886"/>
                    <a:pt x="0" y="12886"/>
                  </a:cubicBezTo>
                  <a:cubicBezTo>
                    <a:pt x="0" y="12886"/>
                    <a:pt x="5714" y="9711"/>
                    <a:pt x="6561" y="9606"/>
                  </a:cubicBezTo>
                  <a:cubicBezTo>
                    <a:pt x="6578" y="9603"/>
                    <a:pt x="6598" y="9602"/>
                    <a:pt x="6619" y="9602"/>
                  </a:cubicBezTo>
                  <a:cubicBezTo>
                    <a:pt x="7657" y="9602"/>
                    <a:pt x="13545" y="12039"/>
                    <a:pt x="13545" y="12039"/>
                  </a:cubicBezTo>
                  <a:cubicBezTo>
                    <a:pt x="13545" y="12039"/>
                    <a:pt x="12699" y="7172"/>
                    <a:pt x="11428" y="3786"/>
                  </a:cubicBezTo>
                  <a:cubicBezTo>
                    <a:pt x="10512" y="1342"/>
                    <a:pt x="6893" y="1"/>
                    <a:pt x="4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48;p54">
              <a:extLst>
                <a:ext uri="{FF2B5EF4-FFF2-40B4-BE49-F238E27FC236}">
                  <a16:creationId xmlns:a16="http://schemas.microsoft.com/office/drawing/2014/main" id="{C5750271-69F8-4144-1B37-5D7F3D108276}"/>
                </a:ext>
              </a:extLst>
            </p:cNvPr>
            <p:cNvSpPr/>
            <p:nvPr/>
          </p:nvSpPr>
          <p:spPr>
            <a:xfrm>
              <a:off x="3341175" y="1305025"/>
              <a:ext cx="354675" cy="337525"/>
            </a:xfrm>
            <a:custGeom>
              <a:avLst/>
              <a:gdLst/>
              <a:ahLst/>
              <a:cxnLst/>
              <a:rect l="l" t="t" r="r" b="b"/>
              <a:pathLst>
                <a:path w="14187" h="13501" extrusionOk="0">
                  <a:moveTo>
                    <a:pt x="4784" y="616"/>
                  </a:moveTo>
                  <a:cubicBezTo>
                    <a:pt x="5202" y="616"/>
                    <a:pt x="5664" y="658"/>
                    <a:pt x="6149" y="743"/>
                  </a:cubicBezTo>
                  <a:cubicBezTo>
                    <a:pt x="8282" y="1120"/>
                    <a:pt x="10748" y="2336"/>
                    <a:pt x="11448" y="4203"/>
                  </a:cubicBezTo>
                  <a:cubicBezTo>
                    <a:pt x="12445" y="6860"/>
                    <a:pt x="13188" y="10487"/>
                    <a:pt x="13448" y="11852"/>
                  </a:cubicBezTo>
                  <a:cubicBezTo>
                    <a:pt x="11819" y="11188"/>
                    <a:pt x="7840" y="9607"/>
                    <a:pt x="6903" y="9607"/>
                  </a:cubicBezTo>
                  <a:cubicBezTo>
                    <a:pt x="6875" y="9607"/>
                    <a:pt x="6851" y="9608"/>
                    <a:pt x="6829" y="9611"/>
                  </a:cubicBezTo>
                  <a:cubicBezTo>
                    <a:pt x="6067" y="9706"/>
                    <a:pt x="2056" y="11883"/>
                    <a:pt x="618" y="12674"/>
                  </a:cubicBezTo>
                  <a:cubicBezTo>
                    <a:pt x="635" y="11348"/>
                    <a:pt x="721" y="7767"/>
                    <a:pt x="1138" y="5095"/>
                  </a:cubicBezTo>
                  <a:cubicBezTo>
                    <a:pt x="1629" y="1956"/>
                    <a:pt x="2864" y="1202"/>
                    <a:pt x="2889" y="1189"/>
                  </a:cubicBezTo>
                  <a:cubicBezTo>
                    <a:pt x="2921" y="1171"/>
                    <a:pt x="2949" y="1148"/>
                    <a:pt x="2973" y="1120"/>
                  </a:cubicBezTo>
                  <a:cubicBezTo>
                    <a:pt x="3254" y="792"/>
                    <a:pt x="3924" y="616"/>
                    <a:pt x="4784" y="616"/>
                  </a:cubicBezTo>
                  <a:close/>
                  <a:moveTo>
                    <a:pt x="4772" y="0"/>
                  </a:moveTo>
                  <a:cubicBezTo>
                    <a:pt x="3748" y="0"/>
                    <a:pt x="2956" y="236"/>
                    <a:pt x="2541" y="683"/>
                  </a:cubicBezTo>
                  <a:cubicBezTo>
                    <a:pt x="2264" y="865"/>
                    <a:pt x="1028" y="1838"/>
                    <a:pt x="533" y="4999"/>
                  </a:cubicBezTo>
                  <a:cubicBezTo>
                    <a:pt x="7" y="8370"/>
                    <a:pt x="1" y="13147"/>
                    <a:pt x="1" y="13195"/>
                  </a:cubicBezTo>
                  <a:cubicBezTo>
                    <a:pt x="1" y="13364"/>
                    <a:pt x="138" y="13500"/>
                    <a:pt x="306" y="13500"/>
                  </a:cubicBezTo>
                  <a:cubicBezTo>
                    <a:pt x="358" y="13500"/>
                    <a:pt x="409" y="13487"/>
                    <a:pt x="455" y="13462"/>
                  </a:cubicBezTo>
                  <a:cubicBezTo>
                    <a:pt x="2644" y="12245"/>
                    <a:pt x="6330" y="10290"/>
                    <a:pt x="6904" y="10218"/>
                  </a:cubicBezTo>
                  <a:cubicBezTo>
                    <a:pt x="6917" y="10216"/>
                    <a:pt x="6932" y="10215"/>
                    <a:pt x="6949" y="10215"/>
                  </a:cubicBezTo>
                  <a:cubicBezTo>
                    <a:pt x="7565" y="10215"/>
                    <a:pt x="10833" y="11430"/>
                    <a:pt x="13734" y="12631"/>
                  </a:cubicBezTo>
                  <a:cubicBezTo>
                    <a:pt x="13773" y="12647"/>
                    <a:pt x="13813" y="12654"/>
                    <a:pt x="13851" y="12654"/>
                  </a:cubicBezTo>
                  <a:cubicBezTo>
                    <a:pt x="14031" y="12654"/>
                    <a:pt x="14186" y="12491"/>
                    <a:pt x="14152" y="12295"/>
                  </a:cubicBezTo>
                  <a:cubicBezTo>
                    <a:pt x="14144" y="12247"/>
                    <a:pt x="13286" y="7361"/>
                    <a:pt x="12021" y="3987"/>
                  </a:cubicBezTo>
                  <a:cubicBezTo>
                    <a:pt x="11182" y="1752"/>
                    <a:pt x="8391" y="518"/>
                    <a:pt x="6255" y="141"/>
                  </a:cubicBezTo>
                  <a:cubicBezTo>
                    <a:pt x="5724" y="46"/>
                    <a:pt x="5225" y="0"/>
                    <a:pt x="47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349;p54">
              <a:extLst>
                <a:ext uri="{FF2B5EF4-FFF2-40B4-BE49-F238E27FC236}">
                  <a16:creationId xmlns:a16="http://schemas.microsoft.com/office/drawing/2014/main" id="{3EA3066A-5906-B10F-B8CA-194EC9A0E218}"/>
                </a:ext>
              </a:extLst>
            </p:cNvPr>
            <p:cNvSpPr/>
            <p:nvPr/>
          </p:nvSpPr>
          <p:spPr>
            <a:xfrm>
              <a:off x="3383225" y="1306875"/>
              <a:ext cx="179900" cy="351850"/>
            </a:xfrm>
            <a:custGeom>
              <a:avLst/>
              <a:gdLst/>
              <a:ahLst/>
              <a:cxnLst/>
              <a:rect l="l" t="t" r="r" b="b"/>
              <a:pathLst>
                <a:path w="7196" h="14074" extrusionOk="0">
                  <a:moveTo>
                    <a:pt x="0" y="0"/>
                  </a:moveTo>
                  <a:cubicBezTo>
                    <a:pt x="0" y="0"/>
                    <a:pt x="38" y="130"/>
                    <a:pt x="104" y="362"/>
                  </a:cubicBezTo>
                  <a:cubicBezTo>
                    <a:pt x="516" y="1794"/>
                    <a:pt x="2053" y="7095"/>
                    <a:pt x="2964" y="9735"/>
                  </a:cubicBezTo>
                  <a:cubicBezTo>
                    <a:pt x="4021" y="12804"/>
                    <a:pt x="5608" y="14073"/>
                    <a:pt x="5608" y="14073"/>
                  </a:cubicBezTo>
                  <a:lnTo>
                    <a:pt x="7195" y="7725"/>
                  </a:lnTo>
                  <a:cubicBezTo>
                    <a:pt x="7195" y="7725"/>
                    <a:pt x="953" y="169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350;p54">
              <a:extLst>
                <a:ext uri="{FF2B5EF4-FFF2-40B4-BE49-F238E27FC236}">
                  <a16:creationId xmlns:a16="http://schemas.microsoft.com/office/drawing/2014/main" id="{84E6E2DC-FE6D-EFC4-A4CB-60DC42B092AF}"/>
                </a:ext>
              </a:extLst>
            </p:cNvPr>
            <p:cNvSpPr/>
            <p:nvPr/>
          </p:nvSpPr>
          <p:spPr>
            <a:xfrm>
              <a:off x="3374800" y="1299200"/>
              <a:ext cx="196400" cy="367200"/>
            </a:xfrm>
            <a:custGeom>
              <a:avLst/>
              <a:gdLst/>
              <a:ahLst/>
              <a:cxnLst/>
              <a:rect l="l" t="t" r="r" b="b"/>
              <a:pathLst>
                <a:path w="7856" h="14688" extrusionOk="0">
                  <a:moveTo>
                    <a:pt x="1089" y="1808"/>
                  </a:moveTo>
                  <a:lnTo>
                    <a:pt x="1089" y="1808"/>
                  </a:lnTo>
                  <a:cubicBezTo>
                    <a:pt x="2944" y="3983"/>
                    <a:pt x="6461" y="7418"/>
                    <a:pt x="7193" y="8128"/>
                  </a:cubicBezTo>
                  <a:lnTo>
                    <a:pt x="5777" y="13790"/>
                  </a:lnTo>
                  <a:cubicBezTo>
                    <a:pt x="5262" y="13236"/>
                    <a:pt x="4301" y="12004"/>
                    <a:pt x="3590" y="9943"/>
                  </a:cubicBezTo>
                  <a:cubicBezTo>
                    <a:pt x="2856" y="7816"/>
                    <a:pt x="1700" y="3903"/>
                    <a:pt x="1089" y="1808"/>
                  </a:cubicBezTo>
                  <a:close/>
                  <a:moveTo>
                    <a:pt x="338" y="1"/>
                  </a:moveTo>
                  <a:cubicBezTo>
                    <a:pt x="298" y="1"/>
                    <a:pt x="258" y="9"/>
                    <a:pt x="220" y="25"/>
                  </a:cubicBezTo>
                  <a:cubicBezTo>
                    <a:pt x="77" y="83"/>
                    <a:pt x="0" y="242"/>
                    <a:pt x="43" y="390"/>
                  </a:cubicBezTo>
                  <a:lnTo>
                    <a:pt x="148" y="755"/>
                  </a:lnTo>
                  <a:cubicBezTo>
                    <a:pt x="589" y="2288"/>
                    <a:pt x="2099" y="7498"/>
                    <a:pt x="3011" y="10142"/>
                  </a:cubicBezTo>
                  <a:cubicBezTo>
                    <a:pt x="4085" y="13258"/>
                    <a:pt x="5687" y="14565"/>
                    <a:pt x="5754" y="14620"/>
                  </a:cubicBezTo>
                  <a:cubicBezTo>
                    <a:pt x="5809" y="14663"/>
                    <a:pt x="5876" y="14686"/>
                    <a:pt x="5945" y="14686"/>
                  </a:cubicBezTo>
                  <a:lnTo>
                    <a:pt x="5946" y="14687"/>
                  </a:lnTo>
                  <a:cubicBezTo>
                    <a:pt x="6087" y="14687"/>
                    <a:pt x="6208" y="14591"/>
                    <a:pt x="6243" y="14456"/>
                  </a:cubicBezTo>
                  <a:lnTo>
                    <a:pt x="7829" y="8105"/>
                  </a:lnTo>
                  <a:cubicBezTo>
                    <a:pt x="7856" y="8000"/>
                    <a:pt x="7824" y="7887"/>
                    <a:pt x="7745" y="7811"/>
                  </a:cubicBezTo>
                  <a:cubicBezTo>
                    <a:pt x="7683" y="7751"/>
                    <a:pt x="1524" y="1792"/>
                    <a:pt x="604" y="156"/>
                  </a:cubicBezTo>
                  <a:cubicBezTo>
                    <a:pt x="548" y="58"/>
                    <a:pt x="445" y="1"/>
                    <a:pt x="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351;p54">
              <a:extLst>
                <a:ext uri="{FF2B5EF4-FFF2-40B4-BE49-F238E27FC236}">
                  <a16:creationId xmlns:a16="http://schemas.microsoft.com/office/drawing/2014/main" id="{EB684FFB-2900-BF71-5ECC-B281828DCAD9}"/>
                </a:ext>
              </a:extLst>
            </p:cNvPr>
            <p:cNvSpPr/>
            <p:nvPr/>
          </p:nvSpPr>
          <p:spPr>
            <a:xfrm>
              <a:off x="3303850" y="967400"/>
              <a:ext cx="410075" cy="571100"/>
            </a:xfrm>
            <a:custGeom>
              <a:avLst/>
              <a:gdLst/>
              <a:ahLst/>
              <a:cxnLst/>
              <a:rect l="l" t="t" r="r" b="b"/>
              <a:pathLst>
                <a:path w="16403" h="22844" extrusionOk="0">
                  <a:moveTo>
                    <a:pt x="8230" y="1"/>
                  </a:moveTo>
                  <a:cubicBezTo>
                    <a:pt x="6845" y="1"/>
                    <a:pt x="3239" y="542"/>
                    <a:pt x="1799" y="5960"/>
                  </a:cubicBezTo>
                  <a:cubicBezTo>
                    <a:pt x="0" y="12733"/>
                    <a:pt x="5821" y="18552"/>
                    <a:pt x="7513" y="20774"/>
                  </a:cubicBezTo>
                  <a:cubicBezTo>
                    <a:pt x="8496" y="22063"/>
                    <a:pt x="9729" y="22843"/>
                    <a:pt x="10859" y="22843"/>
                  </a:cubicBezTo>
                  <a:cubicBezTo>
                    <a:pt x="11677" y="22843"/>
                    <a:pt x="12441" y="22435"/>
                    <a:pt x="13016" y="21515"/>
                  </a:cubicBezTo>
                  <a:cubicBezTo>
                    <a:pt x="15133" y="18129"/>
                    <a:pt x="15767" y="16436"/>
                    <a:pt x="16084" y="11992"/>
                  </a:cubicBezTo>
                  <a:cubicBezTo>
                    <a:pt x="16402" y="7547"/>
                    <a:pt x="15873" y="4585"/>
                    <a:pt x="13862" y="2258"/>
                  </a:cubicBezTo>
                  <a:cubicBezTo>
                    <a:pt x="12019" y="122"/>
                    <a:pt x="9285" y="34"/>
                    <a:pt x="8845" y="34"/>
                  </a:cubicBezTo>
                  <a:cubicBezTo>
                    <a:pt x="8805" y="34"/>
                    <a:pt x="8784" y="34"/>
                    <a:pt x="8784" y="34"/>
                  </a:cubicBezTo>
                  <a:cubicBezTo>
                    <a:pt x="8784" y="34"/>
                    <a:pt x="8577" y="1"/>
                    <a:pt x="8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352;p54">
              <a:extLst>
                <a:ext uri="{FF2B5EF4-FFF2-40B4-BE49-F238E27FC236}">
                  <a16:creationId xmlns:a16="http://schemas.microsoft.com/office/drawing/2014/main" id="{C9077175-C3D1-AC9D-045C-18AB86EFD369}"/>
                </a:ext>
              </a:extLst>
            </p:cNvPr>
            <p:cNvSpPr/>
            <p:nvPr/>
          </p:nvSpPr>
          <p:spPr>
            <a:xfrm>
              <a:off x="3300900" y="959900"/>
              <a:ext cx="421275" cy="586250"/>
            </a:xfrm>
            <a:custGeom>
              <a:avLst/>
              <a:gdLst/>
              <a:ahLst/>
              <a:cxnLst/>
              <a:rect l="l" t="t" r="r" b="b"/>
              <a:pathLst>
                <a:path w="16851" h="23450" extrusionOk="0">
                  <a:moveTo>
                    <a:pt x="8307" y="601"/>
                  </a:moveTo>
                  <a:lnTo>
                    <a:pt x="8307" y="602"/>
                  </a:lnTo>
                  <a:cubicBezTo>
                    <a:pt x="8616" y="602"/>
                    <a:pt x="8815" y="631"/>
                    <a:pt x="8852" y="637"/>
                  </a:cubicBezTo>
                  <a:cubicBezTo>
                    <a:pt x="8867" y="639"/>
                    <a:pt x="8882" y="641"/>
                    <a:pt x="8897" y="641"/>
                  </a:cubicBezTo>
                  <a:cubicBezTo>
                    <a:pt x="8902" y="641"/>
                    <a:pt x="8907" y="640"/>
                    <a:pt x="8912" y="640"/>
                  </a:cubicBezTo>
                  <a:cubicBezTo>
                    <a:pt x="8914" y="640"/>
                    <a:pt x="8928" y="640"/>
                    <a:pt x="8952" y="640"/>
                  </a:cubicBezTo>
                  <a:cubicBezTo>
                    <a:pt x="9311" y="640"/>
                    <a:pt x="11977" y="705"/>
                    <a:pt x="13748" y="2757"/>
                  </a:cubicBezTo>
                  <a:cubicBezTo>
                    <a:pt x="15604" y="4905"/>
                    <a:pt x="16226" y="7661"/>
                    <a:pt x="15897" y="12270"/>
                  </a:cubicBezTo>
                  <a:cubicBezTo>
                    <a:pt x="15578" y="16729"/>
                    <a:pt x="14933" y="18360"/>
                    <a:pt x="12874" y="21652"/>
                  </a:cubicBezTo>
                  <a:cubicBezTo>
                    <a:pt x="12405" y="22403"/>
                    <a:pt x="11800" y="22801"/>
                    <a:pt x="11075" y="22835"/>
                  </a:cubicBezTo>
                  <a:cubicBezTo>
                    <a:pt x="11045" y="22837"/>
                    <a:pt x="11015" y="22837"/>
                    <a:pt x="10985" y="22837"/>
                  </a:cubicBezTo>
                  <a:cubicBezTo>
                    <a:pt x="9968" y="22837"/>
                    <a:pt x="8812" y="22119"/>
                    <a:pt x="7875" y="20889"/>
                  </a:cubicBezTo>
                  <a:cubicBezTo>
                    <a:pt x="7668" y="20617"/>
                    <a:pt x="7400" y="20291"/>
                    <a:pt x="7092" y="19918"/>
                  </a:cubicBezTo>
                  <a:cubicBezTo>
                    <a:pt x="4849" y="17199"/>
                    <a:pt x="673" y="12138"/>
                    <a:pt x="2214" y="6339"/>
                  </a:cubicBezTo>
                  <a:cubicBezTo>
                    <a:pt x="3596" y="1136"/>
                    <a:pt x="6975" y="601"/>
                    <a:pt x="8307" y="601"/>
                  </a:cubicBezTo>
                  <a:close/>
                  <a:moveTo>
                    <a:pt x="8393" y="1"/>
                  </a:moveTo>
                  <a:cubicBezTo>
                    <a:pt x="6952" y="1"/>
                    <a:pt x="3117" y="552"/>
                    <a:pt x="1622" y="6181"/>
                  </a:cubicBezTo>
                  <a:cubicBezTo>
                    <a:pt x="1" y="12285"/>
                    <a:pt x="4307" y="17504"/>
                    <a:pt x="6619" y="20308"/>
                  </a:cubicBezTo>
                  <a:cubicBezTo>
                    <a:pt x="6922" y="20674"/>
                    <a:pt x="7185" y="20993"/>
                    <a:pt x="7388" y="21260"/>
                  </a:cubicBezTo>
                  <a:cubicBezTo>
                    <a:pt x="8439" y="22639"/>
                    <a:pt x="9773" y="23449"/>
                    <a:pt x="10981" y="23449"/>
                  </a:cubicBezTo>
                  <a:cubicBezTo>
                    <a:pt x="11022" y="23449"/>
                    <a:pt x="11063" y="23448"/>
                    <a:pt x="11104" y="23446"/>
                  </a:cubicBezTo>
                  <a:cubicBezTo>
                    <a:pt x="12028" y="23403"/>
                    <a:pt x="12819" y="22895"/>
                    <a:pt x="13393" y="21977"/>
                  </a:cubicBezTo>
                  <a:cubicBezTo>
                    <a:pt x="15481" y="18638"/>
                    <a:pt x="16182" y="16869"/>
                    <a:pt x="16508" y="12313"/>
                  </a:cubicBezTo>
                  <a:cubicBezTo>
                    <a:pt x="16850" y="7525"/>
                    <a:pt x="16184" y="4641"/>
                    <a:pt x="14211" y="2357"/>
                  </a:cubicBezTo>
                  <a:cubicBezTo>
                    <a:pt x="12261" y="97"/>
                    <a:pt x="9413" y="29"/>
                    <a:pt x="8950" y="29"/>
                  </a:cubicBezTo>
                  <a:cubicBezTo>
                    <a:pt x="8937" y="29"/>
                    <a:pt x="8926" y="29"/>
                    <a:pt x="8917" y="29"/>
                  </a:cubicBezTo>
                  <a:cubicBezTo>
                    <a:pt x="8845" y="20"/>
                    <a:pt x="8660" y="1"/>
                    <a:pt x="8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353;p54">
              <a:extLst>
                <a:ext uri="{FF2B5EF4-FFF2-40B4-BE49-F238E27FC236}">
                  <a16:creationId xmlns:a16="http://schemas.microsoft.com/office/drawing/2014/main" id="{6670D145-03E1-223E-E7B7-2C5B05304FFB}"/>
                </a:ext>
              </a:extLst>
            </p:cNvPr>
            <p:cNvSpPr/>
            <p:nvPr/>
          </p:nvSpPr>
          <p:spPr>
            <a:xfrm>
              <a:off x="3335175" y="967400"/>
              <a:ext cx="369675" cy="315775"/>
            </a:xfrm>
            <a:custGeom>
              <a:avLst/>
              <a:gdLst/>
              <a:ahLst/>
              <a:cxnLst/>
              <a:rect l="l" t="t" r="r" b="b"/>
              <a:pathLst>
                <a:path w="14787" h="12631" extrusionOk="0">
                  <a:moveTo>
                    <a:pt x="6977" y="1"/>
                  </a:moveTo>
                  <a:cubicBezTo>
                    <a:pt x="5592" y="1"/>
                    <a:pt x="1986" y="542"/>
                    <a:pt x="546" y="5960"/>
                  </a:cubicBezTo>
                  <a:cubicBezTo>
                    <a:pt x="0" y="8017"/>
                    <a:pt x="159" y="9986"/>
                    <a:pt x="689" y="11792"/>
                  </a:cubicBezTo>
                  <a:cubicBezTo>
                    <a:pt x="878" y="11308"/>
                    <a:pt x="1163" y="10934"/>
                    <a:pt x="1604" y="10934"/>
                  </a:cubicBezTo>
                  <a:cubicBezTo>
                    <a:pt x="2838" y="10934"/>
                    <a:pt x="2973" y="12631"/>
                    <a:pt x="3368" y="12631"/>
                  </a:cubicBezTo>
                  <a:cubicBezTo>
                    <a:pt x="3379" y="12631"/>
                    <a:pt x="3391" y="12630"/>
                    <a:pt x="3403" y="12626"/>
                  </a:cubicBezTo>
                  <a:cubicBezTo>
                    <a:pt x="3826" y="12521"/>
                    <a:pt x="5520" y="11040"/>
                    <a:pt x="5202" y="9664"/>
                  </a:cubicBezTo>
                  <a:cubicBezTo>
                    <a:pt x="4886" y="8288"/>
                    <a:pt x="5309" y="7654"/>
                    <a:pt x="7531" y="7654"/>
                  </a:cubicBezTo>
                  <a:cubicBezTo>
                    <a:pt x="9530" y="7654"/>
                    <a:pt x="10159" y="8425"/>
                    <a:pt x="10805" y="8425"/>
                  </a:cubicBezTo>
                  <a:cubicBezTo>
                    <a:pt x="10877" y="8425"/>
                    <a:pt x="10949" y="8416"/>
                    <a:pt x="11023" y="8395"/>
                  </a:cubicBezTo>
                  <a:cubicBezTo>
                    <a:pt x="11763" y="8183"/>
                    <a:pt x="12292" y="6701"/>
                    <a:pt x="13033" y="6701"/>
                  </a:cubicBezTo>
                  <a:cubicBezTo>
                    <a:pt x="13502" y="6701"/>
                    <a:pt x="14141" y="6873"/>
                    <a:pt x="14787" y="7507"/>
                  </a:cubicBezTo>
                  <a:cubicBezTo>
                    <a:pt x="14526" y="5382"/>
                    <a:pt x="13853" y="3697"/>
                    <a:pt x="12609" y="2257"/>
                  </a:cubicBezTo>
                  <a:cubicBezTo>
                    <a:pt x="10766" y="122"/>
                    <a:pt x="8033" y="34"/>
                    <a:pt x="7592" y="34"/>
                  </a:cubicBezTo>
                  <a:cubicBezTo>
                    <a:pt x="7552" y="34"/>
                    <a:pt x="7531" y="34"/>
                    <a:pt x="7531" y="34"/>
                  </a:cubicBezTo>
                  <a:cubicBezTo>
                    <a:pt x="7531" y="34"/>
                    <a:pt x="7324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354;p54">
              <a:extLst>
                <a:ext uri="{FF2B5EF4-FFF2-40B4-BE49-F238E27FC236}">
                  <a16:creationId xmlns:a16="http://schemas.microsoft.com/office/drawing/2014/main" id="{D8651150-B4C4-55C1-B30E-D0881AB4D3FF}"/>
                </a:ext>
              </a:extLst>
            </p:cNvPr>
            <p:cNvSpPr/>
            <p:nvPr/>
          </p:nvSpPr>
          <p:spPr>
            <a:xfrm>
              <a:off x="3328725" y="959875"/>
              <a:ext cx="384125" cy="331000"/>
            </a:xfrm>
            <a:custGeom>
              <a:avLst/>
              <a:gdLst/>
              <a:ahLst/>
              <a:cxnLst/>
              <a:rect l="l" t="t" r="r" b="b"/>
              <a:pathLst>
                <a:path w="15365" h="13240" extrusionOk="0">
                  <a:moveTo>
                    <a:pt x="7218" y="606"/>
                  </a:moveTo>
                  <a:cubicBezTo>
                    <a:pt x="7539" y="606"/>
                    <a:pt x="7749" y="635"/>
                    <a:pt x="7799" y="642"/>
                  </a:cubicBezTo>
                  <a:cubicBezTo>
                    <a:pt x="7801" y="642"/>
                    <a:pt x="7815" y="642"/>
                    <a:pt x="7840" y="642"/>
                  </a:cubicBezTo>
                  <a:cubicBezTo>
                    <a:pt x="8204" y="642"/>
                    <a:pt x="10866" y="708"/>
                    <a:pt x="12635" y="2758"/>
                  </a:cubicBezTo>
                  <a:cubicBezTo>
                    <a:pt x="13670" y="3956"/>
                    <a:pt x="14311" y="5347"/>
                    <a:pt x="14628" y="7092"/>
                  </a:cubicBezTo>
                  <a:cubicBezTo>
                    <a:pt x="14111" y="6776"/>
                    <a:pt x="13637" y="6696"/>
                    <a:pt x="13291" y="6696"/>
                  </a:cubicBezTo>
                  <a:cubicBezTo>
                    <a:pt x="12749" y="6696"/>
                    <a:pt x="12361" y="7185"/>
                    <a:pt x="11984" y="7656"/>
                  </a:cubicBezTo>
                  <a:cubicBezTo>
                    <a:pt x="11720" y="7987"/>
                    <a:pt x="11448" y="8329"/>
                    <a:pt x="11196" y="8401"/>
                  </a:cubicBezTo>
                  <a:cubicBezTo>
                    <a:pt x="11152" y="8414"/>
                    <a:pt x="11108" y="8420"/>
                    <a:pt x="11062" y="8420"/>
                  </a:cubicBezTo>
                  <a:cubicBezTo>
                    <a:pt x="10902" y="8420"/>
                    <a:pt x="10720" y="8344"/>
                    <a:pt x="10424" y="8215"/>
                  </a:cubicBezTo>
                  <a:cubicBezTo>
                    <a:pt x="9877" y="7977"/>
                    <a:pt x="9128" y="7649"/>
                    <a:pt x="7789" y="7649"/>
                  </a:cubicBezTo>
                  <a:cubicBezTo>
                    <a:pt x="6485" y="7649"/>
                    <a:pt x="5732" y="7864"/>
                    <a:pt x="5347" y="8347"/>
                  </a:cubicBezTo>
                  <a:cubicBezTo>
                    <a:pt x="4953" y="8843"/>
                    <a:pt x="5042" y="9509"/>
                    <a:pt x="5162" y="10034"/>
                  </a:cubicBezTo>
                  <a:cubicBezTo>
                    <a:pt x="5414" y="11125"/>
                    <a:pt x="4113" y="12360"/>
                    <a:pt x="3670" y="12595"/>
                  </a:cubicBezTo>
                  <a:cubicBezTo>
                    <a:pt x="3623" y="12520"/>
                    <a:pt x="3559" y="12392"/>
                    <a:pt x="3511" y="12293"/>
                  </a:cubicBezTo>
                  <a:cubicBezTo>
                    <a:pt x="3260" y="11783"/>
                    <a:pt x="2842" y="10929"/>
                    <a:pt x="1863" y="10929"/>
                  </a:cubicBezTo>
                  <a:cubicBezTo>
                    <a:pt x="1626" y="10929"/>
                    <a:pt x="1329" y="11008"/>
                    <a:pt x="1057" y="11307"/>
                  </a:cubicBezTo>
                  <a:cubicBezTo>
                    <a:pt x="664" y="9597"/>
                    <a:pt x="678" y="7930"/>
                    <a:pt x="1101" y="6341"/>
                  </a:cubicBezTo>
                  <a:cubicBezTo>
                    <a:pt x="2480" y="1148"/>
                    <a:pt x="5849" y="606"/>
                    <a:pt x="7218" y="606"/>
                  </a:cubicBezTo>
                  <a:close/>
                  <a:moveTo>
                    <a:pt x="7281" y="1"/>
                  </a:moveTo>
                  <a:cubicBezTo>
                    <a:pt x="5842" y="1"/>
                    <a:pt x="2005" y="550"/>
                    <a:pt x="509" y="6182"/>
                  </a:cubicBezTo>
                  <a:cubicBezTo>
                    <a:pt x="0" y="8099"/>
                    <a:pt x="49" y="10117"/>
                    <a:pt x="654" y="12179"/>
                  </a:cubicBezTo>
                  <a:cubicBezTo>
                    <a:pt x="690" y="12305"/>
                    <a:pt x="803" y="12392"/>
                    <a:pt x="935" y="12399"/>
                  </a:cubicBezTo>
                  <a:cubicBezTo>
                    <a:pt x="941" y="12399"/>
                    <a:pt x="947" y="12400"/>
                    <a:pt x="954" y="12400"/>
                  </a:cubicBezTo>
                  <a:cubicBezTo>
                    <a:pt x="1072" y="12400"/>
                    <a:pt x="1188" y="12320"/>
                    <a:pt x="1233" y="12203"/>
                  </a:cubicBezTo>
                  <a:cubicBezTo>
                    <a:pt x="1404" y="11763"/>
                    <a:pt x="1615" y="11541"/>
                    <a:pt x="1863" y="11541"/>
                  </a:cubicBezTo>
                  <a:cubicBezTo>
                    <a:pt x="2416" y="11541"/>
                    <a:pt x="2676" y="11983"/>
                    <a:pt x="2961" y="12562"/>
                  </a:cubicBezTo>
                  <a:cubicBezTo>
                    <a:pt x="3117" y="12882"/>
                    <a:pt x="3294" y="13240"/>
                    <a:pt x="3616" y="13240"/>
                  </a:cubicBezTo>
                  <a:cubicBezTo>
                    <a:pt x="3656" y="13239"/>
                    <a:pt x="3697" y="13234"/>
                    <a:pt x="3736" y="13224"/>
                  </a:cubicBezTo>
                  <a:cubicBezTo>
                    <a:pt x="4246" y="13096"/>
                    <a:pt x="6128" y="11498"/>
                    <a:pt x="5758" y="9895"/>
                  </a:cubicBezTo>
                  <a:cubicBezTo>
                    <a:pt x="5626" y="9323"/>
                    <a:pt x="5648" y="8952"/>
                    <a:pt x="5826" y="8728"/>
                  </a:cubicBezTo>
                  <a:cubicBezTo>
                    <a:pt x="6076" y="8412"/>
                    <a:pt x="6718" y="8260"/>
                    <a:pt x="7788" y="8260"/>
                  </a:cubicBezTo>
                  <a:cubicBezTo>
                    <a:pt x="9000" y="8260"/>
                    <a:pt x="9681" y="8558"/>
                    <a:pt x="10178" y="8776"/>
                  </a:cubicBezTo>
                  <a:cubicBezTo>
                    <a:pt x="10487" y="8911"/>
                    <a:pt x="10765" y="9032"/>
                    <a:pt x="11063" y="9032"/>
                  </a:cubicBezTo>
                  <a:cubicBezTo>
                    <a:pt x="11161" y="9032"/>
                    <a:pt x="11260" y="9019"/>
                    <a:pt x="11364" y="8989"/>
                  </a:cubicBezTo>
                  <a:cubicBezTo>
                    <a:pt x="11805" y="8863"/>
                    <a:pt x="12139" y="8443"/>
                    <a:pt x="12463" y="8037"/>
                  </a:cubicBezTo>
                  <a:cubicBezTo>
                    <a:pt x="12735" y="7695"/>
                    <a:pt x="13044" y="7308"/>
                    <a:pt x="13291" y="7308"/>
                  </a:cubicBezTo>
                  <a:cubicBezTo>
                    <a:pt x="13659" y="7308"/>
                    <a:pt x="14226" y="7432"/>
                    <a:pt x="14831" y="8026"/>
                  </a:cubicBezTo>
                  <a:cubicBezTo>
                    <a:pt x="14890" y="8083"/>
                    <a:pt x="14967" y="8113"/>
                    <a:pt x="15045" y="8113"/>
                  </a:cubicBezTo>
                  <a:cubicBezTo>
                    <a:pt x="15091" y="8113"/>
                    <a:pt x="15138" y="8102"/>
                    <a:pt x="15181" y="8081"/>
                  </a:cubicBezTo>
                  <a:cubicBezTo>
                    <a:pt x="15297" y="8023"/>
                    <a:pt x="15365" y="7899"/>
                    <a:pt x="15349" y="7770"/>
                  </a:cubicBezTo>
                  <a:cubicBezTo>
                    <a:pt x="15076" y="5537"/>
                    <a:pt x="14360" y="3818"/>
                    <a:pt x="13098" y="2357"/>
                  </a:cubicBezTo>
                  <a:cubicBezTo>
                    <a:pt x="11192" y="150"/>
                    <a:pt x="8428" y="31"/>
                    <a:pt x="7919" y="31"/>
                  </a:cubicBezTo>
                  <a:cubicBezTo>
                    <a:pt x="7872" y="31"/>
                    <a:pt x="7844" y="32"/>
                    <a:pt x="7838" y="33"/>
                  </a:cubicBezTo>
                  <a:cubicBezTo>
                    <a:pt x="7827" y="31"/>
                    <a:pt x="7621" y="1"/>
                    <a:pt x="72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355;p54">
              <a:extLst>
                <a:ext uri="{FF2B5EF4-FFF2-40B4-BE49-F238E27FC236}">
                  <a16:creationId xmlns:a16="http://schemas.microsoft.com/office/drawing/2014/main" id="{11943B0C-BC20-224C-2F5F-4C320565266C}"/>
                </a:ext>
              </a:extLst>
            </p:cNvPr>
            <p:cNvSpPr/>
            <p:nvPr/>
          </p:nvSpPr>
          <p:spPr>
            <a:xfrm>
              <a:off x="3339850" y="1239750"/>
              <a:ext cx="80425" cy="120025"/>
            </a:xfrm>
            <a:custGeom>
              <a:avLst/>
              <a:gdLst/>
              <a:ahLst/>
              <a:cxnLst/>
              <a:rect l="l" t="t" r="r" b="b"/>
              <a:pathLst>
                <a:path w="3217" h="4801" extrusionOk="0">
                  <a:moveTo>
                    <a:pt x="1089" y="1"/>
                  </a:moveTo>
                  <a:cubicBezTo>
                    <a:pt x="352" y="1"/>
                    <a:pt x="1" y="683"/>
                    <a:pt x="466" y="2262"/>
                  </a:cubicBezTo>
                  <a:cubicBezTo>
                    <a:pt x="995" y="4061"/>
                    <a:pt x="1735" y="4801"/>
                    <a:pt x="2158" y="4801"/>
                  </a:cubicBezTo>
                  <a:cubicBezTo>
                    <a:pt x="2582" y="4801"/>
                    <a:pt x="2793" y="4166"/>
                    <a:pt x="2793" y="4166"/>
                  </a:cubicBezTo>
                  <a:lnTo>
                    <a:pt x="3216" y="2367"/>
                  </a:lnTo>
                  <a:cubicBezTo>
                    <a:pt x="3216" y="2367"/>
                    <a:pt x="2370" y="251"/>
                    <a:pt x="1417" y="40"/>
                  </a:cubicBezTo>
                  <a:cubicBezTo>
                    <a:pt x="1301" y="14"/>
                    <a:pt x="1191" y="1"/>
                    <a:pt x="10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356;p54">
              <a:extLst>
                <a:ext uri="{FF2B5EF4-FFF2-40B4-BE49-F238E27FC236}">
                  <a16:creationId xmlns:a16="http://schemas.microsoft.com/office/drawing/2014/main" id="{3161FF18-E847-A7CC-783F-48A6FA2E53ED}"/>
                </a:ext>
              </a:extLst>
            </p:cNvPr>
            <p:cNvSpPr/>
            <p:nvPr/>
          </p:nvSpPr>
          <p:spPr>
            <a:xfrm>
              <a:off x="3335925" y="1232100"/>
              <a:ext cx="92950" cy="135350"/>
            </a:xfrm>
            <a:custGeom>
              <a:avLst/>
              <a:gdLst/>
              <a:ahLst/>
              <a:cxnLst/>
              <a:rect l="l" t="t" r="r" b="b"/>
              <a:pathLst>
                <a:path w="3718" h="5414" extrusionOk="0">
                  <a:moveTo>
                    <a:pt x="1242" y="1"/>
                  </a:moveTo>
                  <a:cubicBezTo>
                    <a:pt x="837" y="1"/>
                    <a:pt x="587" y="165"/>
                    <a:pt x="438" y="325"/>
                  </a:cubicBezTo>
                  <a:cubicBezTo>
                    <a:pt x="37" y="753"/>
                    <a:pt x="0" y="1537"/>
                    <a:pt x="329" y="2654"/>
                  </a:cubicBezTo>
                  <a:cubicBezTo>
                    <a:pt x="822" y="4330"/>
                    <a:pt x="1602" y="5414"/>
                    <a:pt x="2315" y="5414"/>
                  </a:cubicBezTo>
                  <a:cubicBezTo>
                    <a:pt x="2941" y="5414"/>
                    <a:pt x="3212" y="4656"/>
                    <a:pt x="3240" y="4569"/>
                  </a:cubicBezTo>
                  <a:cubicBezTo>
                    <a:pt x="3288" y="4410"/>
                    <a:pt x="3202" y="4243"/>
                    <a:pt x="3044" y="4191"/>
                  </a:cubicBezTo>
                  <a:cubicBezTo>
                    <a:pt x="3012" y="4180"/>
                    <a:pt x="2980" y="4175"/>
                    <a:pt x="2947" y="4175"/>
                  </a:cubicBezTo>
                  <a:cubicBezTo>
                    <a:pt x="2823" y="4175"/>
                    <a:pt x="2706" y="4251"/>
                    <a:pt x="2661" y="4375"/>
                  </a:cubicBezTo>
                  <a:cubicBezTo>
                    <a:pt x="2601" y="4549"/>
                    <a:pt x="2444" y="4801"/>
                    <a:pt x="2315" y="4801"/>
                  </a:cubicBezTo>
                  <a:cubicBezTo>
                    <a:pt x="2124" y="4801"/>
                    <a:pt x="1437" y="4251"/>
                    <a:pt x="916" y="2482"/>
                  </a:cubicBezTo>
                  <a:cubicBezTo>
                    <a:pt x="558" y="1264"/>
                    <a:pt x="776" y="860"/>
                    <a:pt x="885" y="742"/>
                  </a:cubicBezTo>
                  <a:cubicBezTo>
                    <a:pt x="966" y="655"/>
                    <a:pt x="1086" y="612"/>
                    <a:pt x="1243" y="612"/>
                  </a:cubicBezTo>
                  <a:cubicBezTo>
                    <a:pt x="1323" y="612"/>
                    <a:pt x="1411" y="623"/>
                    <a:pt x="1509" y="645"/>
                  </a:cubicBezTo>
                  <a:cubicBezTo>
                    <a:pt x="2086" y="773"/>
                    <a:pt x="2785" y="2027"/>
                    <a:pt x="3090" y="2787"/>
                  </a:cubicBezTo>
                  <a:cubicBezTo>
                    <a:pt x="3139" y="2905"/>
                    <a:pt x="3252" y="2976"/>
                    <a:pt x="3372" y="2976"/>
                  </a:cubicBezTo>
                  <a:cubicBezTo>
                    <a:pt x="3410" y="2976"/>
                    <a:pt x="3448" y="2969"/>
                    <a:pt x="3485" y="2955"/>
                  </a:cubicBezTo>
                  <a:cubicBezTo>
                    <a:pt x="3641" y="2893"/>
                    <a:pt x="3718" y="2716"/>
                    <a:pt x="3658" y="2560"/>
                  </a:cubicBezTo>
                  <a:cubicBezTo>
                    <a:pt x="3565" y="2329"/>
                    <a:pt x="2720" y="287"/>
                    <a:pt x="1641" y="48"/>
                  </a:cubicBezTo>
                  <a:cubicBezTo>
                    <a:pt x="1493" y="15"/>
                    <a:pt x="1361" y="1"/>
                    <a:pt x="1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357;p54">
              <a:extLst>
                <a:ext uri="{FF2B5EF4-FFF2-40B4-BE49-F238E27FC236}">
                  <a16:creationId xmlns:a16="http://schemas.microsoft.com/office/drawing/2014/main" id="{BC42C2CC-0F8D-DC3B-9289-8D43789750A2}"/>
                </a:ext>
              </a:extLst>
            </p:cNvPr>
            <p:cNvSpPr/>
            <p:nvPr/>
          </p:nvSpPr>
          <p:spPr>
            <a:xfrm>
              <a:off x="3218925" y="1833550"/>
              <a:ext cx="225975" cy="160275"/>
            </a:xfrm>
            <a:custGeom>
              <a:avLst/>
              <a:gdLst/>
              <a:ahLst/>
              <a:cxnLst/>
              <a:rect l="l" t="t" r="r" b="b"/>
              <a:pathLst>
                <a:path w="9039" h="6411" extrusionOk="0">
                  <a:moveTo>
                    <a:pt x="333" y="1"/>
                  </a:moveTo>
                  <a:cubicBezTo>
                    <a:pt x="316" y="1"/>
                    <a:pt x="299" y="2"/>
                    <a:pt x="281" y="5"/>
                  </a:cubicBezTo>
                  <a:cubicBezTo>
                    <a:pt x="115" y="31"/>
                    <a:pt x="1" y="187"/>
                    <a:pt x="26" y="354"/>
                  </a:cubicBezTo>
                  <a:cubicBezTo>
                    <a:pt x="49" y="498"/>
                    <a:pt x="605" y="3895"/>
                    <a:pt x="3022" y="5433"/>
                  </a:cubicBezTo>
                  <a:cubicBezTo>
                    <a:pt x="4250" y="6214"/>
                    <a:pt x="5682" y="6410"/>
                    <a:pt x="6807" y="6410"/>
                  </a:cubicBezTo>
                  <a:cubicBezTo>
                    <a:pt x="7890" y="6410"/>
                    <a:pt x="8692" y="6229"/>
                    <a:pt x="8758" y="6213"/>
                  </a:cubicBezTo>
                  <a:cubicBezTo>
                    <a:pt x="8928" y="6180"/>
                    <a:pt x="9038" y="6012"/>
                    <a:pt x="8999" y="5842"/>
                  </a:cubicBezTo>
                  <a:cubicBezTo>
                    <a:pt x="8966" y="5700"/>
                    <a:pt x="8840" y="5606"/>
                    <a:pt x="8701" y="5606"/>
                  </a:cubicBezTo>
                  <a:cubicBezTo>
                    <a:pt x="8674" y="5606"/>
                    <a:pt x="8646" y="5610"/>
                    <a:pt x="8618" y="5617"/>
                  </a:cubicBezTo>
                  <a:cubicBezTo>
                    <a:pt x="8603" y="5621"/>
                    <a:pt x="7841" y="5793"/>
                    <a:pt x="6808" y="5793"/>
                  </a:cubicBezTo>
                  <a:cubicBezTo>
                    <a:pt x="5767" y="5793"/>
                    <a:pt x="4452" y="5618"/>
                    <a:pt x="3351" y="4917"/>
                  </a:cubicBezTo>
                  <a:cubicBezTo>
                    <a:pt x="1170" y="3529"/>
                    <a:pt x="637" y="292"/>
                    <a:pt x="631" y="260"/>
                  </a:cubicBezTo>
                  <a:cubicBezTo>
                    <a:pt x="607" y="110"/>
                    <a:pt x="478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358;p54">
              <a:extLst>
                <a:ext uri="{FF2B5EF4-FFF2-40B4-BE49-F238E27FC236}">
                  <a16:creationId xmlns:a16="http://schemas.microsoft.com/office/drawing/2014/main" id="{E6416A22-E138-104A-A5FB-ECE0D4AF4EC3}"/>
                </a:ext>
              </a:extLst>
            </p:cNvPr>
            <p:cNvSpPr/>
            <p:nvPr/>
          </p:nvSpPr>
          <p:spPr>
            <a:xfrm>
              <a:off x="3514925" y="1651050"/>
              <a:ext cx="53225" cy="216375"/>
            </a:xfrm>
            <a:custGeom>
              <a:avLst/>
              <a:gdLst/>
              <a:ahLst/>
              <a:cxnLst/>
              <a:rect l="l" t="t" r="r" b="b"/>
              <a:pathLst>
                <a:path w="2129" h="8655" extrusionOk="0">
                  <a:moveTo>
                    <a:pt x="340" y="0"/>
                  </a:moveTo>
                  <a:cubicBezTo>
                    <a:pt x="315" y="0"/>
                    <a:pt x="288" y="4"/>
                    <a:pt x="262" y="11"/>
                  </a:cubicBezTo>
                  <a:cubicBezTo>
                    <a:pt x="98" y="54"/>
                    <a:pt x="1" y="221"/>
                    <a:pt x="44" y="385"/>
                  </a:cubicBezTo>
                  <a:cubicBezTo>
                    <a:pt x="59" y="440"/>
                    <a:pt x="1507" y="5962"/>
                    <a:pt x="1201" y="8309"/>
                  </a:cubicBezTo>
                  <a:cubicBezTo>
                    <a:pt x="1179" y="8476"/>
                    <a:pt x="1297" y="8630"/>
                    <a:pt x="1465" y="8651"/>
                  </a:cubicBezTo>
                  <a:cubicBezTo>
                    <a:pt x="1479" y="8653"/>
                    <a:pt x="1492" y="8655"/>
                    <a:pt x="1505" y="8655"/>
                  </a:cubicBezTo>
                  <a:cubicBezTo>
                    <a:pt x="1658" y="8653"/>
                    <a:pt x="1788" y="8540"/>
                    <a:pt x="1808" y="8388"/>
                  </a:cubicBezTo>
                  <a:cubicBezTo>
                    <a:pt x="2129" y="5923"/>
                    <a:pt x="698" y="459"/>
                    <a:pt x="636" y="228"/>
                  </a:cubicBezTo>
                  <a:cubicBezTo>
                    <a:pt x="599" y="91"/>
                    <a:pt x="47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359;p54">
              <a:extLst>
                <a:ext uri="{FF2B5EF4-FFF2-40B4-BE49-F238E27FC236}">
                  <a16:creationId xmlns:a16="http://schemas.microsoft.com/office/drawing/2014/main" id="{74D057F7-A24B-813F-DDA2-FEB3886DA468}"/>
                </a:ext>
              </a:extLst>
            </p:cNvPr>
            <p:cNvSpPr/>
            <p:nvPr/>
          </p:nvSpPr>
          <p:spPr>
            <a:xfrm>
              <a:off x="2641850" y="1621350"/>
              <a:ext cx="267825" cy="546700"/>
            </a:xfrm>
            <a:custGeom>
              <a:avLst/>
              <a:gdLst/>
              <a:ahLst/>
              <a:cxnLst/>
              <a:rect l="l" t="t" r="r" b="b"/>
              <a:pathLst>
                <a:path w="10713" h="21868" extrusionOk="0">
                  <a:moveTo>
                    <a:pt x="3260" y="0"/>
                  </a:moveTo>
                  <a:cubicBezTo>
                    <a:pt x="2177" y="0"/>
                    <a:pt x="1014" y="1589"/>
                    <a:pt x="535" y="4461"/>
                  </a:cubicBezTo>
                  <a:cubicBezTo>
                    <a:pt x="0" y="7675"/>
                    <a:pt x="1071" y="13673"/>
                    <a:pt x="1500" y="14316"/>
                  </a:cubicBezTo>
                  <a:cubicBezTo>
                    <a:pt x="1908" y="14929"/>
                    <a:pt x="4652" y="21867"/>
                    <a:pt x="7320" y="21867"/>
                  </a:cubicBezTo>
                  <a:cubicBezTo>
                    <a:pt x="7451" y="21867"/>
                    <a:pt x="7582" y="21850"/>
                    <a:pt x="7712" y="21815"/>
                  </a:cubicBezTo>
                  <a:cubicBezTo>
                    <a:pt x="10497" y="21065"/>
                    <a:pt x="10712" y="18067"/>
                    <a:pt x="10070" y="15709"/>
                  </a:cubicBezTo>
                  <a:cubicBezTo>
                    <a:pt x="9426" y="13352"/>
                    <a:pt x="6856" y="7246"/>
                    <a:pt x="5891" y="3925"/>
                  </a:cubicBezTo>
                  <a:cubicBezTo>
                    <a:pt x="4927" y="604"/>
                    <a:pt x="3642" y="69"/>
                    <a:pt x="3642" y="69"/>
                  </a:cubicBezTo>
                  <a:cubicBezTo>
                    <a:pt x="3517" y="23"/>
                    <a:pt x="3389" y="0"/>
                    <a:pt x="32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360;p54">
              <a:extLst>
                <a:ext uri="{FF2B5EF4-FFF2-40B4-BE49-F238E27FC236}">
                  <a16:creationId xmlns:a16="http://schemas.microsoft.com/office/drawing/2014/main" id="{72A847F2-1C74-42B8-71D7-7AA7BE6D8570}"/>
                </a:ext>
              </a:extLst>
            </p:cNvPr>
            <p:cNvSpPr/>
            <p:nvPr/>
          </p:nvSpPr>
          <p:spPr>
            <a:xfrm>
              <a:off x="2634300" y="1613675"/>
              <a:ext cx="279225" cy="562000"/>
            </a:xfrm>
            <a:custGeom>
              <a:avLst/>
              <a:gdLst/>
              <a:ahLst/>
              <a:cxnLst/>
              <a:rect l="l" t="t" r="r" b="b"/>
              <a:pathLst>
                <a:path w="11169" h="22480" extrusionOk="0">
                  <a:moveTo>
                    <a:pt x="3561" y="614"/>
                  </a:moveTo>
                  <a:cubicBezTo>
                    <a:pt x="3652" y="614"/>
                    <a:pt x="3742" y="629"/>
                    <a:pt x="3827" y="659"/>
                  </a:cubicBezTo>
                  <a:cubicBezTo>
                    <a:pt x="3917" y="706"/>
                    <a:pt x="5036" y="1340"/>
                    <a:pt x="5900" y="4318"/>
                  </a:cubicBezTo>
                  <a:cubicBezTo>
                    <a:pt x="6404" y="6055"/>
                    <a:pt x="7325" y="8497"/>
                    <a:pt x="8217" y="10858"/>
                  </a:cubicBezTo>
                  <a:cubicBezTo>
                    <a:pt x="9016" y="12977"/>
                    <a:pt x="9771" y="14978"/>
                    <a:pt x="10076" y="16096"/>
                  </a:cubicBezTo>
                  <a:cubicBezTo>
                    <a:pt x="10536" y="17780"/>
                    <a:pt x="10452" y="19351"/>
                    <a:pt x="9846" y="20406"/>
                  </a:cubicBezTo>
                  <a:cubicBezTo>
                    <a:pt x="9438" y="21118"/>
                    <a:pt x="8795" y="21595"/>
                    <a:pt x="7935" y="21827"/>
                  </a:cubicBezTo>
                  <a:cubicBezTo>
                    <a:pt x="7829" y="21855"/>
                    <a:pt x="7722" y="21869"/>
                    <a:pt x="7614" y="21869"/>
                  </a:cubicBezTo>
                  <a:cubicBezTo>
                    <a:pt x="5613" y="21869"/>
                    <a:pt x="3361" y="17146"/>
                    <a:pt x="2487" y="15310"/>
                  </a:cubicBezTo>
                  <a:cubicBezTo>
                    <a:pt x="2252" y="14815"/>
                    <a:pt x="2135" y="14573"/>
                    <a:pt x="2056" y="14453"/>
                  </a:cubicBezTo>
                  <a:cubicBezTo>
                    <a:pt x="1714" y="13941"/>
                    <a:pt x="602" y="8039"/>
                    <a:pt x="1140" y="4818"/>
                  </a:cubicBezTo>
                  <a:cubicBezTo>
                    <a:pt x="1538" y="2422"/>
                    <a:pt x="2389" y="1153"/>
                    <a:pt x="3053" y="767"/>
                  </a:cubicBezTo>
                  <a:cubicBezTo>
                    <a:pt x="3226" y="665"/>
                    <a:pt x="3396" y="614"/>
                    <a:pt x="3561" y="614"/>
                  </a:cubicBezTo>
                  <a:close/>
                  <a:moveTo>
                    <a:pt x="3562" y="1"/>
                  </a:moveTo>
                  <a:cubicBezTo>
                    <a:pt x="3289" y="1"/>
                    <a:pt x="3013" y="80"/>
                    <a:pt x="2744" y="237"/>
                  </a:cubicBezTo>
                  <a:cubicBezTo>
                    <a:pt x="1714" y="838"/>
                    <a:pt x="909" y="2470"/>
                    <a:pt x="536" y="4717"/>
                  </a:cubicBezTo>
                  <a:cubicBezTo>
                    <a:pt x="1" y="7925"/>
                    <a:pt x="1022" y="14007"/>
                    <a:pt x="1546" y="14792"/>
                  </a:cubicBezTo>
                  <a:cubicBezTo>
                    <a:pt x="1605" y="14881"/>
                    <a:pt x="1758" y="15201"/>
                    <a:pt x="1934" y="15572"/>
                  </a:cubicBezTo>
                  <a:cubicBezTo>
                    <a:pt x="2943" y="17690"/>
                    <a:pt x="5222" y="22479"/>
                    <a:pt x="7627" y="22479"/>
                  </a:cubicBezTo>
                  <a:cubicBezTo>
                    <a:pt x="7784" y="22479"/>
                    <a:pt x="7941" y="22458"/>
                    <a:pt x="8094" y="22417"/>
                  </a:cubicBezTo>
                  <a:cubicBezTo>
                    <a:pt x="9118" y="22141"/>
                    <a:pt x="9885" y="21567"/>
                    <a:pt x="10376" y="20710"/>
                  </a:cubicBezTo>
                  <a:cubicBezTo>
                    <a:pt x="11063" y="19514"/>
                    <a:pt x="11168" y="17773"/>
                    <a:pt x="10666" y="15934"/>
                  </a:cubicBezTo>
                  <a:cubicBezTo>
                    <a:pt x="10354" y="14789"/>
                    <a:pt x="9594" y="12774"/>
                    <a:pt x="8789" y="10641"/>
                  </a:cubicBezTo>
                  <a:cubicBezTo>
                    <a:pt x="7903" y="8292"/>
                    <a:pt x="6985" y="5861"/>
                    <a:pt x="6487" y="4146"/>
                  </a:cubicBezTo>
                  <a:cubicBezTo>
                    <a:pt x="5494" y="725"/>
                    <a:pt x="4119" y="117"/>
                    <a:pt x="4062" y="93"/>
                  </a:cubicBezTo>
                  <a:cubicBezTo>
                    <a:pt x="4057" y="91"/>
                    <a:pt x="4053" y="90"/>
                    <a:pt x="4049" y="88"/>
                  </a:cubicBezTo>
                  <a:cubicBezTo>
                    <a:pt x="3889" y="30"/>
                    <a:pt x="3726" y="1"/>
                    <a:pt x="3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361;p54">
              <a:extLst>
                <a:ext uri="{FF2B5EF4-FFF2-40B4-BE49-F238E27FC236}">
                  <a16:creationId xmlns:a16="http://schemas.microsoft.com/office/drawing/2014/main" id="{C0CD071E-772E-DAD6-9A6D-298384FFBFEA}"/>
                </a:ext>
              </a:extLst>
            </p:cNvPr>
            <p:cNvSpPr/>
            <p:nvPr/>
          </p:nvSpPr>
          <p:spPr>
            <a:xfrm>
              <a:off x="1933175" y="1901175"/>
              <a:ext cx="693750" cy="1025525"/>
            </a:xfrm>
            <a:custGeom>
              <a:avLst/>
              <a:gdLst/>
              <a:ahLst/>
              <a:cxnLst/>
              <a:rect l="l" t="t" r="r" b="b"/>
              <a:pathLst>
                <a:path w="27750" h="41021" extrusionOk="0">
                  <a:moveTo>
                    <a:pt x="16732" y="1"/>
                  </a:moveTo>
                  <a:cubicBezTo>
                    <a:pt x="16732" y="1"/>
                    <a:pt x="0" y="16324"/>
                    <a:pt x="0" y="18772"/>
                  </a:cubicBezTo>
                  <a:cubicBezTo>
                    <a:pt x="0" y="21193"/>
                    <a:pt x="9627" y="41021"/>
                    <a:pt x="12505" y="41021"/>
                  </a:cubicBezTo>
                  <a:cubicBezTo>
                    <a:pt x="12538" y="41021"/>
                    <a:pt x="12569" y="41018"/>
                    <a:pt x="12600" y="41013"/>
                  </a:cubicBezTo>
                  <a:cubicBezTo>
                    <a:pt x="15354" y="40554"/>
                    <a:pt x="27750" y="27342"/>
                    <a:pt x="27750" y="27342"/>
                  </a:cubicBezTo>
                  <a:lnTo>
                    <a:pt x="167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362;p54">
              <a:extLst>
                <a:ext uri="{FF2B5EF4-FFF2-40B4-BE49-F238E27FC236}">
                  <a16:creationId xmlns:a16="http://schemas.microsoft.com/office/drawing/2014/main" id="{380D3AF4-282D-E712-63AC-9588B1A2A53C}"/>
                </a:ext>
              </a:extLst>
            </p:cNvPr>
            <p:cNvSpPr/>
            <p:nvPr/>
          </p:nvSpPr>
          <p:spPr>
            <a:xfrm>
              <a:off x="1925500" y="1893525"/>
              <a:ext cx="709625" cy="1040825"/>
            </a:xfrm>
            <a:custGeom>
              <a:avLst/>
              <a:gdLst/>
              <a:ahLst/>
              <a:cxnLst/>
              <a:rect l="l" t="t" r="r" b="b"/>
              <a:pathLst>
                <a:path w="28385" h="41633" extrusionOk="0">
                  <a:moveTo>
                    <a:pt x="16926" y="845"/>
                  </a:moveTo>
                  <a:lnTo>
                    <a:pt x="27700" y="27582"/>
                  </a:lnTo>
                  <a:cubicBezTo>
                    <a:pt x="24169" y="31335"/>
                    <a:pt x="15005" y="40659"/>
                    <a:pt x="12857" y="41018"/>
                  </a:cubicBezTo>
                  <a:cubicBezTo>
                    <a:pt x="12847" y="41019"/>
                    <a:pt x="12834" y="41020"/>
                    <a:pt x="12818" y="41020"/>
                  </a:cubicBezTo>
                  <a:cubicBezTo>
                    <a:pt x="12708" y="41020"/>
                    <a:pt x="12466" y="40965"/>
                    <a:pt x="12036" y="40602"/>
                  </a:cubicBezTo>
                  <a:cubicBezTo>
                    <a:pt x="8304" y="37440"/>
                    <a:pt x="614" y="21037"/>
                    <a:pt x="614" y="19078"/>
                  </a:cubicBezTo>
                  <a:cubicBezTo>
                    <a:pt x="614" y="17404"/>
                    <a:pt x="10245" y="7382"/>
                    <a:pt x="16926" y="845"/>
                  </a:cubicBezTo>
                  <a:close/>
                  <a:moveTo>
                    <a:pt x="17038" y="1"/>
                  </a:moveTo>
                  <a:cubicBezTo>
                    <a:pt x="16962" y="1"/>
                    <a:pt x="16886" y="28"/>
                    <a:pt x="16825" y="88"/>
                  </a:cubicBezTo>
                  <a:cubicBezTo>
                    <a:pt x="15103" y="1767"/>
                    <a:pt x="0" y="16572"/>
                    <a:pt x="0" y="19078"/>
                  </a:cubicBezTo>
                  <a:cubicBezTo>
                    <a:pt x="0" y="20360"/>
                    <a:pt x="2234" y="25426"/>
                    <a:pt x="4440" y="29767"/>
                  </a:cubicBezTo>
                  <a:cubicBezTo>
                    <a:pt x="7348" y="35488"/>
                    <a:pt x="10040" y="39713"/>
                    <a:pt x="11641" y="41069"/>
                  </a:cubicBezTo>
                  <a:cubicBezTo>
                    <a:pt x="12087" y="41446"/>
                    <a:pt x="12472" y="41633"/>
                    <a:pt x="12811" y="41633"/>
                  </a:cubicBezTo>
                  <a:cubicBezTo>
                    <a:pt x="12859" y="41633"/>
                    <a:pt x="12908" y="41628"/>
                    <a:pt x="12957" y="41620"/>
                  </a:cubicBezTo>
                  <a:cubicBezTo>
                    <a:pt x="15781" y="41150"/>
                    <a:pt x="27771" y="28400"/>
                    <a:pt x="28280" y="27857"/>
                  </a:cubicBezTo>
                  <a:cubicBezTo>
                    <a:pt x="28362" y="27771"/>
                    <a:pt x="28385" y="27645"/>
                    <a:pt x="28341" y="27534"/>
                  </a:cubicBezTo>
                  <a:lnTo>
                    <a:pt x="17323" y="192"/>
                  </a:lnTo>
                  <a:cubicBezTo>
                    <a:pt x="17273" y="69"/>
                    <a:pt x="17156" y="1"/>
                    <a:pt x="17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363;p54">
              <a:extLst>
                <a:ext uri="{FF2B5EF4-FFF2-40B4-BE49-F238E27FC236}">
                  <a16:creationId xmlns:a16="http://schemas.microsoft.com/office/drawing/2014/main" id="{314B29CF-7123-E2F5-A68F-E4E91D25EB86}"/>
                </a:ext>
              </a:extLst>
            </p:cNvPr>
            <p:cNvSpPr/>
            <p:nvPr/>
          </p:nvSpPr>
          <p:spPr>
            <a:xfrm>
              <a:off x="2044600" y="1622200"/>
              <a:ext cx="669575" cy="1206875"/>
            </a:xfrm>
            <a:custGeom>
              <a:avLst/>
              <a:gdLst/>
              <a:ahLst/>
              <a:cxnLst/>
              <a:rect l="l" t="t" r="r" b="b"/>
              <a:pathLst>
                <a:path w="26783" h="48275" extrusionOk="0">
                  <a:moveTo>
                    <a:pt x="20989" y="1"/>
                  </a:moveTo>
                  <a:cubicBezTo>
                    <a:pt x="18243" y="1"/>
                    <a:pt x="13589" y="1953"/>
                    <a:pt x="12749" y="2606"/>
                  </a:cubicBezTo>
                  <a:cubicBezTo>
                    <a:pt x="12749" y="2606"/>
                    <a:pt x="7499" y="7213"/>
                    <a:pt x="3751" y="11604"/>
                  </a:cubicBezTo>
                  <a:cubicBezTo>
                    <a:pt x="1" y="15995"/>
                    <a:pt x="322" y="23388"/>
                    <a:pt x="1501" y="28422"/>
                  </a:cubicBezTo>
                  <a:cubicBezTo>
                    <a:pt x="2680" y="33456"/>
                    <a:pt x="4822" y="47704"/>
                    <a:pt x="7499" y="48239"/>
                  </a:cubicBezTo>
                  <a:cubicBezTo>
                    <a:pt x="7618" y="48263"/>
                    <a:pt x="7736" y="48275"/>
                    <a:pt x="7853" y="48275"/>
                  </a:cubicBezTo>
                  <a:cubicBezTo>
                    <a:pt x="10373" y="48275"/>
                    <a:pt x="12530" y="42918"/>
                    <a:pt x="17034" y="39027"/>
                  </a:cubicBezTo>
                  <a:cubicBezTo>
                    <a:pt x="21748" y="34956"/>
                    <a:pt x="25496" y="31529"/>
                    <a:pt x="25818" y="28851"/>
                  </a:cubicBezTo>
                  <a:cubicBezTo>
                    <a:pt x="26139" y="26173"/>
                    <a:pt x="25711" y="17603"/>
                    <a:pt x="25925" y="16960"/>
                  </a:cubicBezTo>
                  <a:cubicBezTo>
                    <a:pt x="26139" y="16317"/>
                    <a:pt x="26782" y="10532"/>
                    <a:pt x="26782" y="7426"/>
                  </a:cubicBezTo>
                  <a:cubicBezTo>
                    <a:pt x="26782" y="4319"/>
                    <a:pt x="24425" y="891"/>
                    <a:pt x="22069" y="141"/>
                  </a:cubicBezTo>
                  <a:cubicBezTo>
                    <a:pt x="21764" y="44"/>
                    <a:pt x="21397" y="1"/>
                    <a:pt x="20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364;p54">
              <a:extLst>
                <a:ext uri="{FF2B5EF4-FFF2-40B4-BE49-F238E27FC236}">
                  <a16:creationId xmlns:a16="http://schemas.microsoft.com/office/drawing/2014/main" id="{7FCEA69B-1D2C-4AA1-64F4-3A08C685DFBA}"/>
                </a:ext>
              </a:extLst>
            </p:cNvPr>
            <p:cNvSpPr/>
            <p:nvPr/>
          </p:nvSpPr>
          <p:spPr>
            <a:xfrm>
              <a:off x="2017575" y="1614650"/>
              <a:ext cx="704250" cy="1222100"/>
            </a:xfrm>
            <a:custGeom>
              <a:avLst/>
              <a:gdLst/>
              <a:ahLst/>
              <a:cxnLst/>
              <a:rect l="l" t="t" r="r" b="b"/>
              <a:pathLst>
                <a:path w="28170" h="48884" extrusionOk="0">
                  <a:moveTo>
                    <a:pt x="22071" y="608"/>
                  </a:moveTo>
                  <a:cubicBezTo>
                    <a:pt x="22446" y="608"/>
                    <a:pt x="22780" y="647"/>
                    <a:pt x="23057" y="735"/>
                  </a:cubicBezTo>
                  <a:cubicBezTo>
                    <a:pt x="25370" y="1471"/>
                    <a:pt x="27557" y="4870"/>
                    <a:pt x="27557" y="7728"/>
                  </a:cubicBezTo>
                  <a:cubicBezTo>
                    <a:pt x="27557" y="10802"/>
                    <a:pt x="26910" y="16583"/>
                    <a:pt x="26716" y="17165"/>
                  </a:cubicBezTo>
                  <a:cubicBezTo>
                    <a:pt x="26615" y="17467"/>
                    <a:pt x="26625" y="18666"/>
                    <a:pt x="26672" y="21535"/>
                  </a:cubicBezTo>
                  <a:cubicBezTo>
                    <a:pt x="26717" y="24253"/>
                    <a:pt x="26772" y="27635"/>
                    <a:pt x="26595" y="29117"/>
                  </a:cubicBezTo>
                  <a:cubicBezTo>
                    <a:pt x="26288" y="31680"/>
                    <a:pt x="22482" y="35154"/>
                    <a:pt x="17916" y="39098"/>
                  </a:cubicBezTo>
                  <a:cubicBezTo>
                    <a:pt x="15923" y="40819"/>
                    <a:pt x="14415" y="42782"/>
                    <a:pt x="13086" y="44515"/>
                  </a:cubicBezTo>
                  <a:cubicBezTo>
                    <a:pt x="11486" y="46598"/>
                    <a:pt x="10196" y="48270"/>
                    <a:pt x="8922" y="48270"/>
                  </a:cubicBezTo>
                  <a:cubicBezTo>
                    <a:pt x="8829" y="48270"/>
                    <a:pt x="8735" y="48261"/>
                    <a:pt x="8641" y="48242"/>
                  </a:cubicBezTo>
                  <a:cubicBezTo>
                    <a:pt x="6724" y="47858"/>
                    <a:pt x="4859" y="38451"/>
                    <a:pt x="3745" y="32831"/>
                  </a:cubicBezTo>
                  <a:cubicBezTo>
                    <a:pt x="3415" y="31158"/>
                    <a:pt x="3128" y="29714"/>
                    <a:pt x="2880" y="28655"/>
                  </a:cubicBezTo>
                  <a:cubicBezTo>
                    <a:pt x="2277" y="26078"/>
                    <a:pt x="653" y="17272"/>
                    <a:pt x="5064" y="12104"/>
                  </a:cubicBezTo>
                  <a:cubicBezTo>
                    <a:pt x="8693" y="7854"/>
                    <a:pt x="13803" y="3340"/>
                    <a:pt x="14025" y="3144"/>
                  </a:cubicBezTo>
                  <a:cubicBezTo>
                    <a:pt x="14822" y="2534"/>
                    <a:pt x="19445" y="608"/>
                    <a:pt x="22071" y="608"/>
                  </a:cubicBezTo>
                  <a:close/>
                  <a:moveTo>
                    <a:pt x="22083" y="1"/>
                  </a:moveTo>
                  <a:cubicBezTo>
                    <a:pt x="19224" y="1"/>
                    <a:pt x="14506" y="1993"/>
                    <a:pt x="13642" y="2666"/>
                  </a:cubicBezTo>
                  <a:cubicBezTo>
                    <a:pt x="13637" y="2670"/>
                    <a:pt x="13633" y="2673"/>
                    <a:pt x="13629" y="2677"/>
                  </a:cubicBezTo>
                  <a:cubicBezTo>
                    <a:pt x="13577" y="2724"/>
                    <a:pt x="8319" y="7349"/>
                    <a:pt x="4598" y="11707"/>
                  </a:cubicBezTo>
                  <a:cubicBezTo>
                    <a:pt x="1" y="17093"/>
                    <a:pt x="1665" y="26147"/>
                    <a:pt x="2284" y="28793"/>
                  </a:cubicBezTo>
                  <a:cubicBezTo>
                    <a:pt x="2529" y="29843"/>
                    <a:pt x="2814" y="31282"/>
                    <a:pt x="3145" y="32949"/>
                  </a:cubicBezTo>
                  <a:cubicBezTo>
                    <a:pt x="4817" y="41391"/>
                    <a:pt x="6377" y="48414"/>
                    <a:pt x="8521" y="48842"/>
                  </a:cubicBezTo>
                  <a:cubicBezTo>
                    <a:pt x="8657" y="48869"/>
                    <a:pt x="8796" y="48884"/>
                    <a:pt x="8936" y="48884"/>
                  </a:cubicBezTo>
                  <a:cubicBezTo>
                    <a:pt x="10504" y="48884"/>
                    <a:pt x="11873" y="47099"/>
                    <a:pt x="13571" y="44887"/>
                  </a:cubicBezTo>
                  <a:cubicBezTo>
                    <a:pt x="14884" y="43178"/>
                    <a:pt x="16370" y="41240"/>
                    <a:pt x="18316" y="39561"/>
                  </a:cubicBezTo>
                  <a:cubicBezTo>
                    <a:pt x="23147" y="35389"/>
                    <a:pt x="26869" y="31975"/>
                    <a:pt x="27203" y="29189"/>
                  </a:cubicBezTo>
                  <a:cubicBezTo>
                    <a:pt x="27386" y="27668"/>
                    <a:pt x="27330" y="24261"/>
                    <a:pt x="27284" y="21524"/>
                  </a:cubicBezTo>
                  <a:cubicBezTo>
                    <a:pt x="27252" y="19609"/>
                    <a:pt x="27220" y="17628"/>
                    <a:pt x="27296" y="17359"/>
                  </a:cubicBezTo>
                  <a:cubicBezTo>
                    <a:pt x="27530" y="16657"/>
                    <a:pt x="28169" y="10765"/>
                    <a:pt x="28169" y="7728"/>
                  </a:cubicBezTo>
                  <a:cubicBezTo>
                    <a:pt x="28169" y="4583"/>
                    <a:pt x="25821" y="972"/>
                    <a:pt x="23242" y="152"/>
                  </a:cubicBezTo>
                  <a:cubicBezTo>
                    <a:pt x="22912" y="47"/>
                    <a:pt x="22520" y="1"/>
                    <a:pt x="220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365;p54">
              <a:extLst>
                <a:ext uri="{FF2B5EF4-FFF2-40B4-BE49-F238E27FC236}">
                  <a16:creationId xmlns:a16="http://schemas.microsoft.com/office/drawing/2014/main" id="{BE3236DC-5B4C-E60F-9244-F976030CBF21}"/>
                </a:ext>
              </a:extLst>
            </p:cNvPr>
            <p:cNvSpPr/>
            <p:nvPr/>
          </p:nvSpPr>
          <p:spPr>
            <a:xfrm>
              <a:off x="2133825" y="4160525"/>
              <a:ext cx="772050" cy="747925"/>
            </a:xfrm>
            <a:custGeom>
              <a:avLst/>
              <a:gdLst/>
              <a:ahLst/>
              <a:cxnLst/>
              <a:rect l="l" t="t" r="r" b="b"/>
              <a:pathLst>
                <a:path w="30882" h="29917" extrusionOk="0">
                  <a:moveTo>
                    <a:pt x="25503" y="0"/>
                  </a:moveTo>
                  <a:cubicBezTo>
                    <a:pt x="22546" y="0"/>
                    <a:pt x="19978" y="1301"/>
                    <a:pt x="19437" y="1841"/>
                  </a:cubicBezTo>
                  <a:cubicBezTo>
                    <a:pt x="18573" y="2706"/>
                    <a:pt x="8638" y="18902"/>
                    <a:pt x="6047" y="21495"/>
                  </a:cubicBezTo>
                  <a:cubicBezTo>
                    <a:pt x="3455" y="24086"/>
                    <a:pt x="0" y="27325"/>
                    <a:pt x="216" y="28621"/>
                  </a:cubicBezTo>
                  <a:cubicBezTo>
                    <a:pt x="432" y="29917"/>
                    <a:pt x="3887" y="29917"/>
                    <a:pt x="9287" y="29917"/>
                  </a:cubicBezTo>
                  <a:cubicBezTo>
                    <a:pt x="14685" y="29917"/>
                    <a:pt x="17060" y="29268"/>
                    <a:pt x="19004" y="28405"/>
                  </a:cubicBezTo>
                  <a:cubicBezTo>
                    <a:pt x="20947" y="27541"/>
                    <a:pt x="21379" y="26677"/>
                    <a:pt x="19652" y="26461"/>
                  </a:cubicBezTo>
                  <a:cubicBezTo>
                    <a:pt x="17924" y="26245"/>
                    <a:pt x="9717" y="23654"/>
                    <a:pt x="9717" y="23654"/>
                  </a:cubicBezTo>
                  <a:cubicBezTo>
                    <a:pt x="9717" y="23654"/>
                    <a:pt x="17492" y="18039"/>
                    <a:pt x="22459" y="13504"/>
                  </a:cubicBezTo>
                  <a:cubicBezTo>
                    <a:pt x="27426" y="8969"/>
                    <a:pt x="30881" y="1841"/>
                    <a:pt x="30881" y="1841"/>
                  </a:cubicBezTo>
                  <a:cubicBezTo>
                    <a:pt x="29183" y="467"/>
                    <a:pt x="27273" y="0"/>
                    <a:pt x="25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366;p54">
              <a:extLst>
                <a:ext uri="{FF2B5EF4-FFF2-40B4-BE49-F238E27FC236}">
                  <a16:creationId xmlns:a16="http://schemas.microsoft.com/office/drawing/2014/main" id="{DAFD7B1A-C7B6-6C8B-AC76-8FB287189072}"/>
                </a:ext>
              </a:extLst>
            </p:cNvPr>
            <p:cNvSpPr/>
            <p:nvPr/>
          </p:nvSpPr>
          <p:spPr>
            <a:xfrm>
              <a:off x="2126575" y="4152525"/>
              <a:ext cx="787750" cy="763575"/>
            </a:xfrm>
            <a:custGeom>
              <a:avLst/>
              <a:gdLst/>
              <a:ahLst/>
              <a:cxnLst/>
              <a:rect l="l" t="t" r="r" b="b"/>
              <a:pathLst>
                <a:path w="31510" h="30543" extrusionOk="0">
                  <a:moveTo>
                    <a:pt x="25799" y="625"/>
                  </a:moveTo>
                  <a:cubicBezTo>
                    <a:pt x="27434" y="625"/>
                    <a:pt x="29196" y="1038"/>
                    <a:pt x="30786" y="2248"/>
                  </a:cubicBezTo>
                  <a:cubicBezTo>
                    <a:pt x="30159" y="3479"/>
                    <a:pt x="26925" y="9596"/>
                    <a:pt x="22543" y="13598"/>
                  </a:cubicBezTo>
                  <a:cubicBezTo>
                    <a:pt x="17647" y="18068"/>
                    <a:pt x="9907" y="23670"/>
                    <a:pt x="9828" y="23725"/>
                  </a:cubicBezTo>
                  <a:cubicBezTo>
                    <a:pt x="9624" y="23873"/>
                    <a:pt x="9675" y="24191"/>
                    <a:pt x="9916" y="24266"/>
                  </a:cubicBezTo>
                  <a:cubicBezTo>
                    <a:pt x="10251" y="24372"/>
                    <a:pt x="18168" y="26868"/>
                    <a:pt x="19904" y="27085"/>
                  </a:cubicBezTo>
                  <a:cubicBezTo>
                    <a:pt x="20633" y="27176"/>
                    <a:pt x="20719" y="27358"/>
                    <a:pt x="20719" y="27360"/>
                  </a:cubicBezTo>
                  <a:cubicBezTo>
                    <a:pt x="20730" y="27439"/>
                    <a:pt x="20501" y="27854"/>
                    <a:pt x="19170" y="28446"/>
                  </a:cubicBezTo>
                  <a:cubicBezTo>
                    <a:pt x="17165" y="29336"/>
                    <a:pt x="14765" y="29930"/>
                    <a:pt x="9575" y="29930"/>
                  </a:cubicBezTo>
                  <a:cubicBezTo>
                    <a:pt x="4774" y="29930"/>
                    <a:pt x="981" y="29930"/>
                    <a:pt x="807" y="28891"/>
                  </a:cubicBezTo>
                  <a:cubicBezTo>
                    <a:pt x="641" y="27893"/>
                    <a:pt x="3551" y="25007"/>
                    <a:pt x="5677" y="22901"/>
                  </a:cubicBezTo>
                  <a:lnTo>
                    <a:pt x="6553" y="22031"/>
                  </a:lnTo>
                  <a:cubicBezTo>
                    <a:pt x="8218" y="20364"/>
                    <a:pt x="12828" y="13229"/>
                    <a:pt x="16194" y="8021"/>
                  </a:cubicBezTo>
                  <a:cubicBezTo>
                    <a:pt x="18048" y="5150"/>
                    <a:pt x="19650" y="2671"/>
                    <a:pt x="19942" y="2379"/>
                  </a:cubicBezTo>
                  <a:cubicBezTo>
                    <a:pt x="20403" y="1918"/>
                    <a:pt x="22904" y="625"/>
                    <a:pt x="25799" y="625"/>
                  </a:cubicBezTo>
                  <a:close/>
                  <a:moveTo>
                    <a:pt x="25792" y="0"/>
                  </a:moveTo>
                  <a:cubicBezTo>
                    <a:pt x="22723" y="0"/>
                    <a:pt x="20076" y="1381"/>
                    <a:pt x="19510" y="1945"/>
                  </a:cubicBezTo>
                  <a:cubicBezTo>
                    <a:pt x="19186" y="2269"/>
                    <a:pt x="17909" y="4237"/>
                    <a:pt x="15680" y="7688"/>
                  </a:cubicBezTo>
                  <a:cubicBezTo>
                    <a:pt x="12329" y="12875"/>
                    <a:pt x="7741" y="19978"/>
                    <a:pt x="6120" y="21599"/>
                  </a:cubicBezTo>
                  <a:lnTo>
                    <a:pt x="5246" y="22467"/>
                  </a:lnTo>
                  <a:cubicBezTo>
                    <a:pt x="2068" y="25616"/>
                    <a:pt x="1" y="27772"/>
                    <a:pt x="204" y="28992"/>
                  </a:cubicBezTo>
                  <a:cubicBezTo>
                    <a:pt x="463" y="30543"/>
                    <a:pt x="3700" y="30543"/>
                    <a:pt x="9577" y="30543"/>
                  </a:cubicBezTo>
                  <a:cubicBezTo>
                    <a:pt x="14873" y="30543"/>
                    <a:pt x="17341" y="29928"/>
                    <a:pt x="19418" y="29005"/>
                  </a:cubicBezTo>
                  <a:cubicBezTo>
                    <a:pt x="20765" y="28407"/>
                    <a:pt x="21405" y="27823"/>
                    <a:pt x="21323" y="27270"/>
                  </a:cubicBezTo>
                  <a:cubicBezTo>
                    <a:pt x="21230" y="26634"/>
                    <a:pt x="20290" y="26517"/>
                    <a:pt x="19981" y="26478"/>
                  </a:cubicBezTo>
                  <a:cubicBezTo>
                    <a:pt x="18564" y="26301"/>
                    <a:pt x="12576" y="24455"/>
                    <a:pt x="10679" y="23864"/>
                  </a:cubicBezTo>
                  <a:cubicBezTo>
                    <a:pt x="12470" y="22551"/>
                    <a:pt x="18751" y="17890"/>
                    <a:pt x="22956" y="14050"/>
                  </a:cubicBezTo>
                  <a:cubicBezTo>
                    <a:pt x="27909" y="9527"/>
                    <a:pt x="31413" y="2368"/>
                    <a:pt x="31447" y="2296"/>
                  </a:cubicBezTo>
                  <a:cubicBezTo>
                    <a:pt x="31509" y="2167"/>
                    <a:pt x="31475" y="2014"/>
                    <a:pt x="31364" y="1924"/>
                  </a:cubicBezTo>
                  <a:cubicBezTo>
                    <a:pt x="29590" y="488"/>
                    <a:pt x="27617" y="0"/>
                    <a:pt x="257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367;p54">
              <a:extLst>
                <a:ext uri="{FF2B5EF4-FFF2-40B4-BE49-F238E27FC236}">
                  <a16:creationId xmlns:a16="http://schemas.microsoft.com/office/drawing/2014/main" id="{EAA109FE-21E1-1F50-A4EB-FEE235F0E2A6}"/>
                </a:ext>
              </a:extLst>
            </p:cNvPr>
            <p:cNvSpPr/>
            <p:nvPr/>
          </p:nvSpPr>
          <p:spPr>
            <a:xfrm>
              <a:off x="2136300" y="4757250"/>
              <a:ext cx="532025" cy="151200"/>
            </a:xfrm>
            <a:custGeom>
              <a:avLst/>
              <a:gdLst/>
              <a:ahLst/>
              <a:cxnLst/>
              <a:rect l="l" t="t" r="r" b="b"/>
              <a:pathLst>
                <a:path w="21281" h="6048" extrusionOk="0">
                  <a:moveTo>
                    <a:pt x="10310" y="1"/>
                  </a:moveTo>
                  <a:lnTo>
                    <a:pt x="8754" y="3456"/>
                  </a:lnTo>
                  <a:cubicBezTo>
                    <a:pt x="8754" y="3456"/>
                    <a:pt x="8300" y="3554"/>
                    <a:pt x="7582" y="3554"/>
                  </a:cubicBezTo>
                  <a:cubicBezTo>
                    <a:pt x="6281" y="3554"/>
                    <a:pt x="4114" y="3230"/>
                    <a:pt x="2223" y="1407"/>
                  </a:cubicBezTo>
                  <a:cubicBezTo>
                    <a:pt x="935" y="2813"/>
                    <a:pt x="1" y="4059"/>
                    <a:pt x="116" y="4752"/>
                  </a:cubicBezTo>
                  <a:cubicBezTo>
                    <a:pt x="332" y="6048"/>
                    <a:pt x="3787" y="6048"/>
                    <a:pt x="9186" y="6048"/>
                  </a:cubicBezTo>
                  <a:cubicBezTo>
                    <a:pt x="14585" y="6048"/>
                    <a:pt x="16961" y="5400"/>
                    <a:pt x="18905" y="4536"/>
                  </a:cubicBezTo>
                  <a:cubicBezTo>
                    <a:pt x="20848" y="3672"/>
                    <a:pt x="21280" y="2808"/>
                    <a:pt x="19553" y="2592"/>
                  </a:cubicBezTo>
                  <a:cubicBezTo>
                    <a:pt x="18131" y="2414"/>
                    <a:pt x="12319" y="628"/>
                    <a:pt x="10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368;p54">
              <a:extLst>
                <a:ext uri="{FF2B5EF4-FFF2-40B4-BE49-F238E27FC236}">
                  <a16:creationId xmlns:a16="http://schemas.microsoft.com/office/drawing/2014/main" id="{1F9D93D6-7694-15E1-6F42-D30C48CE44A7}"/>
                </a:ext>
              </a:extLst>
            </p:cNvPr>
            <p:cNvSpPr/>
            <p:nvPr/>
          </p:nvSpPr>
          <p:spPr>
            <a:xfrm>
              <a:off x="2128625" y="4749600"/>
              <a:ext cx="533100" cy="166500"/>
            </a:xfrm>
            <a:custGeom>
              <a:avLst/>
              <a:gdLst/>
              <a:ahLst/>
              <a:cxnLst/>
              <a:rect l="l" t="t" r="r" b="b"/>
              <a:pathLst>
                <a:path w="21324" h="6660" extrusionOk="0">
                  <a:moveTo>
                    <a:pt x="10785" y="680"/>
                  </a:moveTo>
                  <a:cubicBezTo>
                    <a:pt x="13235" y="1441"/>
                    <a:pt x="18449" y="3031"/>
                    <a:pt x="19822" y="3202"/>
                  </a:cubicBezTo>
                  <a:cubicBezTo>
                    <a:pt x="20551" y="3293"/>
                    <a:pt x="20637" y="3475"/>
                    <a:pt x="20637" y="3477"/>
                  </a:cubicBezTo>
                  <a:cubicBezTo>
                    <a:pt x="20648" y="3556"/>
                    <a:pt x="20419" y="3971"/>
                    <a:pt x="19088" y="4563"/>
                  </a:cubicBezTo>
                  <a:cubicBezTo>
                    <a:pt x="17083" y="5453"/>
                    <a:pt x="14683" y="6047"/>
                    <a:pt x="9495" y="6047"/>
                  </a:cubicBezTo>
                  <a:cubicBezTo>
                    <a:pt x="4692" y="6047"/>
                    <a:pt x="899" y="6047"/>
                    <a:pt x="725" y="5008"/>
                  </a:cubicBezTo>
                  <a:cubicBezTo>
                    <a:pt x="672" y="4685"/>
                    <a:pt x="952" y="3928"/>
                    <a:pt x="2549" y="2149"/>
                  </a:cubicBezTo>
                  <a:cubicBezTo>
                    <a:pt x="4455" y="3854"/>
                    <a:pt x="6564" y="4171"/>
                    <a:pt x="7868" y="4171"/>
                  </a:cubicBezTo>
                  <a:cubicBezTo>
                    <a:pt x="8595" y="4171"/>
                    <a:pt x="9073" y="4073"/>
                    <a:pt x="9127" y="4061"/>
                  </a:cubicBezTo>
                  <a:cubicBezTo>
                    <a:pt x="9222" y="4040"/>
                    <a:pt x="9302" y="3976"/>
                    <a:pt x="9342" y="3888"/>
                  </a:cubicBezTo>
                  <a:lnTo>
                    <a:pt x="10785" y="680"/>
                  </a:lnTo>
                  <a:close/>
                  <a:moveTo>
                    <a:pt x="10615" y="1"/>
                  </a:moveTo>
                  <a:cubicBezTo>
                    <a:pt x="10498" y="1"/>
                    <a:pt x="10388" y="69"/>
                    <a:pt x="10338" y="181"/>
                  </a:cubicBezTo>
                  <a:lnTo>
                    <a:pt x="8850" y="3488"/>
                  </a:lnTo>
                  <a:cubicBezTo>
                    <a:pt x="8672" y="3514"/>
                    <a:pt x="8344" y="3551"/>
                    <a:pt x="7911" y="3551"/>
                  </a:cubicBezTo>
                  <a:cubicBezTo>
                    <a:pt x="6665" y="3551"/>
                    <a:pt x="4561" y="3245"/>
                    <a:pt x="2743" y="1493"/>
                  </a:cubicBezTo>
                  <a:cubicBezTo>
                    <a:pt x="2683" y="1435"/>
                    <a:pt x="2606" y="1410"/>
                    <a:pt x="2521" y="1408"/>
                  </a:cubicBezTo>
                  <a:cubicBezTo>
                    <a:pt x="2438" y="1410"/>
                    <a:pt x="2360" y="1446"/>
                    <a:pt x="2305" y="1507"/>
                  </a:cubicBezTo>
                  <a:cubicBezTo>
                    <a:pt x="655" y="3310"/>
                    <a:pt x="1" y="4387"/>
                    <a:pt x="122" y="5109"/>
                  </a:cubicBezTo>
                  <a:cubicBezTo>
                    <a:pt x="380" y="6660"/>
                    <a:pt x="3618" y="6660"/>
                    <a:pt x="9495" y="6660"/>
                  </a:cubicBezTo>
                  <a:cubicBezTo>
                    <a:pt x="14791" y="6660"/>
                    <a:pt x="17259" y="6045"/>
                    <a:pt x="19336" y="5122"/>
                  </a:cubicBezTo>
                  <a:cubicBezTo>
                    <a:pt x="20682" y="4524"/>
                    <a:pt x="21323" y="3940"/>
                    <a:pt x="21241" y="3387"/>
                  </a:cubicBezTo>
                  <a:cubicBezTo>
                    <a:pt x="21147" y="2751"/>
                    <a:pt x="20207" y="2634"/>
                    <a:pt x="19898" y="2595"/>
                  </a:cubicBezTo>
                  <a:cubicBezTo>
                    <a:pt x="18484" y="2419"/>
                    <a:pt x="12507" y="576"/>
                    <a:pt x="10708" y="15"/>
                  </a:cubicBezTo>
                  <a:cubicBezTo>
                    <a:pt x="10677" y="5"/>
                    <a:pt x="10646" y="1"/>
                    <a:pt x="10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369;p54">
              <a:extLst>
                <a:ext uri="{FF2B5EF4-FFF2-40B4-BE49-F238E27FC236}">
                  <a16:creationId xmlns:a16="http://schemas.microsoft.com/office/drawing/2014/main" id="{A4767A90-9C64-DFB5-131B-484401526E2C}"/>
                </a:ext>
              </a:extLst>
            </p:cNvPr>
            <p:cNvSpPr/>
            <p:nvPr/>
          </p:nvSpPr>
          <p:spPr>
            <a:xfrm>
              <a:off x="4454825" y="4160525"/>
              <a:ext cx="772050" cy="747925"/>
            </a:xfrm>
            <a:custGeom>
              <a:avLst/>
              <a:gdLst/>
              <a:ahLst/>
              <a:cxnLst/>
              <a:rect l="l" t="t" r="r" b="b"/>
              <a:pathLst>
                <a:path w="30882" h="29917" extrusionOk="0">
                  <a:moveTo>
                    <a:pt x="5379" y="0"/>
                  </a:moveTo>
                  <a:cubicBezTo>
                    <a:pt x="3609" y="0"/>
                    <a:pt x="1698" y="467"/>
                    <a:pt x="0" y="1841"/>
                  </a:cubicBezTo>
                  <a:cubicBezTo>
                    <a:pt x="0" y="1841"/>
                    <a:pt x="3456" y="8969"/>
                    <a:pt x="8423" y="13504"/>
                  </a:cubicBezTo>
                  <a:cubicBezTo>
                    <a:pt x="13389" y="18039"/>
                    <a:pt x="21164" y="23654"/>
                    <a:pt x="21164" y="23654"/>
                  </a:cubicBezTo>
                  <a:cubicBezTo>
                    <a:pt x="21164" y="23654"/>
                    <a:pt x="12958" y="26245"/>
                    <a:pt x="11230" y="26461"/>
                  </a:cubicBezTo>
                  <a:cubicBezTo>
                    <a:pt x="9503" y="26677"/>
                    <a:pt x="9934" y="27541"/>
                    <a:pt x="11878" y="28405"/>
                  </a:cubicBezTo>
                  <a:cubicBezTo>
                    <a:pt x="13821" y="29268"/>
                    <a:pt x="16197" y="29917"/>
                    <a:pt x="21596" y="29917"/>
                  </a:cubicBezTo>
                  <a:cubicBezTo>
                    <a:pt x="26996" y="29917"/>
                    <a:pt x="30451" y="29917"/>
                    <a:pt x="30666" y="28621"/>
                  </a:cubicBezTo>
                  <a:cubicBezTo>
                    <a:pt x="30882" y="27325"/>
                    <a:pt x="27427" y="24086"/>
                    <a:pt x="24836" y="21495"/>
                  </a:cubicBezTo>
                  <a:cubicBezTo>
                    <a:pt x="22243" y="18902"/>
                    <a:pt x="12309" y="2706"/>
                    <a:pt x="11445" y="1841"/>
                  </a:cubicBezTo>
                  <a:cubicBezTo>
                    <a:pt x="10904" y="1301"/>
                    <a:pt x="8336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370;p54">
              <a:extLst>
                <a:ext uri="{FF2B5EF4-FFF2-40B4-BE49-F238E27FC236}">
                  <a16:creationId xmlns:a16="http://schemas.microsoft.com/office/drawing/2014/main" id="{1E22A6A0-FDDC-E7B7-8C70-8710AC5182BC}"/>
                </a:ext>
              </a:extLst>
            </p:cNvPr>
            <p:cNvSpPr/>
            <p:nvPr/>
          </p:nvSpPr>
          <p:spPr>
            <a:xfrm>
              <a:off x="4446375" y="4152525"/>
              <a:ext cx="787775" cy="763575"/>
            </a:xfrm>
            <a:custGeom>
              <a:avLst/>
              <a:gdLst/>
              <a:ahLst/>
              <a:cxnLst/>
              <a:rect l="l" t="t" r="r" b="b"/>
              <a:pathLst>
                <a:path w="31511" h="30543" extrusionOk="0">
                  <a:moveTo>
                    <a:pt x="5712" y="625"/>
                  </a:moveTo>
                  <a:cubicBezTo>
                    <a:pt x="8606" y="625"/>
                    <a:pt x="11107" y="1918"/>
                    <a:pt x="11568" y="2379"/>
                  </a:cubicBezTo>
                  <a:cubicBezTo>
                    <a:pt x="11860" y="2672"/>
                    <a:pt x="13462" y="5151"/>
                    <a:pt x="15317" y="8022"/>
                  </a:cubicBezTo>
                  <a:cubicBezTo>
                    <a:pt x="18682" y="13230"/>
                    <a:pt x="23292" y="20366"/>
                    <a:pt x="24956" y="22032"/>
                  </a:cubicBezTo>
                  <a:lnTo>
                    <a:pt x="25835" y="22903"/>
                  </a:lnTo>
                  <a:cubicBezTo>
                    <a:pt x="27960" y="25009"/>
                    <a:pt x="30869" y="27894"/>
                    <a:pt x="30703" y="28891"/>
                  </a:cubicBezTo>
                  <a:cubicBezTo>
                    <a:pt x="30529" y="29930"/>
                    <a:pt x="26736" y="29930"/>
                    <a:pt x="21934" y="29930"/>
                  </a:cubicBezTo>
                  <a:cubicBezTo>
                    <a:pt x="16745" y="29930"/>
                    <a:pt x="14345" y="29337"/>
                    <a:pt x="12340" y="28446"/>
                  </a:cubicBezTo>
                  <a:cubicBezTo>
                    <a:pt x="11009" y="27854"/>
                    <a:pt x="10780" y="27439"/>
                    <a:pt x="10791" y="27360"/>
                  </a:cubicBezTo>
                  <a:cubicBezTo>
                    <a:pt x="10792" y="27358"/>
                    <a:pt x="10877" y="27176"/>
                    <a:pt x="11606" y="27085"/>
                  </a:cubicBezTo>
                  <a:cubicBezTo>
                    <a:pt x="13341" y="26868"/>
                    <a:pt x="21258" y="24372"/>
                    <a:pt x="21594" y="24266"/>
                  </a:cubicBezTo>
                  <a:cubicBezTo>
                    <a:pt x="21834" y="24191"/>
                    <a:pt x="21885" y="23874"/>
                    <a:pt x="21681" y="23727"/>
                  </a:cubicBezTo>
                  <a:cubicBezTo>
                    <a:pt x="21603" y="23670"/>
                    <a:pt x="13863" y="18069"/>
                    <a:pt x="8967" y="13598"/>
                  </a:cubicBezTo>
                  <a:cubicBezTo>
                    <a:pt x="4587" y="9599"/>
                    <a:pt x="1350" y="3481"/>
                    <a:pt x="723" y="2248"/>
                  </a:cubicBezTo>
                  <a:cubicBezTo>
                    <a:pt x="2313" y="1038"/>
                    <a:pt x="4075" y="625"/>
                    <a:pt x="5712" y="625"/>
                  </a:cubicBezTo>
                  <a:close/>
                  <a:moveTo>
                    <a:pt x="5718" y="0"/>
                  </a:moveTo>
                  <a:cubicBezTo>
                    <a:pt x="3893" y="0"/>
                    <a:pt x="1920" y="488"/>
                    <a:pt x="146" y="1924"/>
                  </a:cubicBezTo>
                  <a:cubicBezTo>
                    <a:pt x="35" y="2014"/>
                    <a:pt x="1" y="2168"/>
                    <a:pt x="63" y="2296"/>
                  </a:cubicBezTo>
                  <a:cubicBezTo>
                    <a:pt x="97" y="2368"/>
                    <a:pt x="3601" y="9527"/>
                    <a:pt x="8554" y="14050"/>
                  </a:cubicBezTo>
                  <a:cubicBezTo>
                    <a:pt x="12760" y="17890"/>
                    <a:pt x="19041" y="22551"/>
                    <a:pt x="20831" y="23864"/>
                  </a:cubicBezTo>
                  <a:cubicBezTo>
                    <a:pt x="18934" y="24457"/>
                    <a:pt x="12946" y="26301"/>
                    <a:pt x="11530" y="26478"/>
                  </a:cubicBezTo>
                  <a:cubicBezTo>
                    <a:pt x="11221" y="26517"/>
                    <a:pt x="10281" y="26634"/>
                    <a:pt x="10187" y="27270"/>
                  </a:cubicBezTo>
                  <a:cubicBezTo>
                    <a:pt x="10105" y="27823"/>
                    <a:pt x="10745" y="28407"/>
                    <a:pt x="12091" y="29005"/>
                  </a:cubicBezTo>
                  <a:cubicBezTo>
                    <a:pt x="14168" y="29928"/>
                    <a:pt x="16637" y="30543"/>
                    <a:pt x="21934" y="30543"/>
                  </a:cubicBezTo>
                  <a:cubicBezTo>
                    <a:pt x="27811" y="30543"/>
                    <a:pt x="31048" y="30543"/>
                    <a:pt x="31306" y="28992"/>
                  </a:cubicBezTo>
                  <a:cubicBezTo>
                    <a:pt x="31510" y="27773"/>
                    <a:pt x="29443" y="25618"/>
                    <a:pt x="26266" y="22469"/>
                  </a:cubicBezTo>
                  <a:lnTo>
                    <a:pt x="25390" y="21599"/>
                  </a:lnTo>
                  <a:cubicBezTo>
                    <a:pt x="23770" y="19979"/>
                    <a:pt x="19182" y="12876"/>
                    <a:pt x="15831" y="7689"/>
                  </a:cubicBezTo>
                  <a:cubicBezTo>
                    <a:pt x="13601" y="4237"/>
                    <a:pt x="12323" y="2269"/>
                    <a:pt x="12000" y="1947"/>
                  </a:cubicBezTo>
                  <a:cubicBezTo>
                    <a:pt x="11434" y="1380"/>
                    <a:pt x="8787" y="0"/>
                    <a:pt x="57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371;p54">
              <a:extLst>
                <a:ext uri="{FF2B5EF4-FFF2-40B4-BE49-F238E27FC236}">
                  <a16:creationId xmlns:a16="http://schemas.microsoft.com/office/drawing/2014/main" id="{1FFFFCF2-3899-A8FD-2991-B59294600A42}"/>
                </a:ext>
              </a:extLst>
            </p:cNvPr>
            <p:cNvSpPr/>
            <p:nvPr/>
          </p:nvSpPr>
          <p:spPr>
            <a:xfrm>
              <a:off x="4692350" y="4757250"/>
              <a:ext cx="532050" cy="151200"/>
            </a:xfrm>
            <a:custGeom>
              <a:avLst/>
              <a:gdLst/>
              <a:ahLst/>
              <a:cxnLst/>
              <a:rect l="l" t="t" r="r" b="b"/>
              <a:pathLst>
                <a:path w="21282" h="6048" extrusionOk="0">
                  <a:moveTo>
                    <a:pt x="10972" y="1"/>
                  </a:moveTo>
                  <a:cubicBezTo>
                    <a:pt x="8963" y="628"/>
                    <a:pt x="3151" y="2414"/>
                    <a:pt x="1729" y="2592"/>
                  </a:cubicBezTo>
                  <a:cubicBezTo>
                    <a:pt x="1" y="2808"/>
                    <a:pt x="434" y="3672"/>
                    <a:pt x="2377" y="4536"/>
                  </a:cubicBezTo>
                  <a:cubicBezTo>
                    <a:pt x="4321" y="5400"/>
                    <a:pt x="6697" y="6048"/>
                    <a:pt x="12095" y="6048"/>
                  </a:cubicBezTo>
                  <a:cubicBezTo>
                    <a:pt x="17494" y="6048"/>
                    <a:pt x="20950" y="6048"/>
                    <a:pt x="21166" y="4752"/>
                  </a:cubicBezTo>
                  <a:cubicBezTo>
                    <a:pt x="21281" y="4059"/>
                    <a:pt x="20346" y="2813"/>
                    <a:pt x="19059" y="1407"/>
                  </a:cubicBezTo>
                  <a:cubicBezTo>
                    <a:pt x="17167" y="3230"/>
                    <a:pt x="15000" y="3554"/>
                    <a:pt x="13699" y="3554"/>
                  </a:cubicBezTo>
                  <a:cubicBezTo>
                    <a:pt x="12982" y="3554"/>
                    <a:pt x="12528" y="3456"/>
                    <a:pt x="12528" y="3456"/>
                  </a:cubicBezTo>
                  <a:lnTo>
                    <a:pt x="109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372;p54">
              <a:extLst>
                <a:ext uri="{FF2B5EF4-FFF2-40B4-BE49-F238E27FC236}">
                  <a16:creationId xmlns:a16="http://schemas.microsoft.com/office/drawing/2014/main" id="{6B73E423-E98F-329B-8217-9CBCC4FC81BC}"/>
                </a:ext>
              </a:extLst>
            </p:cNvPr>
            <p:cNvSpPr/>
            <p:nvPr/>
          </p:nvSpPr>
          <p:spPr>
            <a:xfrm>
              <a:off x="4698975" y="4749625"/>
              <a:ext cx="533075" cy="166475"/>
            </a:xfrm>
            <a:custGeom>
              <a:avLst/>
              <a:gdLst/>
              <a:ahLst/>
              <a:cxnLst/>
              <a:rect l="l" t="t" r="r" b="b"/>
              <a:pathLst>
                <a:path w="21323" h="6659" extrusionOk="0">
                  <a:moveTo>
                    <a:pt x="10540" y="679"/>
                  </a:moveTo>
                  <a:lnTo>
                    <a:pt x="11983" y="3887"/>
                  </a:lnTo>
                  <a:cubicBezTo>
                    <a:pt x="12023" y="3975"/>
                    <a:pt x="12103" y="4039"/>
                    <a:pt x="12197" y="4060"/>
                  </a:cubicBezTo>
                  <a:cubicBezTo>
                    <a:pt x="12250" y="4072"/>
                    <a:pt x="12728" y="4170"/>
                    <a:pt x="13455" y="4170"/>
                  </a:cubicBezTo>
                  <a:cubicBezTo>
                    <a:pt x="14759" y="4170"/>
                    <a:pt x="16869" y="3853"/>
                    <a:pt x="18775" y="2148"/>
                  </a:cubicBezTo>
                  <a:cubicBezTo>
                    <a:pt x="20371" y="3926"/>
                    <a:pt x="20652" y="4684"/>
                    <a:pt x="20599" y="5007"/>
                  </a:cubicBezTo>
                  <a:cubicBezTo>
                    <a:pt x="20425" y="6046"/>
                    <a:pt x="16632" y="6046"/>
                    <a:pt x="11830" y="6046"/>
                  </a:cubicBezTo>
                  <a:cubicBezTo>
                    <a:pt x="6641" y="6046"/>
                    <a:pt x="4241" y="5452"/>
                    <a:pt x="2236" y="4562"/>
                  </a:cubicBezTo>
                  <a:cubicBezTo>
                    <a:pt x="905" y="3970"/>
                    <a:pt x="676" y="3555"/>
                    <a:pt x="687" y="3476"/>
                  </a:cubicBezTo>
                  <a:cubicBezTo>
                    <a:pt x="688" y="3474"/>
                    <a:pt x="773" y="3292"/>
                    <a:pt x="1502" y="3201"/>
                  </a:cubicBezTo>
                  <a:lnTo>
                    <a:pt x="1503" y="3201"/>
                  </a:lnTo>
                  <a:cubicBezTo>
                    <a:pt x="2876" y="3030"/>
                    <a:pt x="8088" y="1440"/>
                    <a:pt x="10540" y="679"/>
                  </a:cubicBezTo>
                  <a:close/>
                  <a:moveTo>
                    <a:pt x="10708" y="0"/>
                  </a:moveTo>
                  <a:cubicBezTo>
                    <a:pt x="10677" y="0"/>
                    <a:pt x="10647" y="5"/>
                    <a:pt x="10616" y="14"/>
                  </a:cubicBezTo>
                  <a:cubicBezTo>
                    <a:pt x="8817" y="575"/>
                    <a:pt x="2840" y="2418"/>
                    <a:pt x="1426" y="2594"/>
                  </a:cubicBezTo>
                  <a:cubicBezTo>
                    <a:pt x="1117" y="2633"/>
                    <a:pt x="177" y="2750"/>
                    <a:pt x="83" y="3386"/>
                  </a:cubicBezTo>
                  <a:cubicBezTo>
                    <a:pt x="1" y="3939"/>
                    <a:pt x="641" y="4523"/>
                    <a:pt x="1987" y="5121"/>
                  </a:cubicBezTo>
                  <a:cubicBezTo>
                    <a:pt x="4064" y="6044"/>
                    <a:pt x="6533" y="6659"/>
                    <a:pt x="11830" y="6659"/>
                  </a:cubicBezTo>
                  <a:cubicBezTo>
                    <a:pt x="17707" y="6659"/>
                    <a:pt x="20944" y="6659"/>
                    <a:pt x="21202" y="5107"/>
                  </a:cubicBezTo>
                  <a:cubicBezTo>
                    <a:pt x="21323" y="4384"/>
                    <a:pt x="20669" y="3307"/>
                    <a:pt x="19019" y="1505"/>
                  </a:cubicBezTo>
                  <a:cubicBezTo>
                    <a:pt x="18963" y="1444"/>
                    <a:pt x="18885" y="1409"/>
                    <a:pt x="18803" y="1406"/>
                  </a:cubicBezTo>
                  <a:cubicBezTo>
                    <a:pt x="18800" y="1406"/>
                    <a:pt x="18797" y="1405"/>
                    <a:pt x="18795" y="1405"/>
                  </a:cubicBezTo>
                  <a:cubicBezTo>
                    <a:pt x="18716" y="1405"/>
                    <a:pt x="18639" y="1436"/>
                    <a:pt x="18581" y="1491"/>
                  </a:cubicBezTo>
                  <a:cubicBezTo>
                    <a:pt x="16764" y="3243"/>
                    <a:pt x="14660" y="3549"/>
                    <a:pt x="13414" y="3549"/>
                  </a:cubicBezTo>
                  <a:cubicBezTo>
                    <a:pt x="12981" y="3549"/>
                    <a:pt x="12652" y="3512"/>
                    <a:pt x="12474" y="3486"/>
                  </a:cubicBezTo>
                  <a:lnTo>
                    <a:pt x="10986" y="180"/>
                  </a:lnTo>
                  <a:cubicBezTo>
                    <a:pt x="10935" y="69"/>
                    <a:pt x="10825" y="0"/>
                    <a:pt x="10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373;p54">
              <a:extLst>
                <a:ext uri="{FF2B5EF4-FFF2-40B4-BE49-F238E27FC236}">
                  <a16:creationId xmlns:a16="http://schemas.microsoft.com/office/drawing/2014/main" id="{B0609EEB-3917-0189-97AF-3D5446C4AFF6}"/>
                </a:ext>
              </a:extLst>
            </p:cNvPr>
            <p:cNvSpPr/>
            <p:nvPr/>
          </p:nvSpPr>
          <p:spPr>
            <a:xfrm>
              <a:off x="1589875" y="4217350"/>
              <a:ext cx="1146850" cy="742900"/>
            </a:xfrm>
            <a:custGeom>
              <a:avLst/>
              <a:gdLst/>
              <a:ahLst/>
              <a:cxnLst/>
              <a:rect l="l" t="t" r="r" b="b"/>
              <a:pathLst>
                <a:path w="45874" h="29716" extrusionOk="0">
                  <a:moveTo>
                    <a:pt x="3832" y="1"/>
                  </a:moveTo>
                  <a:cubicBezTo>
                    <a:pt x="3832" y="1"/>
                    <a:pt x="2537" y="1"/>
                    <a:pt x="2753" y="2592"/>
                  </a:cubicBezTo>
                  <a:cubicBezTo>
                    <a:pt x="2753" y="2592"/>
                    <a:pt x="5776" y="8207"/>
                    <a:pt x="5560" y="10151"/>
                  </a:cubicBezTo>
                  <a:cubicBezTo>
                    <a:pt x="5384" y="11739"/>
                    <a:pt x="1605" y="23842"/>
                    <a:pt x="227" y="28226"/>
                  </a:cubicBezTo>
                  <a:cubicBezTo>
                    <a:pt x="1" y="28943"/>
                    <a:pt x="544" y="29658"/>
                    <a:pt x="1277" y="29658"/>
                  </a:cubicBezTo>
                  <a:cubicBezTo>
                    <a:pt x="1311" y="29658"/>
                    <a:pt x="1346" y="29657"/>
                    <a:pt x="1381" y="29653"/>
                  </a:cubicBezTo>
                  <a:cubicBezTo>
                    <a:pt x="1820" y="29614"/>
                    <a:pt x="2194" y="29316"/>
                    <a:pt x="2330" y="28896"/>
                  </a:cubicBezTo>
                  <a:lnTo>
                    <a:pt x="8367" y="10367"/>
                  </a:lnTo>
                  <a:cubicBezTo>
                    <a:pt x="8367" y="10367"/>
                    <a:pt x="9447" y="9071"/>
                    <a:pt x="12903" y="8423"/>
                  </a:cubicBezTo>
                  <a:cubicBezTo>
                    <a:pt x="15550" y="7927"/>
                    <a:pt x="28720" y="7303"/>
                    <a:pt x="34735" y="7039"/>
                  </a:cubicBezTo>
                  <a:cubicBezTo>
                    <a:pt x="34799" y="7036"/>
                    <a:pt x="34864" y="7035"/>
                    <a:pt x="34929" y="7035"/>
                  </a:cubicBezTo>
                  <a:cubicBezTo>
                    <a:pt x="37143" y="7035"/>
                    <a:pt x="39053" y="8703"/>
                    <a:pt x="39243" y="10929"/>
                  </a:cubicBezTo>
                  <a:cubicBezTo>
                    <a:pt x="39245" y="10956"/>
                    <a:pt x="39248" y="10985"/>
                    <a:pt x="39250" y="11015"/>
                  </a:cubicBezTo>
                  <a:cubicBezTo>
                    <a:pt x="39441" y="13508"/>
                    <a:pt x="43551" y="26391"/>
                    <a:pt x="44469" y="29244"/>
                  </a:cubicBezTo>
                  <a:cubicBezTo>
                    <a:pt x="44561" y="29528"/>
                    <a:pt x="44825" y="29715"/>
                    <a:pt x="45116" y="29715"/>
                  </a:cubicBezTo>
                  <a:cubicBezTo>
                    <a:pt x="45154" y="29715"/>
                    <a:pt x="45193" y="29712"/>
                    <a:pt x="45232" y="29705"/>
                  </a:cubicBezTo>
                  <a:cubicBezTo>
                    <a:pt x="45618" y="29643"/>
                    <a:pt x="45873" y="29269"/>
                    <a:pt x="45790" y="28886"/>
                  </a:cubicBezTo>
                  <a:cubicBezTo>
                    <a:pt x="45055" y="25547"/>
                    <a:pt x="41903" y="11116"/>
                    <a:pt x="40762" y="3888"/>
                  </a:cubicBezTo>
                  <a:cubicBezTo>
                    <a:pt x="40762" y="3888"/>
                    <a:pt x="31820" y="4310"/>
                    <a:pt x="23848" y="4310"/>
                  </a:cubicBezTo>
                  <a:cubicBezTo>
                    <a:pt x="19064" y="4310"/>
                    <a:pt x="14630" y="4158"/>
                    <a:pt x="12687" y="3672"/>
                  </a:cubicBezTo>
                  <a:cubicBezTo>
                    <a:pt x="7503" y="2376"/>
                    <a:pt x="3832" y="1"/>
                    <a:pt x="38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374;p54">
              <a:extLst>
                <a:ext uri="{FF2B5EF4-FFF2-40B4-BE49-F238E27FC236}">
                  <a16:creationId xmlns:a16="http://schemas.microsoft.com/office/drawing/2014/main" id="{B2EFE575-2F0B-D86D-6F50-E1A529EAF26D}"/>
                </a:ext>
              </a:extLst>
            </p:cNvPr>
            <p:cNvSpPr/>
            <p:nvPr/>
          </p:nvSpPr>
          <p:spPr>
            <a:xfrm>
              <a:off x="1584700" y="4209700"/>
              <a:ext cx="1158875" cy="758225"/>
            </a:xfrm>
            <a:custGeom>
              <a:avLst/>
              <a:gdLst/>
              <a:ahLst/>
              <a:cxnLst/>
              <a:rect l="l" t="t" r="r" b="b"/>
              <a:pathLst>
                <a:path w="46355" h="30329" extrusionOk="0">
                  <a:moveTo>
                    <a:pt x="3973" y="626"/>
                  </a:moveTo>
                  <a:cubicBezTo>
                    <a:pt x="4598" y="1012"/>
                    <a:pt x="8115" y="3098"/>
                    <a:pt x="12819" y="4276"/>
                  </a:cubicBezTo>
                  <a:cubicBezTo>
                    <a:pt x="14802" y="4771"/>
                    <a:pt x="19272" y="4926"/>
                    <a:pt x="24082" y="4926"/>
                  </a:cubicBezTo>
                  <a:cubicBezTo>
                    <a:pt x="31209" y="4926"/>
                    <a:pt x="39081" y="4586"/>
                    <a:pt x="40710" y="4513"/>
                  </a:cubicBezTo>
                  <a:cubicBezTo>
                    <a:pt x="41899" y="11909"/>
                    <a:pt x="45068" y="26398"/>
                    <a:pt x="45698" y="29257"/>
                  </a:cubicBezTo>
                  <a:cubicBezTo>
                    <a:pt x="45721" y="29358"/>
                    <a:pt x="45700" y="29463"/>
                    <a:pt x="45643" y="29548"/>
                  </a:cubicBezTo>
                  <a:cubicBezTo>
                    <a:pt x="45566" y="29662"/>
                    <a:pt x="45447" y="29715"/>
                    <a:pt x="45329" y="29715"/>
                  </a:cubicBezTo>
                  <a:cubicBezTo>
                    <a:pt x="45176" y="29715"/>
                    <a:pt x="45023" y="29624"/>
                    <a:pt x="44967" y="29455"/>
                  </a:cubicBezTo>
                  <a:cubicBezTo>
                    <a:pt x="44131" y="26857"/>
                    <a:pt x="39952" y="13766"/>
                    <a:pt x="39763" y="11298"/>
                  </a:cubicBezTo>
                  <a:lnTo>
                    <a:pt x="39755" y="11208"/>
                  </a:lnTo>
                  <a:cubicBezTo>
                    <a:pt x="39551" y="8831"/>
                    <a:pt x="37545" y="7035"/>
                    <a:pt x="35141" y="7035"/>
                  </a:cubicBezTo>
                  <a:cubicBezTo>
                    <a:pt x="35070" y="7035"/>
                    <a:pt x="34999" y="7036"/>
                    <a:pt x="34927" y="7040"/>
                  </a:cubicBezTo>
                  <a:cubicBezTo>
                    <a:pt x="29246" y="7289"/>
                    <a:pt x="15744" y="7925"/>
                    <a:pt x="13052" y="8429"/>
                  </a:cubicBezTo>
                  <a:cubicBezTo>
                    <a:pt x="9529" y="9089"/>
                    <a:pt x="8386" y="10421"/>
                    <a:pt x="8338" y="10477"/>
                  </a:cubicBezTo>
                  <a:cubicBezTo>
                    <a:pt x="8314" y="10507"/>
                    <a:pt x="8295" y="10541"/>
                    <a:pt x="8283" y="10578"/>
                  </a:cubicBezTo>
                  <a:lnTo>
                    <a:pt x="2246" y="29108"/>
                  </a:lnTo>
                  <a:cubicBezTo>
                    <a:pt x="2147" y="29411"/>
                    <a:pt x="1877" y="29626"/>
                    <a:pt x="1560" y="29655"/>
                  </a:cubicBezTo>
                  <a:cubicBezTo>
                    <a:pt x="1534" y="29657"/>
                    <a:pt x="1508" y="29658"/>
                    <a:pt x="1483" y="29658"/>
                  </a:cubicBezTo>
                  <a:cubicBezTo>
                    <a:pt x="954" y="29658"/>
                    <a:pt x="563" y="29141"/>
                    <a:pt x="726" y="28623"/>
                  </a:cubicBezTo>
                  <a:cubicBezTo>
                    <a:pt x="2273" y="23702"/>
                    <a:pt x="5893" y="12082"/>
                    <a:pt x="6071" y="10491"/>
                  </a:cubicBezTo>
                  <a:cubicBezTo>
                    <a:pt x="6286" y="8561"/>
                    <a:pt x="3597" y="3444"/>
                    <a:pt x="3260" y="2810"/>
                  </a:cubicBezTo>
                  <a:cubicBezTo>
                    <a:pt x="3173" y="1644"/>
                    <a:pt x="3412" y="1102"/>
                    <a:pt x="3630" y="853"/>
                  </a:cubicBezTo>
                  <a:cubicBezTo>
                    <a:pt x="3761" y="704"/>
                    <a:pt x="3895" y="648"/>
                    <a:pt x="3973" y="626"/>
                  </a:cubicBezTo>
                  <a:close/>
                  <a:moveTo>
                    <a:pt x="4039" y="1"/>
                  </a:moveTo>
                  <a:cubicBezTo>
                    <a:pt x="3993" y="1"/>
                    <a:pt x="3572" y="12"/>
                    <a:pt x="3195" y="422"/>
                  </a:cubicBezTo>
                  <a:cubicBezTo>
                    <a:pt x="2740" y="917"/>
                    <a:pt x="2558" y="1759"/>
                    <a:pt x="2654" y="2923"/>
                  </a:cubicBezTo>
                  <a:cubicBezTo>
                    <a:pt x="2658" y="2965"/>
                    <a:pt x="2670" y="3006"/>
                    <a:pt x="2690" y="3043"/>
                  </a:cubicBezTo>
                  <a:cubicBezTo>
                    <a:pt x="3518" y="4581"/>
                    <a:pt x="5631" y="8907"/>
                    <a:pt x="5463" y="10423"/>
                  </a:cubicBezTo>
                  <a:cubicBezTo>
                    <a:pt x="5288" y="12004"/>
                    <a:pt x="1346" y="24612"/>
                    <a:pt x="142" y="28438"/>
                  </a:cubicBezTo>
                  <a:cubicBezTo>
                    <a:pt x="0" y="28888"/>
                    <a:pt x="93" y="29378"/>
                    <a:pt x="388" y="29745"/>
                  </a:cubicBezTo>
                  <a:cubicBezTo>
                    <a:pt x="659" y="30080"/>
                    <a:pt x="1067" y="30269"/>
                    <a:pt x="1495" y="30269"/>
                  </a:cubicBezTo>
                  <a:cubicBezTo>
                    <a:pt x="1535" y="30269"/>
                    <a:pt x="1575" y="30267"/>
                    <a:pt x="1615" y="30264"/>
                  </a:cubicBezTo>
                  <a:cubicBezTo>
                    <a:pt x="2177" y="30213"/>
                    <a:pt x="2653" y="29833"/>
                    <a:pt x="2828" y="29297"/>
                  </a:cubicBezTo>
                  <a:lnTo>
                    <a:pt x="8845" y="10833"/>
                  </a:lnTo>
                  <a:cubicBezTo>
                    <a:pt x="9055" y="10622"/>
                    <a:pt x="10217" y="9583"/>
                    <a:pt x="13166" y="9030"/>
                  </a:cubicBezTo>
                  <a:cubicBezTo>
                    <a:pt x="15818" y="8534"/>
                    <a:pt x="29287" y="7901"/>
                    <a:pt x="34955" y="7652"/>
                  </a:cubicBezTo>
                  <a:cubicBezTo>
                    <a:pt x="35025" y="7649"/>
                    <a:pt x="35096" y="7647"/>
                    <a:pt x="35166" y="7647"/>
                  </a:cubicBezTo>
                  <a:cubicBezTo>
                    <a:pt x="37231" y="7647"/>
                    <a:pt x="38969" y="9211"/>
                    <a:pt x="39146" y="11260"/>
                  </a:cubicBezTo>
                  <a:lnTo>
                    <a:pt x="39152" y="11343"/>
                  </a:lnTo>
                  <a:cubicBezTo>
                    <a:pt x="39343" y="13817"/>
                    <a:pt x="43204" y="25976"/>
                    <a:pt x="44384" y="29644"/>
                  </a:cubicBezTo>
                  <a:cubicBezTo>
                    <a:pt x="44514" y="30052"/>
                    <a:pt x="44892" y="30328"/>
                    <a:pt x="45320" y="30328"/>
                  </a:cubicBezTo>
                  <a:cubicBezTo>
                    <a:pt x="45321" y="30328"/>
                    <a:pt x="45322" y="30328"/>
                    <a:pt x="45322" y="30328"/>
                  </a:cubicBezTo>
                  <a:cubicBezTo>
                    <a:pt x="45654" y="30328"/>
                    <a:pt x="45964" y="30165"/>
                    <a:pt x="46149" y="29891"/>
                  </a:cubicBezTo>
                  <a:cubicBezTo>
                    <a:pt x="46302" y="29668"/>
                    <a:pt x="46355" y="29391"/>
                    <a:pt x="46295" y="29126"/>
                  </a:cubicBezTo>
                  <a:cubicBezTo>
                    <a:pt x="45658" y="26234"/>
                    <a:pt x="42422" y="11436"/>
                    <a:pt x="41270" y="4146"/>
                  </a:cubicBezTo>
                  <a:cubicBezTo>
                    <a:pt x="41248" y="4002"/>
                    <a:pt x="41122" y="3888"/>
                    <a:pt x="40983" y="3888"/>
                  </a:cubicBezTo>
                  <a:cubicBezTo>
                    <a:pt x="40973" y="3888"/>
                    <a:pt x="40964" y="3888"/>
                    <a:pt x="40955" y="3889"/>
                  </a:cubicBezTo>
                  <a:cubicBezTo>
                    <a:pt x="40811" y="3895"/>
                    <a:pt x="31922" y="4307"/>
                    <a:pt x="24026" y="4307"/>
                  </a:cubicBezTo>
                  <a:cubicBezTo>
                    <a:pt x="19271" y="4307"/>
                    <a:pt x="14877" y="4158"/>
                    <a:pt x="12968" y="3681"/>
                  </a:cubicBezTo>
                  <a:cubicBezTo>
                    <a:pt x="7899" y="2414"/>
                    <a:pt x="4242" y="73"/>
                    <a:pt x="4205" y="50"/>
                  </a:cubicBezTo>
                  <a:cubicBezTo>
                    <a:pt x="4155" y="17"/>
                    <a:pt x="4098" y="1"/>
                    <a:pt x="4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375;p54">
              <a:extLst>
                <a:ext uri="{FF2B5EF4-FFF2-40B4-BE49-F238E27FC236}">
                  <a16:creationId xmlns:a16="http://schemas.microsoft.com/office/drawing/2014/main" id="{D660322B-63A1-D8CC-9DBF-F65B2E20E70B}"/>
                </a:ext>
              </a:extLst>
            </p:cNvPr>
            <p:cNvSpPr/>
            <p:nvPr/>
          </p:nvSpPr>
          <p:spPr>
            <a:xfrm>
              <a:off x="1415725" y="3295925"/>
              <a:ext cx="388775" cy="1013250"/>
            </a:xfrm>
            <a:custGeom>
              <a:avLst/>
              <a:gdLst/>
              <a:ahLst/>
              <a:cxnLst/>
              <a:rect l="l" t="t" r="r" b="b"/>
              <a:pathLst>
                <a:path w="15551" h="40530" extrusionOk="0">
                  <a:moveTo>
                    <a:pt x="8959" y="0"/>
                  </a:moveTo>
                  <a:cubicBezTo>
                    <a:pt x="8255" y="0"/>
                    <a:pt x="7775" y="1441"/>
                    <a:pt x="7775" y="1441"/>
                  </a:cubicBezTo>
                  <a:cubicBezTo>
                    <a:pt x="7775" y="1441"/>
                    <a:pt x="1" y="25844"/>
                    <a:pt x="1296" y="30163"/>
                  </a:cubicBezTo>
                  <a:cubicBezTo>
                    <a:pt x="2592" y="34482"/>
                    <a:pt x="8855" y="40530"/>
                    <a:pt x="11230" y="40530"/>
                  </a:cubicBezTo>
                  <a:cubicBezTo>
                    <a:pt x="13606" y="40530"/>
                    <a:pt x="15550" y="16774"/>
                    <a:pt x="15550" y="14613"/>
                  </a:cubicBezTo>
                  <a:cubicBezTo>
                    <a:pt x="15550" y="12454"/>
                    <a:pt x="11447" y="4679"/>
                    <a:pt x="10151" y="1440"/>
                  </a:cubicBezTo>
                  <a:cubicBezTo>
                    <a:pt x="9719" y="360"/>
                    <a:pt x="9311" y="0"/>
                    <a:pt x="8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376;p54">
              <a:extLst>
                <a:ext uri="{FF2B5EF4-FFF2-40B4-BE49-F238E27FC236}">
                  <a16:creationId xmlns:a16="http://schemas.microsoft.com/office/drawing/2014/main" id="{92A9D908-F140-7D4D-83D3-B4F4975D9759}"/>
                </a:ext>
              </a:extLst>
            </p:cNvPr>
            <p:cNvSpPr/>
            <p:nvPr/>
          </p:nvSpPr>
          <p:spPr>
            <a:xfrm>
              <a:off x="1408075" y="3288275"/>
              <a:ext cx="404075" cy="1028550"/>
            </a:xfrm>
            <a:custGeom>
              <a:avLst/>
              <a:gdLst/>
              <a:ahLst/>
              <a:cxnLst/>
              <a:rect l="l" t="t" r="r" b="b"/>
              <a:pathLst>
                <a:path w="16163" h="41142" extrusionOk="0">
                  <a:moveTo>
                    <a:pt x="9277" y="612"/>
                  </a:moveTo>
                  <a:cubicBezTo>
                    <a:pt x="9402" y="612"/>
                    <a:pt x="9730" y="755"/>
                    <a:pt x="10171" y="1860"/>
                  </a:cubicBezTo>
                  <a:cubicBezTo>
                    <a:pt x="10587" y="2896"/>
                    <a:pt x="11293" y="4408"/>
                    <a:pt x="12041" y="6007"/>
                  </a:cubicBezTo>
                  <a:cubicBezTo>
                    <a:pt x="13604" y="9352"/>
                    <a:pt x="15550" y="13514"/>
                    <a:pt x="15550" y="14919"/>
                  </a:cubicBezTo>
                  <a:cubicBezTo>
                    <a:pt x="15550" y="16014"/>
                    <a:pt x="15059" y="22503"/>
                    <a:pt x="14283" y="28649"/>
                  </a:cubicBezTo>
                  <a:cubicBezTo>
                    <a:pt x="12828" y="40195"/>
                    <a:pt x="11665" y="40529"/>
                    <a:pt x="11536" y="40529"/>
                  </a:cubicBezTo>
                  <a:cubicBezTo>
                    <a:pt x="9466" y="40529"/>
                    <a:pt x="3202" y="34739"/>
                    <a:pt x="1895" y="30381"/>
                  </a:cubicBezTo>
                  <a:cubicBezTo>
                    <a:pt x="644" y="26210"/>
                    <a:pt x="8262" y="2187"/>
                    <a:pt x="8372" y="1841"/>
                  </a:cubicBezTo>
                  <a:cubicBezTo>
                    <a:pt x="8543" y="1331"/>
                    <a:pt x="8945" y="621"/>
                    <a:pt x="9257" y="614"/>
                  </a:cubicBezTo>
                  <a:cubicBezTo>
                    <a:pt x="9263" y="613"/>
                    <a:pt x="9270" y="612"/>
                    <a:pt x="9277" y="612"/>
                  </a:cubicBezTo>
                  <a:close/>
                  <a:moveTo>
                    <a:pt x="9241" y="1"/>
                  </a:moveTo>
                  <a:cubicBezTo>
                    <a:pt x="8375" y="26"/>
                    <a:pt x="7880" y="1379"/>
                    <a:pt x="7791" y="1649"/>
                  </a:cubicBezTo>
                  <a:cubicBezTo>
                    <a:pt x="7790" y="1650"/>
                    <a:pt x="7790" y="1653"/>
                    <a:pt x="7790" y="1654"/>
                  </a:cubicBezTo>
                  <a:cubicBezTo>
                    <a:pt x="7471" y="2654"/>
                    <a:pt x="1" y="26198"/>
                    <a:pt x="1309" y="30558"/>
                  </a:cubicBezTo>
                  <a:cubicBezTo>
                    <a:pt x="2648" y="35023"/>
                    <a:pt x="8983" y="41142"/>
                    <a:pt x="11536" y="41142"/>
                  </a:cubicBezTo>
                  <a:cubicBezTo>
                    <a:pt x="12071" y="41142"/>
                    <a:pt x="13325" y="41142"/>
                    <a:pt x="14892" y="28726"/>
                  </a:cubicBezTo>
                  <a:cubicBezTo>
                    <a:pt x="15669" y="22556"/>
                    <a:pt x="16162" y="16025"/>
                    <a:pt x="16162" y="14921"/>
                  </a:cubicBezTo>
                  <a:cubicBezTo>
                    <a:pt x="16162" y="13378"/>
                    <a:pt x="14268" y="9324"/>
                    <a:pt x="12596" y="5748"/>
                  </a:cubicBezTo>
                  <a:cubicBezTo>
                    <a:pt x="11852" y="4156"/>
                    <a:pt x="11148" y="2653"/>
                    <a:pt x="10741" y="1633"/>
                  </a:cubicBezTo>
                  <a:cubicBezTo>
                    <a:pt x="10295" y="518"/>
                    <a:pt x="9811" y="1"/>
                    <a:pt x="9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377;p54">
              <a:extLst>
                <a:ext uri="{FF2B5EF4-FFF2-40B4-BE49-F238E27FC236}">
                  <a16:creationId xmlns:a16="http://schemas.microsoft.com/office/drawing/2014/main" id="{D7BEE40A-D3CD-1745-269B-969C41458FD6}"/>
                </a:ext>
              </a:extLst>
            </p:cNvPr>
            <p:cNvSpPr/>
            <p:nvPr/>
          </p:nvSpPr>
          <p:spPr>
            <a:xfrm>
              <a:off x="1718075" y="3628875"/>
              <a:ext cx="957850" cy="772475"/>
            </a:xfrm>
            <a:custGeom>
              <a:avLst/>
              <a:gdLst/>
              <a:ahLst/>
              <a:cxnLst/>
              <a:rect l="l" t="t" r="r" b="b"/>
              <a:pathLst>
                <a:path w="38314" h="30899" extrusionOk="0">
                  <a:moveTo>
                    <a:pt x="31532" y="0"/>
                  </a:moveTo>
                  <a:cubicBezTo>
                    <a:pt x="26996" y="0"/>
                    <a:pt x="7559" y="216"/>
                    <a:pt x="3887" y="2375"/>
                  </a:cubicBezTo>
                  <a:cubicBezTo>
                    <a:pt x="216" y="4536"/>
                    <a:pt x="0" y="20732"/>
                    <a:pt x="0" y="24404"/>
                  </a:cubicBezTo>
                  <a:cubicBezTo>
                    <a:pt x="0" y="28075"/>
                    <a:pt x="3671" y="30666"/>
                    <a:pt x="8639" y="30883"/>
                  </a:cubicBezTo>
                  <a:cubicBezTo>
                    <a:pt x="8875" y="30893"/>
                    <a:pt x="9148" y="30898"/>
                    <a:pt x="9455" y="30898"/>
                  </a:cubicBezTo>
                  <a:cubicBezTo>
                    <a:pt x="15578" y="30898"/>
                    <a:pt x="34862" y="28939"/>
                    <a:pt x="36713" y="28939"/>
                  </a:cubicBezTo>
                  <a:cubicBezTo>
                    <a:pt x="37733" y="28939"/>
                    <a:pt x="38114" y="27046"/>
                    <a:pt x="38191" y="24618"/>
                  </a:cubicBezTo>
                  <a:cubicBezTo>
                    <a:pt x="38314" y="20748"/>
                    <a:pt x="37661" y="15519"/>
                    <a:pt x="37592" y="14442"/>
                  </a:cubicBezTo>
                  <a:cubicBezTo>
                    <a:pt x="37357" y="10787"/>
                    <a:pt x="37114" y="0"/>
                    <a:pt x="31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78;p54">
              <a:extLst>
                <a:ext uri="{FF2B5EF4-FFF2-40B4-BE49-F238E27FC236}">
                  <a16:creationId xmlns:a16="http://schemas.microsoft.com/office/drawing/2014/main" id="{DCDC1073-0893-C893-775B-88E4AD237B2B}"/>
                </a:ext>
              </a:extLst>
            </p:cNvPr>
            <p:cNvSpPr/>
            <p:nvPr/>
          </p:nvSpPr>
          <p:spPr>
            <a:xfrm>
              <a:off x="1710425" y="3621200"/>
              <a:ext cx="972500" cy="787800"/>
            </a:xfrm>
            <a:custGeom>
              <a:avLst/>
              <a:gdLst/>
              <a:ahLst/>
              <a:cxnLst/>
              <a:rect l="l" t="t" r="r" b="b"/>
              <a:pathLst>
                <a:path w="38900" h="31512" extrusionOk="0">
                  <a:moveTo>
                    <a:pt x="31838" y="613"/>
                  </a:moveTo>
                  <a:cubicBezTo>
                    <a:pt x="36777" y="614"/>
                    <a:pt x="37316" y="9987"/>
                    <a:pt x="37546" y="13990"/>
                  </a:cubicBezTo>
                  <a:lnTo>
                    <a:pt x="37593" y="14768"/>
                  </a:lnTo>
                  <a:cubicBezTo>
                    <a:pt x="37607" y="15000"/>
                    <a:pt x="37649" y="15419"/>
                    <a:pt x="37704" y="15974"/>
                  </a:cubicBezTo>
                  <a:cubicBezTo>
                    <a:pt x="37907" y="18040"/>
                    <a:pt x="38286" y="21887"/>
                    <a:pt x="38191" y="24916"/>
                  </a:cubicBezTo>
                  <a:cubicBezTo>
                    <a:pt x="38077" y="28547"/>
                    <a:pt x="37334" y="28939"/>
                    <a:pt x="37020" y="28939"/>
                  </a:cubicBezTo>
                  <a:cubicBezTo>
                    <a:pt x="36350" y="28939"/>
                    <a:pt x="33605" y="29177"/>
                    <a:pt x="29805" y="29506"/>
                  </a:cubicBezTo>
                  <a:cubicBezTo>
                    <a:pt x="23303" y="30068"/>
                    <a:pt x="13712" y="30898"/>
                    <a:pt x="9763" y="30898"/>
                  </a:cubicBezTo>
                  <a:cubicBezTo>
                    <a:pt x="9460" y="30898"/>
                    <a:pt x="9190" y="30893"/>
                    <a:pt x="8958" y="30883"/>
                  </a:cubicBezTo>
                  <a:cubicBezTo>
                    <a:pt x="4044" y="30669"/>
                    <a:pt x="612" y="28131"/>
                    <a:pt x="612" y="24711"/>
                  </a:cubicBezTo>
                  <a:cubicBezTo>
                    <a:pt x="612" y="15684"/>
                    <a:pt x="1591" y="4568"/>
                    <a:pt x="4348" y="2946"/>
                  </a:cubicBezTo>
                  <a:cubicBezTo>
                    <a:pt x="7479" y="1104"/>
                    <a:pt x="23101" y="613"/>
                    <a:pt x="31838" y="613"/>
                  </a:cubicBezTo>
                  <a:close/>
                  <a:moveTo>
                    <a:pt x="31838" y="1"/>
                  </a:moveTo>
                  <a:cubicBezTo>
                    <a:pt x="29413" y="1"/>
                    <a:pt x="8033" y="68"/>
                    <a:pt x="4038" y="2419"/>
                  </a:cubicBezTo>
                  <a:cubicBezTo>
                    <a:pt x="291" y="4623"/>
                    <a:pt x="0" y="20038"/>
                    <a:pt x="0" y="24711"/>
                  </a:cubicBezTo>
                  <a:cubicBezTo>
                    <a:pt x="0" y="28476"/>
                    <a:pt x="3673" y="31266"/>
                    <a:pt x="8931" y="31496"/>
                  </a:cubicBezTo>
                  <a:cubicBezTo>
                    <a:pt x="9175" y="31506"/>
                    <a:pt x="9455" y="31511"/>
                    <a:pt x="9769" y="31511"/>
                  </a:cubicBezTo>
                  <a:cubicBezTo>
                    <a:pt x="13721" y="31511"/>
                    <a:pt x="22969" y="30711"/>
                    <a:pt x="29858" y="30115"/>
                  </a:cubicBezTo>
                  <a:cubicBezTo>
                    <a:pt x="33500" y="29801"/>
                    <a:pt x="36376" y="29552"/>
                    <a:pt x="37020" y="29552"/>
                  </a:cubicBezTo>
                  <a:cubicBezTo>
                    <a:pt x="38137" y="29552"/>
                    <a:pt x="38704" y="28085"/>
                    <a:pt x="38802" y="24935"/>
                  </a:cubicBezTo>
                  <a:cubicBezTo>
                    <a:pt x="38900" y="21867"/>
                    <a:pt x="38518" y="17994"/>
                    <a:pt x="38313" y="15913"/>
                  </a:cubicBezTo>
                  <a:cubicBezTo>
                    <a:pt x="38259" y="15368"/>
                    <a:pt x="38218" y="14956"/>
                    <a:pt x="38203" y="14730"/>
                  </a:cubicBezTo>
                  <a:lnTo>
                    <a:pt x="38158" y="13954"/>
                  </a:lnTo>
                  <a:cubicBezTo>
                    <a:pt x="37917" y="9779"/>
                    <a:pt x="37355" y="2"/>
                    <a:pt x="31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79;p54">
              <a:extLst>
                <a:ext uri="{FF2B5EF4-FFF2-40B4-BE49-F238E27FC236}">
                  <a16:creationId xmlns:a16="http://schemas.microsoft.com/office/drawing/2014/main" id="{976E87DE-34A1-8474-2515-502128DAFA97}"/>
                </a:ext>
              </a:extLst>
            </p:cNvPr>
            <p:cNvSpPr/>
            <p:nvPr/>
          </p:nvSpPr>
          <p:spPr>
            <a:xfrm>
              <a:off x="2473925" y="4006350"/>
              <a:ext cx="458950" cy="244300"/>
            </a:xfrm>
            <a:custGeom>
              <a:avLst/>
              <a:gdLst/>
              <a:ahLst/>
              <a:cxnLst/>
              <a:rect l="l" t="t" r="r" b="b"/>
              <a:pathLst>
                <a:path w="18358" h="9772" extrusionOk="0">
                  <a:moveTo>
                    <a:pt x="8164" y="1"/>
                  </a:moveTo>
                  <a:cubicBezTo>
                    <a:pt x="4199" y="1"/>
                    <a:pt x="1" y="234"/>
                    <a:pt x="1" y="234"/>
                  </a:cubicBezTo>
                  <a:lnTo>
                    <a:pt x="2376" y="9737"/>
                  </a:lnTo>
                  <a:cubicBezTo>
                    <a:pt x="2376" y="9737"/>
                    <a:pt x="3504" y="9772"/>
                    <a:pt x="5141" y="9772"/>
                  </a:cubicBezTo>
                  <a:cubicBezTo>
                    <a:pt x="9234" y="9772"/>
                    <a:pt x="16506" y="9551"/>
                    <a:pt x="17277" y="8008"/>
                  </a:cubicBezTo>
                  <a:cubicBezTo>
                    <a:pt x="18358" y="5849"/>
                    <a:pt x="17277" y="1314"/>
                    <a:pt x="14470" y="450"/>
                  </a:cubicBezTo>
                  <a:cubicBezTo>
                    <a:pt x="13347" y="105"/>
                    <a:pt x="10807" y="1"/>
                    <a:pt x="8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80;p54">
              <a:extLst>
                <a:ext uri="{FF2B5EF4-FFF2-40B4-BE49-F238E27FC236}">
                  <a16:creationId xmlns:a16="http://schemas.microsoft.com/office/drawing/2014/main" id="{81EBFABA-953C-1DD7-C3C8-9DF405863E61}"/>
                </a:ext>
              </a:extLst>
            </p:cNvPr>
            <p:cNvSpPr/>
            <p:nvPr/>
          </p:nvSpPr>
          <p:spPr>
            <a:xfrm>
              <a:off x="2465350" y="3998650"/>
              <a:ext cx="463725" cy="259800"/>
            </a:xfrm>
            <a:custGeom>
              <a:avLst/>
              <a:gdLst/>
              <a:ahLst/>
              <a:cxnLst/>
              <a:rect l="l" t="t" r="r" b="b"/>
              <a:pathLst>
                <a:path w="18549" h="10392" extrusionOk="0">
                  <a:moveTo>
                    <a:pt x="8542" y="615"/>
                  </a:moveTo>
                  <a:cubicBezTo>
                    <a:pt x="11148" y="615"/>
                    <a:pt x="13637" y="716"/>
                    <a:pt x="14724" y="1051"/>
                  </a:cubicBezTo>
                  <a:cubicBezTo>
                    <a:pt x="15739" y="1364"/>
                    <a:pt x="16605" y="2250"/>
                    <a:pt x="17161" y="3548"/>
                  </a:cubicBezTo>
                  <a:cubicBezTo>
                    <a:pt x="17840" y="5135"/>
                    <a:pt x="17916" y="7040"/>
                    <a:pt x="17347" y="8180"/>
                  </a:cubicBezTo>
                  <a:cubicBezTo>
                    <a:pt x="16743" y="9389"/>
                    <a:pt x="10617" y="9781"/>
                    <a:pt x="5545" y="9781"/>
                  </a:cubicBezTo>
                  <a:cubicBezTo>
                    <a:pt x="4637" y="9781"/>
                    <a:pt x="3763" y="9768"/>
                    <a:pt x="2960" y="9746"/>
                  </a:cubicBezTo>
                  <a:lnTo>
                    <a:pt x="731" y="829"/>
                  </a:lnTo>
                  <a:cubicBezTo>
                    <a:pt x="1845" y="773"/>
                    <a:pt x="5285" y="615"/>
                    <a:pt x="8542" y="615"/>
                  </a:cubicBezTo>
                  <a:close/>
                  <a:moveTo>
                    <a:pt x="8475" y="1"/>
                  </a:moveTo>
                  <a:cubicBezTo>
                    <a:pt x="4635" y="1"/>
                    <a:pt x="608" y="221"/>
                    <a:pt x="326" y="236"/>
                  </a:cubicBezTo>
                  <a:cubicBezTo>
                    <a:pt x="134" y="246"/>
                    <a:pt x="0" y="429"/>
                    <a:pt x="47" y="616"/>
                  </a:cubicBezTo>
                  <a:lnTo>
                    <a:pt x="2422" y="10118"/>
                  </a:lnTo>
                  <a:cubicBezTo>
                    <a:pt x="2455" y="10251"/>
                    <a:pt x="2572" y="10346"/>
                    <a:pt x="2710" y="10350"/>
                  </a:cubicBezTo>
                  <a:cubicBezTo>
                    <a:pt x="3079" y="10361"/>
                    <a:pt x="4184" y="10391"/>
                    <a:pt x="5645" y="10391"/>
                  </a:cubicBezTo>
                  <a:cubicBezTo>
                    <a:pt x="9869" y="10391"/>
                    <a:pt x="17051" y="10140"/>
                    <a:pt x="17894" y="8454"/>
                  </a:cubicBezTo>
                  <a:cubicBezTo>
                    <a:pt x="18549" y="7144"/>
                    <a:pt x="18480" y="5076"/>
                    <a:pt x="17722" y="3307"/>
                  </a:cubicBezTo>
                  <a:cubicBezTo>
                    <a:pt x="17095" y="1840"/>
                    <a:pt x="16094" y="832"/>
                    <a:pt x="14903" y="466"/>
                  </a:cubicBezTo>
                  <a:cubicBezTo>
                    <a:pt x="13741" y="108"/>
                    <a:pt x="11153" y="1"/>
                    <a:pt x="84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81;p54">
              <a:extLst>
                <a:ext uri="{FF2B5EF4-FFF2-40B4-BE49-F238E27FC236}">
                  <a16:creationId xmlns:a16="http://schemas.microsoft.com/office/drawing/2014/main" id="{8B0C7E7C-C21A-CD2D-0E9B-565823A8215F}"/>
                </a:ext>
              </a:extLst>
            </p:cNvPr>
            <p:cNvSpPr/>
            <p:nvPr/>
          </p:nvSpPr>
          <p:spPr>
            <a:xfrm>
              <a:off x="1664075" y="3553950"/>
              <a:ext cx="896250" cy="783800"/>
            </a:xfrm>
            <a:custGeom>
              <a:avLst/>
              <a:gdLst/>
              <a:ahLst/>
              <a:cxnLst/>
              <a:rect l="l" t="t" r="r" b="b"/>
              <a:pathLst>
                <a:path w="35850" h="31352" extrusionOk="0">
                  <a:moveTo>
                    <a:pt x="20793" y="1"/>
                  </a:moveTo>
                  <a:cubicBezTo>
                    <a:pt x="17839" y="1"/>
                    <a:pt x="14893" y="161"/>
                    <a:pt x="12527" y="621"/>
                  </a:cubicBezTo>
                  <a:cubicBezTo>
                    <a:pt x="4752" y="2133"/>
                    <a:pt x="1512" y="6667"/>
                    <a:pt x="1296" y="7532"/>
                  </a:cubicBezTo>
                  <a:cubicBezTo>
                    <a:pt x="1296" y="7532"/>
                    <a:pt x="0" y="11635"/>
                    <a:pt x="216" y="16386"/>
                  </a:cubicBezTo>
                  <a:cubicBezTo>
                    <a:pt x="432" y="21137"/>
                    <a:pt x="1728" y="25888"/>
                    <a:pt x="8206" y="29777"/>
                  </a:cubicBezTo>
                  <a:cubicBezTo>
                    <a:pt x="10150" y="30943"/>
                    <a:pt x="13415" y="31351"/>
                    <a:pt x="17034" y="31351"/>
                  </a:cubicBezTo>
                  <a:cubicBezTo>
                    <a:pt x="25479" y="31351"/>
                    <a:pt x="35850" y="29129"/>
                    <a:pt x="35850" y="29129"/>
                  </a:cubicBezTo>
                  <a:lnTo>
                    <a:pt x="34339" y="837"/>
                  </a:lnTo>
                  <a:cubicBezTo>
                    <a:pt x="34339" y="837"/>
                    <a:pt x="27545" y="1"/>
                    <a:pt x="20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82;p54">
              <a:extLst>
                <a:ext uri="{FF2B5EF4-FFF2-40B4-BE49-F238E27FC236}">
                  <a16:creationId xmlns:a16="http://schemas.microsoft.com/office/drawing/2014/main" id="{6E1D4918-EB7A-D4DF-73EE-CA0D13D187E9}"/>
                </a:ext>
              </a:extLst>
            </p:cNvPr>
            <p:cNvSpPr/>
            <p:nvPr/>
          </p:nvSpPr>
          <p:spPr>
            <a:xfrm>
              <a:off x="1656550" y="3546425"/>
              <a:ext cx="911625" cy="799150"/>
            </a:xfrm>
            <a:custGeom>
              <a:avLst/>
              <a:gdLst/>
              <a:ahLst/>
              <a:cxnLst/>
              <a:rect l="l" t="t" r="r" b="b"/>
              <a:pathLst>
                <a:path w="36465" h="31966" extrusionOk="0">
                  <a:moveTo>
                    <a:pt x="21066" y="611"/>
                  </a:moveTo>
                  <a:cubicBezTo>
                    <a:pt x="27026" y="611"/>
                    <a:pt x="33051" y="1262"/>
                    <a:pt x="34347" y="1412"/>
                  </a:cubicBezTo>
                  <a:lnTo>
                    <a:pt x="35832" y="29183"/>
                  </a:lnTo>
                  <a:cubicBezTo>
                    <a:pt x="34181" y="29520"/>
                    <a:pt x="24908" y="31343"/>
                    <a:pt x="17296" y="31343"/>
                  </a:cubicBezTo>
                  <a:cubicBezTo>
                    <a:pt x="13742" y="31343"/>
                    <a:pt x="10550" y="30945"/>
                    <a:pt x="8666" y="29814"/>
                  </a:cubicBezTo>
                  <a:cubicBezTo>
                    <a:pt x="2119" y="25886"/>
                    <a:pt x="1028" y="21177"/>
                    <a:pt x="823" y="16673"/>
                  </a:cubicBezTo>
                  <a:cubicBezTo>
                    <a:pt x="612" y="12035"/>
                    <a:pt x="1876" y="7965"/>
                    <a:pt x="1890" y="7924"/>
                  </a:cubicBezTo>
                  <a:cubicBezTo>
                    <a:pt x="1891" y="7919"/>
                    <a:pt x="1893" y="7912"/>
                    <a:pt x="1894" y="7907"/>
                  </a:cubicBezTo>
                  <a:cubicBezTo>
                    <a:pt x="2044" y="7312"/>
                    <a:pt x="5035" y="2749"/>
                    <a:pt x="12885" y="1222"/>
                  </a:cubicBezTo>
                  <a:cubicBezTo>
                    <a:pt x="15216" y="768"/>
                    <a:pt x="18133" y="611"/>
                    <a:pt x="21066" y="611"/>
                  </a:cubicBezTo>
                  <a:close/>
                  <a:moveTo>
                    <a:pt x="21065" y="1"/>
                  </a:moveTo>
                  <a:cubicBezTo>
                    <a:pt x="18095" y="1"/>
                    <a:pt x="15137" y="161"/>
                    <a:pt x="12769" y="621"/>
                  </a:cubicBezTo>
                  <a:cubicBezTo>
                    <a:pt x="5047" y="2123"/>
                    <a:pt x="1603" y="6597"/>
                    <a:pt x="1302" y="7749"/>
                  </a:cubicBezTo>
                  <a:cubicBezTo>
                    <a:pt x="1235" y="7969"/>
                    <a:pt x="1" y="12056"/>
                    <a:pt x="211" y="16700"/>
                  </a:cubicBezTo>
                  <a:cubicBezTo>
                    <a:pt x="414" y="21151"/>
                    <a:pt x="1538" y="26252"/>
                    <a:pt x="8350" y="30339"/>
                  </a:cubicBezTo>
                  <a:cubicBezTo>
                    <a:pt x="10360" y="31544"/>
                    <a:pt x="13701" y="31965"/>
                    <a:pt x="17387" y="31965"/>
                  </a:cubicBezTo>
                  <a:cubicBezTo>
                    <a:pt x="25639" y="31965"/>
                    <a:pt x="35615" y="29857"/>
                    <a:pt x="36215" y="29728"/>
                  </a:cubicBezTo>
                  <a:cubicBezTo>
                    <a:pt x="36362" y="29697"/>
                    <a:pt x="36464" y="29563"/>
                    <a:pt x="36457" y="29412"/>
                  </a:cubicBezTo>
                  <a:lnTo>
                    <a:pt x="34946" y="1122"/>
                  </a:lnTo>
                  <a:cubicBezTo>
                    <a:pt x="34937" y="973"/>
                    <a:pt x="34824" y="852"/>
                    <a:pt x="34676" y="834"/>
                  </a:cubicBezTo>
                  <a:cubicBezTo>
                    <a:pt x="34580" y="822"/>
                    <a:pt x="27794" y="1"/>
                    <a:pt x="2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383;p54">
              <a:extLst>
                <a:ext uri="{FF2B5EF4-FFF2-40B4-BE49-F238E27FC236}">
                  <a16:creationId xmlns:a16="http://schemas.microsoft.com/office/drawing/2014/main" id="{F956AE53-B999-2851-306C-9A35120102A9}"/>
                </a:ext>
              </a:extLst>
            </p:cNvPr>
            <p:cNvSpPr/>
            <p:nvPr/>
          </p:nvSpPr>
          <p:spPr>
            <a:xfrm>
              <a:off x="4012150" y="1253575"/>
              <a:ext cx="248675" cy="593700"/>
            </a:xfrm>
            <a:custGeom>
              <a:avLst/>
              <a:gdLst/>
              <a:ahLst/>
              <a:cxnLst/>
              <a:rect l="l" t="t" r="r" b="b"/>
              <a:pathLst>
                <a:path w="9947" h="23748" extrusionOk="0">
                  <a:moveTo>
                    <a:pt x="8625" y="0"/>
                  </a:moveTo>
                  <a:cubicBezTo>
                    <a:pt x="8606" y="0"/>
                    <a:pt x="8585" y="1"/>
                    <a:pt x="8565" y="3"/>
                  </a:cubicBezTo>
                  <a:cubicBezTo>
                    <a:pt x="8565" y="3"/>
                    <a:pt x="6135" y="2433"/>
                    <a:pt x="4977" y="5674"/>
                  </a:cubicBezTo>
                  <a:cubicBezTo>
                    <a:pt x="3819" y="8915"/>
                    <a:pt x="1" y="18636"/>
                    <a:pt x="117" y="20488"/>
                  </a:cubicBezTo>
                  <a:cubicBezTo>
                    <a:pt x="210" y="21969"/>
                    <a:pt x="1265" y="23747"/>
                    <a:pt x="2513" y="23747"/>
                  </a:cubicBezTo>
                  <a:cubicBezTo>
                    <a:pt x="2825" y="23747"/>
                    <a:pt x="3148" y="23636"/>
                    <a:pt x="3473" y="23381"/>
                  </a:cubicBezTo>
                  <a:cubicBezTo>
                    <a:pt x="5092" y="22109"/>
                    <a:pt x="9027" y="15280"/>
                    <a:pt x="9258" y="14932"/>
                  </a:cubicBezTo>
                  <a:cubicBezTo>
                    <a:pt x="9490" y="14585"/>
                    <a:pt x="9721" y="9725"/>
                    <a:pt x="9721" y="6716"/>
                  </a:cubicBezTo>
                  <a:cubicBezTo>
                    <a:pt x="9721" y="3751"/>
                    <a:pt x="9946" y="0"/>
                    <a:pt x="86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384;p54">
              <a:extLst>
                <a:ext uri="{FF2B5EF4-FFF2-40B4-BE49-F238E27FC236}">
                  <a16:creationId xmlns:a16="http://schemas.microsoft.com/office/drawing/2014/main" id="{3F2C6051-0B29-6A46-2641-B06979FC5A1E}"/>
                </a:ext>
              </a:extLst>
            </p:cNvPr>
            <p:cNvSpPr/>
            <p:nvPr/>
          </p:nvSpPr>
          <p:spPr>
            <a:xfrm>
              <a:off x="4004975" y="1245925"/>
              <a:ext cx="259200" cy="609000"/>
            </a:xfrm>
            <a:custGeom>
              <a:avLst/>
              <a:gdLst/>
              <a:ahLst/>
              <a:cxnLst/>
              <a:rect l="l" t="t" r="r" b="b"/>
              <a:pathLst>
                <a:path w="10368" h="24360" extrusionOk="0">
                  <a:moveTo>
                    <a:pt x="8979" y="619"/>
                  </a:moveTo>
                  <a:lnTo>
                    <a:pt x="8979" y="619"/>
                  </a:lnTo>
                  <a:cubicBezTo>
                    <a:pt x="9040" y="632"/>
                    <a:pt x="9096" y="661"/>
                    <a:pt x="9140" y="706"/>
                  </a:cubicBezTo>
                  <a:cubicBezTo>
                    <a:pt x="9754" y="1275"/>
                    <a:pt x="9730" y="3824"/>
                    <a:pt x="9710" y="5872"/>
                  </a:cubicBezTo>
                  <a:cubicBezTo>
                    <a:pt x="9707" y="6262"/>
                    <a:pt x="9704" y="6648"/>
                    <a:pt x="9704" y="7022"/>
                  </a:cubicBezTo>
                  <a:cubicBezTo>
                    <a:pt x="9704" y="10128"/>
                    <a:pt x="9467" y="14652"/>
                    <a:pt x="9292" y="15069"/>
                  </a:cubicBezTo>
                  <a:cubicBezTo>
                    <a:pt x="9257" y="15120"/>
                    <a:pt x="9144" y="15307"/>
                    <a:pt x="8974" y="15595"/>
                  </a:cubicBezTo>
                  <a:cubicBezTo>
                    <a:pt x="6280" y="20105"/>
                    <a:pt x="4462" y="22746"/>
                    <a:pt x="3570" y="23447"/>
                  </a:cubicBezTo>
                  <a:cubicBezTo>
                    <a:pt x="3316" y="23646"/>
                    <a:pt x="3057" y="23746"/>
                    <a:pt x="2797" y="23746"/>
                  </a:cubicBezTo>
                  <a:cubicBezTo>
                    <a:pt x="2644" y="23746"/>
                    <a:pt x="2490" y="23711"/>
                    <a:pt x="2336" y="23642"/>
                  </a:cubicBezTo>
                  <a:cubicBezTo>
                    <a:pt x="1514" y="23274"/>
                    <a:pt x="784" y="21988"/>
                    <a:pt x="709" y="20775"/>
                  </a:cubicBezTo>
                  <a:cubicBezTo>
                    <a:pt x="620" y="19356"/>
                    <a:pt x="3110" y="12667"/>
                    <a:pt x="4599" y="8670"/>
                  </a:cubicBezTo>
                  <a:cubicBezTo>
                    <a:pt x="4988" y="7627"/>
                    <a:pt x="5323" y="6727"/>
                    <a:pt x="5553" y="6083"/>
                  </a:cubicBezTo>
                  <a:cubicBezTo>
                    <a:pt x="6548" y="3297"/>
                    <a:pt x="8534" y="1092"/>
                    <a:pt x="8979" y="619"/>
                  </a:cubicBezTo>
                  <a:close/>
                  <a:moveTo>
                    <a:pt x="8914" y="1"/>
                  </a:moveTo>
                  <a:cubicBezTo>
                    <a:pt x="8885" y="1"/>
                    <a:pt x="8856" y="2"/>
                    <a:pt x="8826" y="4"/>
                  </a:cubicBezTo>
                  <a:cubicBezTo>
                    <a:pt x="8754" y="10"/>
                    <a:pt x="8687" y="42"/>
                    <a:pt x="8636" y="93"/>
                  </a:cubicBezTo>
                  <a:cubicBezTo>
                    <a:pt x="8535" y="194"/>
                    <a:pt x="6143" y="2610"/>
                    <a:pt x="4977" y="5878"/>
                  </a:cubicBezTo>
                  <a:cubicBezTo>
                    <a:pt x="4747" y="6519"/>
                    <a:pt x="4413" y="7416"/>
                    <a:pt x="4025" y="8457"/>
                  </a:cubicBezTo>
                  <a:cubicBezTo>
                    <a:pt x="2424" y="12760"/>
                    <a:pt x="1" y="19264"/>
                    <a:pt x="98" y="20813"/>
                  </a:cubicBezTo>
                  <a:cubicBezTo>
                    <a:pt x="177" y="22076"/>
                    <a:pt x="942" y="23689"/>
                    <a:pt x="2087" y="24200"/>
                  </a:cubicBezTo>
                  <a:cubicBezTo>
                    <a:pt x="2312" y="24303"/>
                    <a:pt x="2555" y="24358"/>
                    <a:pt x="2804" y="24360"/>
                  </a:cubicBezTo>
                  <a:cubicBezTo>
                    <a:pt x="3146" y="24360"/>
                    <a:pt x="3538" y="24250"/>
                    <a:pt x="3949" y="23928"/>
                  </a:cubicBezTo>
                  <a:cubicBezTo>
                    <a:pt x="5381" y="22802"/>
                    <a:pt x="8481" y="17614"/>
                    <a:pt x="9499" y="15909"/>
                  </a:cubicBezTo>
                  <a:cubicBezTo>
                    <a:pt x="9663" y="15635"/>
                    <a:pt x="9769" y="15457"/>
                    <a:pt x="9801" y="15409"/>
                  </a:cubicBezTo>
                  <a:cubicBezTo>
                    <a:pt x="10161" y="14870"/>
                    <a:pt x="10315" y="8858"/>
                    <a:pt x="10315" y="7022"/>
                  </a:cubicBezTo>
                  <a:cubicBezTo>
                    <a:pt x="10315" y="6650"/>
                    <a:pt x="10320" y="6266"/>
                    <a:pt x="10323" y="5878"/>
                  </a:cubicBezTo>
                  <a:cubicBezTo>
                    <a:pt x="10346" y="3375"/>
                    <a:pt x="10367" y="1010"/>
                    <a:pt x="9557" y="257"/>
                  </a:cubicBezTo>
                  <a:cubicBezTo>
                    <a:pt x="9375" y="88"/>
                    <a:pt x="9157" y="1"/>
                    <a:pt x="89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385;p54">
              <a:extLst>
                <a:ext uri="{FF2B5EF4-FFF2-40B4-BE49-F238E27FC236}">
                  <a16:creationId xmlns:a16="http://schemas.microsoft.com/office/drawing/2014/main" id="{046F5F51-9C6E-978C-5EA4-E478CD8989F8}"/>
                </a:ext>
              </a:extLst>
            </p:cNvPr>
            <p:cNvSpPr/>
            <p:nvPr/>
          </p:nvSpPr>
          <p:spPr>
            <a:xfrm>
              <a:off x="4218425" y="1513325"/>
              <a:ext cx="857000" cy="765350"/>
            </a:xfrm>
            <a:custGeom>
              <a:avLst/>
              <a:gdLst/>
              <a:ahLst/>
              <a:cxnLst/>
              <a:rect l="l" t="t" r="r" b="b"/>
              <a:pathLst>
                <a:path w="34280" h="30614" extrusionOk="0">
                  <a:moveTo>
                    <a:pt x="4180" y="1"/>
                  </a:moveTo>
                  <a:cubicBezTo>
                    <a:pt x="4138" y="1"/>
                    <a:pt x="4105" y="3"/>
                    <a:pt x="4082" y="7"/>
                  </a:cubicBezTo>
                  <a:cubicBezTo>
                    <a:pt x="558" y="681"/>
                    <a:pt x="0" y="23268"/>
                    <a:pt x="0" y="23268"/>
                  </a:cubicBezTo>
                  <a:lnTo>
                    <a:pt x="27750" y="30614"/>
                  </a:lnTo>
                  <a:cubicBezTo>
                    <a:pt x="27750" y="30614"/>
                    <a:pt x="34279" y="12659"/>
                    <a:pt x="34279" y="9393"/>
                  </a:cubicBezTo>
                  <a:cubicBezTo>
                    <a:pt x="34279" y="6188"/>
                    <a:pt x="6411" y="1"/>
                    <a:pt x="4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386;p54">
              <a:extLst>
                <a:ext uri="{FF2B5EF4-FFF2-40B4-BE49-F238E27FC236}">
                  <a16:creationId xmlns:a16="http://schemas.microsoft.com/office/drawing/2014/main" id="{532375F8-6610-D7DF-7778-9BBA5CF84ED8}"/>
                </a:ext>
              </a:extLst>
            </p:cNvPr>
            <p:cNvSpPr/>
            <p:nvPr/>
          </p:nvSpPr>
          <p:spPr>
            <a:xfrm>
              <a:off x="4210675" y="1505850"/>
              <a:ext cx="872400" cy="780475"/>
            </a:xfrm>
            <a:custGeom>
              <a:avLst/>
              <a:gdLst/>
              <a:ahLst/>
              <a:cxnLst/>
              <a:rect l="l" t="t" r="r" b="b"/>
              <a:pathLst>
                <a:path w="34896" h="31219" extrusionOk="0">
                  <a:moveTo>
                    <a:pt x="4510" y="604"/>
                  </a:moveTo>
                  <a:cubicBezTo>
                    <a:pt x="6298" y="604"/>
                    <a:pt x="30056" y="5776"/>
                    <a:pt x="33866" y="9089"/>
                  </a:cubicBezTo>
                  <a:cubicBezTo>
                    <a:pt x="34135" y="9324"/>
                    <a:pt x="34284" y="9537"/>
                    <a:pt x="34284" y="9692"/>
                  </a:cubicBezTo>
                  <a:cubicBezTo>
                    <a:pt x="34284" y="12655"/>
                    <a:pt x="28672" y="28315"/>
                    <a:pt x="27867" y="30545"/>
                  </a:cubicBezTo>
                  <a:lnTo>
                    <a:pt x="623" y="23334"/>
                  </a:lnTo>
                  <a:cubicBezTo>
                    <a:pt x="852" y="14683"/>
                    <a:pt x="2081" y="1066"/>
                    <a:pt x="4447" y="608"/>
                  </a:cubicBezTo>
                  <a:cubicBezTo>
                    <a:pt x="4463" y="605"/>
                    <a:pt x="4485" y="604"/>
                    <a:pt x="4510" y="604"/>
                  </a:cubicBezTo>
                  <a:close/>
                  <a:moveTo>
                    <a:pt x="4419" y="0"/>
                  </a:moveTo>
                  <a:cubicBezTo>
                    <a:pt x="4382" y="0"/>
                    <a:pt x="4353" y="2"/>
                    <a:pt x="4333" y="6"/>
                  </a:cubicBezTo>
                  <a:cubicBezTo>
                    <a:pt x="673" y="705"/>
                    <a:pt x="62" y="21222"/>
                    <a:pt x="4" y="23560"/>
                  </a:cubicBezTo>
                  <a:cubicBezTo>
                    <a:pt x="0" y="23701"/>
                    <a:pt x="94" y="23827"/>
                    <a:pt x="232" y="23863"/>
                  </a:cubicBezTo>
                  <a:lnTo>
                    <a:pt x="27982" y="31209"/>
                  </a:lnTo>
                  <a:cubicBezTo>
                    <a:pt x="28007" y="31215"/>
                    <a:pt x="28034" y="31219"/>
                    <a:pt x="28060" y="31219"/>
                  </a:cubicBezTo>
                  <a:cubicBezTo>
                    <a:pt x="28189" y="31219"/>
                    <a:pt x="28303" y="31138"/>
                    <a:pt x="28347" y="31017"/>
                  </a:cubicBezTo>
                  <a:cubicBezTo>
                    <a:pt x="28614" y="30282"/>
                    <a:pt x="34895" y="12974"/>
                    <a:pt x="34895" y="9692"/>
                  </a:cubicBezTo>
                  <a:cubicBezTo>
                    <a:pt x="34895" y="9324"/>
                    <a:pt x="34666" y="8956"/>
                    <a:pt x="34195" y="8566"/>
                  </a:cubicBezTo>
                  <a:cubicBezTo>
                    <a:pt x="29939" y="5044"/>
                    <a:pt x="6326" y="0"/>
                    <a:pt x="4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87;p54">
              <a:extLst>
                <a:ext uri="{FF2B5EF4-FFF2-40B4-BE49-F238E27FC236}">
                  <a16:creationId xmlns:a16="http://schemas.microsoft.com/office/drawing/2014/main" id="{CB25A395-E0CA-A6AE-158B-6CCE760A43E1}"/>
                </a:ext>
              </a:extLst>
            </p:cNvPr>
            <p:cNvSpPr/>
            <p:nvPr/>
          </p:nvSpPr>
          <p:spPr>
            <a:xfrm>
              <a:off x="4188650" y="1156275"/>
              <a:ext cx="807250" cy="940025"/>
            </a:xfrm>
            <a:custGeom>
              <a:avLst/>
              <a:gdLst/>
              <a:ahLst/>
              <a:cxnLst/>
              <a:rect l="l" t="t" r="r" b="b"/>
              <a:pathLst>
                <a:path w="32290" h="37601" extrusionOk="0">
                  <a:moveTo>
                    <a:pt x="17149" y="1"/>
                  </a:moveTo>
                  <a:cubicBezTo>
                    <a:pt x="15853" y="1"/>
                    <a:pt x="15045" y="192"/>
                    <a:pt x="15045" y="192"/>
                  </a:cubicBezTo>
                  <a:cubicBezTo>
                    <a:pt x="15045" y="192"/>
                    <a:pt x="14109" y="88"/>
                    <a:pt x="12705" y="88"/>
                  </a:cubicBezTo>
                  <a:cubicBezTo>
                    <a:pt x="10484" y="88"/>
                    <a:pt x="7094" y="348"/>
                    <a:pt x="4398" y="1696"/>
                  </a:cubicBezTo>
                  <a:cubicBezTo>
                    <a:pt x="1" y="3895"/>
                    <a:pt x="1" y="7598"/>
                    <a:pt x="232" y="11186"/>
                  </a:cubicBezTo>
                  <a:cubicBezTo>
                    <a:pt x="463" y="14774"/>
                    <a:pt x="1660" y="34121"/>
                    <a:pt x="2008" y="35510"/>
                  </a:cubicBezTo>
                  <a:cubicBezTo>
                    <a:pt x="2356" y="36899"/>
                    <a:pt x="10301" y="36532"/>
                    <a:pt x="14930" y="37457"/>
                  </a:cubicBezTo>
                  <a:cubicBezTo>
                    <a:pt x="15421" y="37555"/>
                    <a:pt x="15895" y="37600"/>
                    <a:pt x="16353" y="37600"/>
                  </a:cubicBezTo>
                  <a:cubicBezTo>
                    <a:pt x="20217" y="37600"/>
                    <a:pt x="22873" y="34405"/>
                    <a:pt x="23494" y="33059"/>
                  </a:cubicBezTo>
                  <a:cubicBezTo>
                    <a:pt x="24189" y="31555"/>
                    <a:pt x="32290" y="16857"/>
                    <a:pt x="32290" y="13733"/>
                  </a:cubicBezTo>
                  <a:cubicBezTo>
                    <a:pt x="32290" y="10609"/>
                    <a:pt x="28933" y="4706"/>
                    <a:pt x="24190" y="1929"/>
                  </a:cubicBezTo>
                  <a:cubicBezTo>
                    <a:pt x="21478" y="341"/>
                    <a:pt x="18879" y="1"/>
                    <a:pt x="17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388;p54">
              <a:extLst>
                <a:ext uri="{FF2B5EF4-FFF2-40B4-BE49-F238E27FC236}">
                  <a16:creationId xmlns:a16="http://schemas.microsoft.com/office/drawing/2014/main" id="{64CFE6C3-B2E7-F253-A288-B883A32E4BB7}"/>
                </a:ext>
              </a:extLst>
            </p:cNvPr>
            <p:cNvSpPr/>
            <p:nvPr/>
          </p:nvSpPr>
          <p:spPr>
            <a:xfrm>
              <a:off x="4180550" y="1148475"/>
              <a:ext cx="823000" cy="955450"/>
            </a:xfrm>
            <a:custGeom>
              <a:avLst/>
              <a:gdLst/>
              <a:ahLst/>
              <a:cxnLst/>
              <a:rect l="l" t="t" r="r" b="b"/>
              <a:pathLst>
                <a:path w="32920" h="38218" extrusionOk="0">
                  <a:moveTo>
                    <a:pt x="17458" y="624"/>
                  </a:moveTo>
                  <a:cubicBezTo>
                    <a:pt x="19150" y="624"/>
                    <a:pt x="21707" y="952"/>
                    <a:pt x="24358" y="2503"/>
                  </a:cubicBezTo>
                  <a:cubicBezTo>
                    <a:pt x="29211" y="5345"/>
                    <a:pt x="32308" y="11236"/>
                    <a:pt x="32308" y="14044"/>
                  </a:cubicBezTo>
                  <a:cubicBezTo>
                    <a:pt x="32308" y="16487"/>
                    <a:pt x="26959" y="26688"/>
                    <a:pt x="24675" y="31045"/>
                  </a:cubicBezTo>
                  <a:cubicBezTo>
                    <a:pt x="24096" y="32147"/>
                    <a:pt x="23680" y="32945"/>
                    <a:pt x="23541" y="33243"/>
                  </a:cubicBezTo>
                  <a:cubicBezTo>
                    <a:pt x="23099" y="34201"/>
                    <a:pt x="20628" y="37609"/>
                    <a:pt x="16704" y="37609"/>
                  </a:cubicBezTo>
                  <a:cubicBezTo>
                    <a:pt x="16259" y="37609"/>
                    <a:pt x="15795" y="37565"/>
                    <a:pt x="15314" y="37469"/>
                  </a:cubicBezTo>
                  <a:cubicBezTo>
                    <a:pt x="13441" y="37095"/>
                    <a:pt x="11091" y="36934"/>
                    <a:pt x="8820" y="36778"/>
                  </a:cubicBezTo>
                  <a:cubicBezTo>
                    <a:pt x="6272" y="36603"/>
                    <a:pt x="2783" y="36363"/>
                    <a:pt x="2629" y="35748"/>
                  </a:cubicBezTo>
                  <a:cubicBezTo>
                    <a:pt x="2324" y="34532"/>
                    <a:pt x="1301" y="18406"/>
                    <a:pt x="965" y="13107"/>
                  </a:cubicBezTo>
                  <a:lnTo>
                    <a:pt x="861" y="11478"/>
                  </a:lnTo>
                  <a:cubicBezTo>
                    <a:pt x="615" y="7664"/>
                    <a:pt x="747" y="4339"/>
                    <a:pt x="4859" y="2282"/>
                  </a:cubicBezTo>
                  <a:cubicBezTo>
                    <a:pt x="7499" y="962"/>
                    <a:pt x="10860" y="709"/>
                    <a:pt x="13053" y="709"/>
                  </a:cubicBezTo>
                  <a:cubicBezTo>
                    <a:pt x="14406" y="709"/>
                    <a:pt x="15313" y="805"/>
                    <a:pt x="15337" y="807"/>
                  </a:cubicBezTo>
                  <a:cubicBezTo>
                    <a:pt x="15349" y="809"/>
                    <a:pt x="15360" y="809"/>
                    <a:pt x="15372" y="809"/>
                  </a:cubicBezTo>
                  <a:cubicBezTo>
                    <a:pt x="15395" y="809"/>
                    <a:pt x="15418" y="806"/>
                    <a:pt x="15440" y="801"/>
                  </a:cubicBezTo>
                  <a:cubicBezTo>
                    <a:pt x="15459" y="797"/>
                    <a:pt x="16230" y="624"/>
                    <a:pt x="17458" y="624"/>
                  </a:cubicBezTo>
                  <a:close/>
                  <a:moveTo>
                    <a:pt x="17492" y="0"/>
                  </a:moveTo>
                  <a:cubicBezTo>
                    <a:pt x="16346" y="0"/>
                    <a:pt x="15566" y="149"/>
                    <a:pt x="15353" y="195"/>
                  </a:cubicBezTo>
                  <a:cubicBezTo>
                    <a:pt x="15121" y="171"/>
                    <a:pt x="14235" y="90"/>
                    <a:pt x="12998" y="90"/>
                  </a:cubicBezTo>
                  <a:cubicBezTo>
                    <a:pt x="10749" y="90"/>
                    <a:pt x="7339" y="359"/>
                    <a:pt x="4585" y="1734"/>
                  </a:cubicBezTo>
                  <a:cubicBezTo>
                    <a:pt x="143" y="3956"/>
                    <a:pt x="0" y="7630"/>
                    <a:pt x="250" y="11518"/>
                  </a:cubicBezTo>
                  <a:lnTo>
                    <a:pt x="355" y="13146"/>
                  </a:lnTo>
                  <a:cubicBezTo>
                    <a:pt x="989" y="23148"/>
                    <a:pt x="1754" y="34772"/>
                    <a:pt x="2035" y="35896"/>
                  </a:cubicBezTo>
                  <a:cubicBezTo>
                    <a:pt x="2285" y="36896"/>
                    <a:pt x="4638" y="37106"/>
                    <a:pt x="8778" y="37389"/>
                  </a:cubicBezTo>
                  <a:cubicBezTo>
                    <a:pt x="11031" y="37544"/>
                    <a:pt x="13360" y="37703"/>
                    <a:pt x="15194" y="38071"/>
                  </a:cubicBezTo>
                  <a:cubicBezTo>
                    <a:pt x="15681" y="38168"/>
                    <a:pt x="16177" y="38218"/>
                    <a:pt x="16673" y="38218"/>
                  </a:cubicBezTo>
                  <a:cubicBezTo>
                    <a:pt x="20560" y="38218"/>
                    <a:pt x="23347" y="35123"/>
                    <a:pt x="24096" y="33500"/>
                  </a:cubicBezTo>
                  <a:cubicBezTo>
                    <a:pt x="24228" y="33215"/>
                    <a:pt x="24642" y="32424"/>
                    <a:pt x="25216" y="31330"/>
                  </a:cubicBezTo>
                  <a:cubicBezTo>
                    <a:pt x="27718" y="26561"/>
                    <a:pt x="32920" y="16638"/>
                    <a:pt x="32920" y="14045"/>
                  </a:cubicBezTo>
                  <a:cubicBezTo>
                    <a:pt x="32920" y="10628"/>
                    <a:pt x="29390" y="4741"/>
                    <a:pt x="24667" y="1976"/>
                  </a:cubicBezTo>
                  <a:cubicBezTo>
                    <a:pt x="21894" y="353"/>
                    <a:pt x="19258" y="0"/>
                    <a:pt x="17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389;p54">
              <a:extLst>
                <a:ext uri="{FF2B5EF4-FFF2-40B4-BE49-F238E27FC236}">
                  <a16:creationId xmlns:a16="http://schemas.microsoft.com/office/drawing/2014/main" id="{456F322C-A118-5468-75B2-E470B6C7B6A9}"/>
                </a:ext>
              </a:extLst>
            </p:cNvPr>
            <p:cNvSpPr/>
            <p:nvPr/>
          </p:nvSpPr>
          <p:spPr>
            <a:xfrm>
              <a:off x="4362250" y="1389625"/>
              <a:ext cx="222800" cy="656825"/>
            </a:xfrm>
            <a:custGeom>
              <a:avLst/>
              <a:gdLst/>
              <a:ahLst/>
              <a:cxnLst/>
              <a:rect l="l" t="t" r="r" b="b"/>
              <a:pathLst>
                <a:path w="8912" h="26273" extrusionOk="0">
                  <a:moveTo>
                    <a:pt x="7638" y="0"/>
                  </a:moveTo>
                  <a:lnTo>
                    <a:pt x="3703" y="2778"/>
                  </a:lnTo>
                  <a:lnTo>
                    <a:pt x="4976" y="5556"/>
                  </a:lnTo>
                  <a:lnTo>
                    <a:pt x="0" y="22916"/>
                  </a:lnTo>
                  <a:lnTo>
                    <a:pt x="1158" y="26272"/>
                  </a:lnTo>
                  <a:lnTo>
                    <a:pt x="4513" y="23725"/>
                  </a:lnTo>
                  <a:lnTo>
                    <a:pt x="6365" y="5904"/>
                  </a:lnTo>
                  <a:lnTo>
                    <a:pt x="8911" y="3125"/>
                  </a:lnTo>
                  <a:lnTo>
                    <a:pt x="76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390;p54">
              <a:extLst>
                <a:ext uri="{FF2B5EF4-FFF2-40B4-BE49-F238E27FC236}">
                  <a16:creationId xmlns:a16="http://schemas.microsoft.com/office/drawing/2014/main" id="{D70D6169-22CE-4CFD-612B-A8C5AFF5984D}"/>
                </a:ext>
              </a:extLst>
            </p:cNvPr>
            <p:cNvSpPr/>
            <p:nvPr/>
          </p:nvSpPr>
          <p:spPr>
            <a:xfrm>
              <a:off x="4354450" y="1381975"/>
              <a:ext cx="238825" cy="672100"/>
            </a:xfrm>
            <a:custGeom>
              <a:avLst/>
              <a:gdLst/>
              <a:ahLst/>
              <a:cxnLst/>
              <a:rect l="l" t="t" r="r" b="b"/>
              <a:pathLst>
                <a:path w="9553" h="26884" extrusionOk="0">
                  <a:moveTo>
                    <a:pt x="7813" y="778"/>
                  </a:moveTo>
                  <a:lnTo>
                    <a:pt x="8867" y="3368"/>
                  </a:lnTo>
                  <a:lnTo>
                    <a:pt x="6451" y="6002"/>
                  </a:lnTo>
                  <a:cubicBezTo>
                    <a:pt x="6407" y="6050"/>
                    <a:pt x="6379" y="6112"/>
                    <a:pt x="6373" y="6177"/>
                  </a:cubicBezTo>
                  <a:lnTo>
                    <a:pt x="4535" y="23869"/>
                  </a:lnTo>
                  <a:lnTo>
                    <a:pt x="1622" y="26079"/>
                  </a:lnTo>
                  <a:lnTo>
                    <a:pt x="633" y="23214"/>
                  </a:lnTo>
                  <a:lnTo>
                    <a:pt x="5583" y="5946"/>
                  </a:lnTo>
                  <a:cubicBezTo>
                    <a:pt x="5603" y="5876"/>
                    <a:pt x="5597" y="5801"/>
                    <a:pt x="5566" y="5734"/>
                  </a:cubicBezTo>
                  <a:lnTo>
                    <a:pt x="4400" y="3187"/>
                  </a:lnTo>
                  <a:lnTo>
                    <a:pt x="7813" y="778"/>
                  </a:lnTo>
                  <a:close/>
                  <a:moveTo>
                    <a:pt x="7950" y="0"/>
                  </a:moveTo>
                  <a:cubicBezTo>
                    <a:pt x="7890" y="0"/>
                    <a:pt x="7828" y="18"/>
                    <a:pt x="7774" y="57"/>
                  </a:cubicBezTo>
                  <a:lnTo>
                    <a:pt x="3839" y="2834"/>
                  </a:lnTo>
                  <a:cubicBezTo>
                    <a:pt x="3719" y="2919"/>
                    <a:pt x="3676" y="3078"/>
                    <a:pt x="3738" y="3212"/>
                  </a:cubicBezTo>
                  <a:lnTo>
                    <a:pt x="4964" y="5886"/>
                  </a:lnTo>
                  <a:lnTo>
                    <a:pt x="17" y="23136"/>
                  </a:lnTo>
                  <a:cubicBezTo>
                    <a:pt x="1" y="23197"/>
                    <a:pt x="2" y="23261"/>
                    <a:pt x="23" y="23321"/>
                  </a:cubicBezTo>
                  <a:lnTo>
                    <a:pt x="1180" y="26677"/>
                  </a:lnTo>
                  <a:cubicBezTo>
                    <a:pt x="1212" y="26770"/>
                    <a:pt x="1286" y="26842"/>
                    <a:pt x="1380" y="26871"/>
                  </a:cubicBezTo>
                  <a:cubicBezTo>
                    <a:pt x="1409" y="26879"/>
                    <a:pt x="1439" y="26884"/>
                    <a:pt x="1470" y="26884"/>
                  </a:cubicBezTo>
                  <a:cubicBezTo>
                    <a:pt x="1536" y="26884"/>
                    <a:pt x="1600" y="26862"/>
                    <a:pt x="1654" y="26822"/>
                  </a:cubicBezTo>
                  <a:lnTo>
                    <a:pt x="5010" y="24276"/>
                  </a:lnTo>
                  <a:cubicBezTo>
                    <a:pt x="5078" y="24224"/>
                    <a:pt x="5121" y="24148"/>
                    <a:pt x="5130" y="24064"/>
                  </a:cubicBezTo>
                  <a:lnTo>
                    <a:pt x="6972" y="6341"/>
                  </a:lnTo>
                  <a:lnTo>
                    <a:pt x="9450" y="3638"/>
                  </a:lnTo>
                  <a:cubicBezTo>
                    <a:pt x="9530" y="3551"/>
                    <a:pt x="9552" y="3426"/>
                    <a:pt x="9508" y="3316"/>
                  </a:cubicBezTo>
                  <a:lnTo>
                    <a:pt x="8234" y="191"/>
                  </a:lnTo>
                  <a:cubicBezTo>
                    <a:pt x="8185" y="70"/>
                    <a:pt x="8069" y="0"/>
                    <a:pt x="79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391;p54">
              <a:extLst>
                <a:ext uri="{FF2B5EF4-FFF2-40B4-BE49-F238E27FC236}">
                  <a16:creationId xmlns:a16="http://schemas.microsoft.com/office/drawing/2014/main" id="{F3348A2A-8C9D-8F50-D391-B1458E8D6921}"/>
                </a:ext>
              </a:extLst>
            </p:cNvPr>
            <p:cNvSpPr/>
            <p:nvPr/>
          </p:nvSpPr>
          <p:spPr>
            <a:xfrm>
              <a:off x="4408525" y="1227600"/>
              <a:ext cx="298025" cy="344325"/>
            </a:xfrm>
            <a:custGeom>
              <a:avLst/>
              <a:gdLst/>
              <a:ahLst/>
              <a:cxnLst/>
              <a:rect l="l" t="t" r="r" b="b"/>
              <a:pathLst>
                <a:path w="11921" h="13773" extrusionOk="0">
                  <a:moveTo>
                    <a:pt x="5787" y="1"/>
                  </a:moveTo>
                  <a:cubicBezTo>
                    <a:pt x="3242" y="1"/>
                    <a:pt x="2200" y="2083"/>
                    <a:pt x="2200" y="2083"/>
                  </a:cubicBezTo>
                  <a:cubicBezTo>
                    <a:pt x="2200" y="2083"/>
                    <a:pt x="926" y="4514"/>
                    <a:pt x="463" y="6134"/>
                  </a:cubicBezTo>
                  <a:cubicBezTo>
                    <a:pt x="0" y="7755"/>
                    <a:pt x="1" y="10764"/>
                    <a:pt x="1" y="10764"/>
                  </a:cubicBezTo>
                  <a:cubicBezTo>
                    <a:pt x="1" y="10764"/>
                    <a:pt x="3705" y="9028"/>
                    <a:pt x="4746" y="9028"/>
                  </a:cubicBezTo>
                  <a:cubicBezTo>
                    <a:pt x="5787" y="9028"/>
                    <a:pt x="7871" y="13773"/>
                    <a:pt x="7871" y="13773"/>
                  </a:cubicBezTo>
                  <a:cubicBezTo>
                    <a:pt x="7871" y="13773"/>
                    <a:pt x="10996" y="9143"/>
                    <a:pt x="11458" y="5788"/>
                  </a:cubicBezTo>
                  <a:cubicBezTo>
                    <a:pt x="11921" y="2431"/>
                    <a:pt x="8334" y="1"/>
                    <a:pt x="5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392;p54">
              <a:extLst>
                <a:ext uri="{FF2B5EF4-FFF2-40B4-BE49-F238E27FC236}">
                  <a16:creationId xmlns:a16="http://schemas.microsoft.com/office/drawing/2014/main" id="{BFB395C5-F842-7A39-B7E6-3B918384883E}"/>
                </a:ext>
              </a:extLst>
            </p:cNvPr>
            <p:cNvSpPr/>
            <p:nvPr/>
          </p:nvSpPr>
          <p:spPr>
            <a:xfrm>
              <a:off x="4400875" y="1219950"/>
              <a:ext cx="306425" cy="359650"/>
            </a:xfrm>
            <a:custGeom>
              <a:avLst/>
              <a:gdLst/>
              <a:ahLst/>
              <a:cxnLst/>
              <a:rect l="l" t="t" r="r" b="b"/>
              <a:pathLst>
                <a:path w="12257" h="14386" extrusionOk="0">
                  <a:moveTo>
                    <a:pt x="6093" y="612"/>
                  </a:moveTo>
                  <a:cubicBezTo>
                    <a:pt x="7569" y="612"/>
                    <a:pt x="9289" y="1449"/>
                    <a:pt x="10374" y="2694"/>
                  </a:cubicBezTo>
                  <a:cubicBezTo>
                    <a:pt x="10984" y="3394"/>
                    <a:pt x="11669" y="4545"/>
                    <a:pt x="11462" y="6052"/>
                  </a:cubicBezTo>
                  <a:cubicBezTo>
                    <a:pt x="11097" y="8686"/>
                    <a:pt x="9013" y="12190"/>
                    <a:pt x="8225" y="13440"/>
                  </a:cubicBezTo>
                  <a:cubicBezTo>
                    <a:pt x="7540" y="11952"/>
                    <a:pt x="6066" y="9028"/>
                    <a:pt x="5052" y="9028"/>
                  </a:cubicBezTo>
                  <a:cubicBezTo>
                    <a:pt x="4160" y="9028"/>
                    <a:pt x="1672" y="10112"/>
                    <a:pt x="621" y="10589"/>
                  </a:cubicBezTo>
                  <a:cubicBezTo>
                    <a:pt x="642" y="9682"/>
                    <a:pt x="727" y="7704"/>
                    <a:pt x="1064" y="6525"/>
                  </a:cubicBezTo>
                  <a:cubicBezTo>
                    <a:pt x="1513" y="4954"/>
                    <a:pt x="2764" y="2555"/>
                    <a:pt x="2777" y="2532"/>
                  </a:cubicBezTo>
                  <a:cubicBezTo>
                    <a:pt x="2778" y="2531"/>
                    <a:pt x="2779" y="2529"/>
                    <a:pt x="2779" y="2528"/>
                  </a:cubicBezTo>
                  <a:cubicBezTo>
                    <a:pt x="2819" y="2449"/>
                    <a:pt x="3776" y="612"/>
                    <a:pt x="6093" y="612"/>
                  </a:cubicBezTo>
                  <a:close/>
                  <a:moveTo>
                    <a:pt x="6093" y="1"/>
                  </a:moveTo>
                  <a:cubicBezTo>
                    <a:pt x="3412" y="1"/>
                    <a:pt x="2297" y="2123"/>
                    <a:pt x="2233" y="2250"/>
                  </a:cubicBezTo>
                  <a:cubicBezTo>
                    <a:pt x="2166" y="2379"/>
                    <a:pt x="939" y="4736"/>
                    <a:pt x="476" y="6356"/>
                  </a:cubicBezTo>
                  <a:cubicBezTo>
                    <a:pt x="6" y="7999"/>
                    <a:pt x="0" y="10945"/>
                    <a:pt x="0" y="11070"/>
                  </a:cubicBezTo>
                  <a:cubicBezTo>
                    <a:pt x="0" y="11246"/>
                    <a:pt x="145" y="11376"/>
                    <a:pt x="307" y="11376"/>
                  </a:cubicBezTo>
                  <a:cubicBezTo>
                    <a:pt x="350" y="11376"/>
                    <a:pt x="394" y="11367"/>
                    <a:pt x="437" y="11347"/>
                  </a:cubicBezTo>
                  <a:cubicBezTo>
                    <a:pt x="1449" y="10873"/>
                    <a:pt x="4253" y="9640"/>
                    <a:pt x="5052" y="9640"/>
                  </a:cubicBezTo>
                  <a:cubicBezTo>
                    <a:pt x="5508" y="9640"/>
                    <a:pt x="6810" y="11729"/>
                    <a:pt x="7896" y="14202"/>
                  </a:cubicBezTo>
                  <a:cubicBezTo>
                    <a:pt x="7941" y="14303"/>
                    <a:pt x="8037" y="14373"/>
                    <a:pt x="8149" y="14383"/>
                  </a:cubicBezTo>
                  <a:cubicBezTo>
                    <a:pt x="8158" y="14384"/>
                    <a:pt x="8167" y="14385"/>
                    <a:pt x="8177" y="14385"/>
                  </a:cubicBezTo>
                  <a:cubicBezTo>
                    <a:pt x="8278" y="14385"/>
                    <a:pt x="8373" y="14334"/>
                    <a:pt x="8431" y="14250"/>
                  </a:cubicBezTo>
                  <a:cubicBezTo>
                    <a:pt x="8560" y="14059"/>
                    <a:pt x="11600" y="9522"/>
                    <a:pt x="12067" y="6135"/>
                  </a:cubicBezTo>
                  <a:cubicBezTo>
                    <a:pt x="12257" y="4762"/>
                    <a:pt x="11830" y="3433"/>
                    <a:pt x="10836" y="2292"/>
                  </a:cubicBezTo>
                  <a:cubicBezTo>
                    <a:pt x="9641" y="922"/>
                    <a:pt x="7735" y="1"/>
                    <a:pt x="6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393;p54">
              <a:extLst>
                <a:ext uri="{FF2B5EF4-FFF2-40B4-BE49-F238E27FC236}">
                  <a16:creationId xmlns:a16="http://schemas.microsoft.com/office/drawing/2014/main" id="{F28DF20A-0B5C-DE2F-9F33-D98DBDB1073C}"/>
                </a:ext>
              </a:extLst>
            </p:cNvPr>
            <p:cNvSpPr/>
            <p:nvPr/>
          </p:nvSpPr>
          <p:spPr>
            <a:xfrm>
              <a:off x="4744150" y="1175600"/>
              <a:ext cx="89725" cy="106350"/>
            </a:xfrm>
            <a:custGeom>
              <a:avLst/>
              <a:gdLst/>
              <a:ahLst/>
              <a:cxnLst/>
              <a:rect l="l" t="t" r="r" b="b"/>
              <a:pathLst>
                <a:path w="3589" h="4254" extrusionOk="0">
                  <a:moveTo>
                    <a:pt x="2922" y="1"/>
                  </a:moveTo>
                  <a:cubicBezTo>
                    <a:pt x="2507" y="1"/>
                    <a:pt x="1969" y="808"/>
                    <a:pt x="1969" y="808"/>
                  </a:cubicBezTo>
                  <a:lnTo>
                    <a:pt x="0" y="4048"/>
                  </a:lnTo>
                  <a:cubicBezTo>
                    <a:pt x="0" y="4048"/>
                    <a:pt x="258" y="4254"/>
                    <a:pt x="669" y="4254"/>
                  </a:cubicBezTo>
                  <a:cubicBezTo>
                    <a:pt x="875" y="4254"/>
                    <a:pt x="1120" y="4202"/>
                    <a:pt x="1389" y="4048"/>
                  </a:cubicBezTo>
                  <a:cubicBezTo>
                    <a:pt x="2199" y="3585"/>
                    <a:pt x="3588" y="2312"/>
                    <a:pt x="3357" y="692"/>
                  </a:cubicBezTo>
                  <a:cubicBezTo>
                    <a:pt x="3283" y="176"/>
                    <a:pt x="3116" y="1"/>
                    <a:pt x="29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394;p54">
              <a:extLst>
                <a:ext uri="{FF2B5EF4-FFF2-40B4-BE49-F238E27FC236}">
                  <a16:creationId xmlns:a16="http://schemas.microsoft.com/office/drawing/2014/main" id="{91FA08C2-57DF-BDF2-CF2E-9CEBD4D5D231}"/>
                </a:ext>
              </a:extLst>
            </p:cNvPr>
            <p:cNvSpPr/>
            <p:nvPr/>
          </p:nvSpPr>
          <p:spPr>
            <a:xfrm>
              <a:off x="4735700" y="1167925"/>
              <a:ext cx="106375" cy="121700"/>
            </a:xfrm>
            <a:custGeom>
              <a:avLst/>
              <a:gdLst/>
              <a:ahLst/>
              <a:cxnLst/>
              <a:rect l="l" t="t" r="r" b="b"/>
              <a:pathLst>
                <a:path w="4255" h="4868" extrusionOk="0">
                  <a:moveTo>
                    <a:pt x="3258" y="1"/>
                  </a:moveTo>
                  <a:cubicBezTo>
                    <a:pt x="2715" y="1"/>
                    <a:pt x="2206" y="713"/>
                    <a:pt x="2051" y="945"/>
                  </a:cubicBezTo>
                  <a:cubicBezTo>
                    <a:pt x="1958" y="1085"/>
                    <a:pt x="1996" y="1275"/>
                    <a:pt x="2136" y="1370"/>
                  </a:cubicBezTo>
                  <a:cubicBezTo>
                    <a:pt x="2188" y="1404"/>
                    <a:pt x="2247" y="1421"/>
                    <a:pt x="2305" y="1421"/>
                  </a:cubicBezTo>
                  <a:cubicBezTo>
                    <a:pt x="2404" y="1421"/>
                    <a:pt x="2501" y="1373"/>
                    <a:pt x="2561" y="1284"/>
                  </a:cubicBezTo>
                  <a:cubicBezTo>
                    <a:pt x="2787" y="945"/>
                    <a:pt x="3151" y="617"/>
                    <a:pt x="3251" y="611"/>
                  </a:cubicBezTo>
                  <a:cubicBezTo>
                    <a:pt x="3251" y="611"/>
                    <a:pt x="3340" y="678"/>
                    <a:pt x="3392" y="1042"/>
                  </a:cubicBezTo>
                  <a:cubicBezTo>
                    <a:pt x="3602" y="2512"/>
                    <a:pt x="2296" y="3678"/>
                    <a:pt x="1576" y="4089"/>
                  </a:cubicBezTo>
                  <a:cubicBezTo>
                    <a:pt x="1359" y="4213"/>
                    <a:pt x="1166" y="4254"/>
                    <a:pt x="1006" y="4254"/>
                  </a:cubicBezTo>
                  <a:cubicBezTo>
                    <a:pt x="718" y="4254"/>
                    <a:pt x="540" y="4123"/>
                    <a:pt x="530" y="4116"/>
                  </a:cubicBezTo>
                  <a:cubicBezTo>
                    <a:pt x="475" y="4073"/>
                    <a:pt x="409" y="4052"/>
                    <a:pt x="344" y="4052"/>
                  </a:cubicBezTo>
                  <a:cubicBezTo>
                    <a:pt x="254" y="4052"/>
                    <a:pt x="165" y="4092"/>
                    <a:pt x="105" y="4168"/>
                  </a:cubicBezTo>
                  <a:cubicBezTo>
                    <a:pt x="0" y="4297"/>
                    <a:pt x="19" y="4488"/>
                    <a:pt x="148" y="4594"/>
                  </a:cubicBezTo>
                  <a:cubicBezTo>
                    <a:pt x="168" y="4610"/>
                    <a:pt x="498" y="4868"/>
                    <a:pt x="1010" y="4868"/>
                  </a:cubicBezTo>
                  <a:cubicBezTo>
                    <a:pt x="1261" y="4868"/>
                    <a:pt x="1556" y="4806"/>
                    <a:pt x="1879" y="4621"/>
                  </a:cubicBezTo>
                  <a:cubicBezTo>
                    <a:pt x="2724" y="4138"/>
                    <a:pt x="4254" y="2751"/>
                    <a:pt x="3998" y="955"/>
                  </a:cubicBezTo>
                  <a:cubicBezTo>
                    <a:pt x="3970" y="750"/>
                    <a:pt x="3880" y="127"/>
                    <a:pt x="3394" y="16"/>
                  </a:cubicBezTo>
                  <a:cubicBezTo>
                    <a:pt x="3348" y="6"/>
                    <a:pt x="3303" y="1"/>
                    <a:pt x="3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395;p54">
              <a:extLst>
                <a:ext uri="{FF2B5EF4-FFF2-40B4-BE49-F238E27FC236}">
                  <a16:creationId xmlns:a16="http://schemas.microsoft.com/office/drawing/2014/main" id="{BD7368DE-DC09-057C-6C06-FE9335F2C96C}"/>
                </a:ext>
              </a:extLst>
            </p:cNvPr>
            <p:cNvSpPr/>
            <p:nvPr/>
          </p:nvSpPr>
          <p:spPr>
            <a:xfrm>
              <a:off x="4434575" y="1022175"/>
              <a:ext cx="63675" cy="133125"/>
            </a:xfrm>
            <a:custGeom>
              <a:avLst/>
              <a:gdLst/>
              <a:ahLst/>
              <a:cxnLst/>
              <a:rect l="l" t="t" r="r" b="b"/>
              <a:pathLst>
                <a:path w="2547" h="5325" extrusionOk="0">
                  <a:moveTo>
                    <a:pt x="1881" y="0"/>
                  </a:moveTo>
                  <a:cubicBezTo>
                    <a:pt x="1505" y="0"/>
                    <a:pt x="1043" y="232"/>
                    <a:pt x="695" y="1158"/>
                  </a:cubicBezTo>
                  <a:cubicBezTo>
                    <a:pt x="1" y="3010"/>
                    <a:pt x="1158" y="5324"/>
                    <a:pt x="1158" y="5324"/>
                  </a:cubicBezTo>
                  <a:lnTo>
                    <a:pt x="2315" y="2894"/>
                  </a:lnTo>
                  <a:lnTo>
                    <a:pt x="2546" y="232"/>
                  </a:lnTo>
                  <a:cubicBezTo>
                    <a:pt x="2546" y="232"/>
                    <a:pt x="2257" y="0"/>
                    <a:pt x="18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396;p54">
              <a:extLst>
                <a:ext uri="{FF2B5EF4-FFF2-40B4-BE49-F238E27FC236}">
                  <a16:creationId xmlns:a16="http://schemas.microsoft.com/office/drawing/2014/main" id="{A4758F10-C066-6376-295B-2B1E0CC24E56}"/>
                </a:ext>
              </a:extLst>
            </p:cNvPr>
            <p:cNvSpPr/>
            <p:nvPr/>
          </p:nvSpPr>
          <p:spPr>
            <a:xfrm>
              <a:off x="4426425" y="1014525"/>
              <a:ext cx="80350" cy="148400"/>
            </a:xfrm>
            <a:custGeom>
              <a:avLst/>
              <a:gdLst/>
              <a:ahLst/>
              <a:cxnLst/>
              <a:rect l="l" t="t" r="r" b="b"/>
              <a:pathLst>
                <a:path w="3214" h="5936" extrusionOk="0">
                  <a:moveTo>
                    <a:pt x="2204" y="0"/>
                  </a:moveTo>
                  <a:cubicBezTo>
                    <a:pt x="2104" y="0"/>
                    <a:pt x="2000" y="13"/>
                    <a:pt x="1892" y="43"/>
                  </a:cubicBezTo>
                  <a:cubicBezTo>
                    <a:pt x="1399" y="179"/>
                    <a:pt x="1011" y="621"/>
                    <a:pt x="734" y="1356"/>
                  </a:cubicBezTo>
                  <a:cubicBezTo>
                    <a:pt x="1" y="3310"/>
                    <a:pt x="1160" y="5668"/>
                    <a:pt x="1210" y="5768"/>
                  </a:cubicBezTo>
                  <a:cubicBezTo>
                    <a:pt x="1262" y="5871"/>
                    <a:pt x="1368" y="5936"/>
                    <a:pt x="1483" y="5936"/>
                  </a:cubicBezTo>
                  <a:lnTo>
                    <a:pt x="1486" y="5936"/>
                  </a:lnTo>
                  <a:cubicBezTo>
                    <a:pt x="1604" y="5935"/>
                    <a:pt x="1709" y="5867"/>
                    <a:pt x="1760" y="5762"/>
                  </a:cubicBezTo>
                  <a:lnTo>
                    <a:pt x="2917" y="3332"/>
                  </a:lnTo>
                  <a:cubicBezTo>
                    <a:pt x="2990" y="3179"/>
                    <a:pt x="2925" y="2997"/>
                    <a:pt x="2773" y="2924"/>
                  </a:cubicBezTo>
                  <a:cubicBezTo>
                    <a:pt x="2730" y="2904"/>
                    <a:pt x="2685" y="2894"/>
                    <a:pt x="2641" y="2894"/>
                  </a:cubicBezTo>
                  <a:cubicBezTo>
                    <a:pt x="2527" y="2894"/>
                    <a:pt x="2417" y="2959"/>
                    <a:pt x="2365" y="3069"/>
                  </a:cubicBezTo>
                  <a:lnTo>
                    <a:pt x="1504" y="4876"/>
                  </a:lnTo>
                  <a:cubicBezTo>
                    <a:pt x="1226" y="4098"/>
                    <a:pt x="875" y="2724"/>
                    <a:pt x="1307" y="1571"/>
                  </a:cubicBezTo>
                  <a:cubicBezTo>
                    <a:pt x="1506" y="1040"/>
                    <a:pt x="1763" y="715"/>
                    <a:pt x="2050" y="634"/>
                  </a:cubicBezTo>
                  <a:cubicBezTo>
                    <a:pt x="2104" y="619"/>
                    <a:pt x="2157" y="612"/>
                    <a:pt x="2208" y="612"/>
                  </a:cubicBezTo>
                  <a:cubicBezTo>
                    <a:pt x="2468" y="612"/>
                    <a:pt x="2681" y="776"/>
                    <a:pt x="2683" y="778"/>
                  </a:cubicBezTo>
                  <a:cubicBezTo>
                    <a:pt x="2739" y="821"/>
                    <a:pt x="2804" y="842"/>
                    <a:pt x="2870" y="842"/>
                  </a:cubicBezTo>
                  <a:cubicBezTo>
                    <a:pt x="2960" y="842"/>
                    <a:pt x="3049" y="802"/>
                    <a:pt x="3109" y="726"/>
                  </a:cubicBezTo>
                  <a:cubicBezTo>
                    <a:pt x="3214" y="595"/>
                    <a:pt x="3192" y="405"/>
                    <a:pt x="3064" y="300"/>
                  </a:cubicBezTo>
                  <a:cubicBezTo>
                    <a:pt x="3045" y="285"/>
                    <a:pt x="2682" y="0"/>
                    <a:pt x="2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397;p54">
              <a:extLst>
                <a:ext uri="{FF2B5EF4-FFF2-40B4-BE49-F238E27FC236}">
                  <a16:creationId xmlns:a16="http://schemas.microsoft.com/office/drawing/2014/main" id="{5A28F369-7FF0-59DF-CC7C-A3A0476CACD5}"/>
                </a:ext>
              </a:extLst>
            </p:cNvPr>
            <p:cNvSpPr/>
            <p:nvPr/>
          </p:nvSpPr>
          <p:spPr>
            <a:xfrm>
              <a:off x="4489550" y="1355200"/>
              <a:ext cx="159750" cy="98175"/>
            </a:xfrm>
            <a:custGeom>
              <a:avLst/>
              <a:gdLst/>
              <a:ahLst/>
              <a:cxnLst/>
              <a:rect l="l" t="t" r="r" b="b"/>
              <a:pathLst>
                <a:path w="6390" h="3927" extrusionOk="0">
                  <a:moveTo>
                    <a:pt x="6243" y="0"/>
                  </a:moveTo>
                  <a:cubicBezTo>
                    <a:pt x="5370" y="0"/>
                    <a:pt x="347" y="2420"/>
                    <a:pt x="347" y="2420"/>
                  </a:cubicBezTo>
                  <a:cubicBezTo>
                    <a:pt x="347" y="2420"/>
                    <a:pt x="1" y="3808"/>
                    <a:pt x="1505" y="3924"/>
                  </a:cubicBezTo>
                  <a:cubicBezTo>
                    <a:pt x="1531" y="3926"/>
                    <a:pt x="1558" y="3927"/>
                    <a:pt x="1585" y="3927"/>
                  </a:cubicBezTo>
                  <a:cubicBezTo>
                    <a:pt x="3117" y="3927"/>
                    <a:pt x="6138" y="787"/>
                    <a:pt x="6366" y="104"/>
                  </a:cubicBezTo>
                  <a:cubicBezTo>
                    <a:pt x="6390" y="32"/>
                    <a:pt x="6344" y="0"/>
                    <a:pt x="62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398;p54">
              <a:extLst>
                <a:ext uri="{FF2B5EF4-FFF2-40B4-BE49-F238E27FC236}">
                  <a16:creationId xmlns:a16="http://schemas.microsoft.com/office/drawing/2014/main" id="{21FB1C80-2B2B-8398-2FBC-C2F6DBC0BC4D}"/>
                </a:ext>
              </a:extLst>
            </p:cNvPr>
            <p:cNvSpPr/>
            <p:nvPr/>
          </p:nvSpPr>
          <p:spPr>
            <a:xfrm>
              <a:off x="4486350" y="1347850"/>
              <a:ext cx="170850" cy="113200"/>
            </a:xfrm>
            <a:custGeom>
              <a:avLst/>
              <a:gdLst/>
              <a:ahLst/>
              <a:cxnLst/>
              <a:rect l="l" t="t" r="r" b="b"/>
              <a:pathLst>
                <a:path w="6834" h="4528" extrusionOk="0">
                  <a:moveTo>
                    <a:pt x="5962" y="685"/>
                  </a:moveTo>
                  <a:lnTo>
                    <a:pt x="5962" y="685"/>
                  </a:lnTo>
                  <a:cubicBezTo>
                    <a:pt x="5197" y="1684"/>
                    <a:pt x="2876" y="3914"/>
                    <a:pt x="1716" y="3914"/>
                  </a:cubicBezTo>
                  <a:cubicBezTo>
                    <a:pt x="1696" y="3914"/>
                    <a:pt x="1676" y="3914"/>
                    <a:pt x="1656" y="3912"/>
                  </a:cubicBezTo>
                  <a:cubicBezTo>
                    <a:pt x="1295" y="3885"/>
                    <a:pt x="1039" y="3772"/>
                    <a:pt x="896" y="3577"/>
                  </a:cubicBezTo>
                  <a:cubicBezTo>
                    <a:pt x="741" y="3363"/>
                    <a:pt x="738" y="3082"/>
                    <a:pt x="753" y="2920"/>
                  </a:cubicBezTo>
                  <a:cubicBezTo>
                    <a:pt x="2788" y="1944"/>
                    <a:pt x="5014" y="972"/>
                    <a:pt x="5962" y="685"/>
                  </a:cubicBezTo>
                  <a:close/>
                  <a:moveTo>
                    <a:pt x="6409" y="1"/>
                  </a:moveTo>
                  <a:cubicBezTo>
                    <a:pt x="5937" y="1"/>
                    <a:pt x="4608" y="384"/>
                    <a:pt x="343" y="2438"/>
                  </a:cubicBezTo>
                  <a:cubicBezTo>
                    <a:pt x="262" y="2477"/>
                    <a:pt x="201" y="2551"/>
                    <a:pt x="178" y="2639"/>
                  </a:cubicBezTo>
                  <a:cubicBezTo>
                    <a:pt x="172" y="2669"/>
                    <a:pt x="0" y="3379"/>
                    <a:pt x="398" y="3931"/>
                  </a:cubicBezTo>
                  <a:cubicBezTo>
                    <a:pt x="651" y="4281"/>
                    <a:pt x="1058" y="4480"/>
                    <a:pt x="1610" y="4523"/>
                  </a:cubicBezTo>
                  <a:cubicBezTo>
                    <a:pt x="1641" y="4526"/>
                    <a:pt x="1673" y="4527"/>
                    <a:pt x="1705" y="4527"/>
                  </a:cubicBezTo>
                  <a:cubicBezTo>
                    <a:pt x="3413" y="4527"/>
                    <a:pt x="6535" y="1241"/>
                    <a:pt x="6784" y="496"/>
                  </a:cubicBezTo>
                  <a:cubicBezTo>
                    <a:pt x="6834" y="345"/>
                    <a:pt x="6795" y="190"/>
                    <a:pt x="6683" y="91"/>
                  </a:cubicBezTo>
                  <a:cubicBezTo>
                    <a:pt x="6639" y="52"/>
                    <a:pt x="6581" y="1"/>
                    <a:pt x="6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399;p54">
              <a:extLst>
                <a:ext uri="{FF2B5EF4-FFF2-40B4-BE49-F238E27FC236}">
                  <a16:creationId xmlns:a16="http://schemas.microsoft.com/office/drawing/2014/main" id="{F3DCFA03-DFE7-E8A6-E369-922AF2ACCB56}"/>
                </a:ext>
              </a:extLst>
            </p:cNvPr>
            <p:cNvSpPr/>
            <p:nvPr/>
          </p:nvSpPr>
          <p:spPr>
            <a:xfrm>
              <a:off x="4449025" y="827025"/>
              <a:ext cx="448525" cy="605550"/>
            </a:xfrm>
            <a:custGeom>
              <a:avLst/>
              <a:gdLst/>
              <a:ahLst/>
              <a:cxnLst/>
              <a:rect l="l" t="t" r="r" b="b"/>
              <a:pathLst>
                <a:path w="17941" h="24222" extrusionOk="0">
                  <a:moveTo>
                    <a:pt x="10528" y="0"/>
                  </a:moveTo>
                  <a:cubicBezTo>
                    <a:pt x="9479" y="0"/>
                    <a:pt x="8412" y="291"/>
                    <a:pt x="7409" y="979"/>
                  </a:cubicBezTo>
                  <a:cubicBezTo>
                    <a:pt x="7409" y="979"/>
                    <a:pt x="3357" y="2830"/>
                    <a:pt x="2431" y="5724"/>
                  </a:cubicBezTo>
                  <a:cubicBezTo>
                    <a:pt x="1505" y="8617"/>
                    <a:pt x="1" y="14519"/>
                    <a:pt x="1" y="16718"/>
                  </a:cubicBezTo>
                  <a:cubicBezTo>
                    <a:pt x="1" y="18917"/>
                    <a:pt x="695" y="23430"/>
                    <a:pt x="2200" y="24125"/>
                  </a:cubicBezTo>
                  <a:cubicBezTo>
                    <a:pt x="2344" y="24191"/>
                    <a:pt x="2519" y="24222"/>
                    <a:pt x="2720" y="24222"/>
                  </a:cubicBezTo>
                  <a:cubicBezTo>
                    <a:pt x="4622" y="24222"/>
                    <a:pt x="8813" y="21491"/>
                    <a:pt x="10069" y="20653"/>
                  </a:cubicBezTo>
                  <a:cubicBezTo>
                    <a:pt x="11459" y="19727"/>
                    <a:pt x="13079" y="16139"/>
                    <a:pt x="14815" y="14056"/>
                  </a:cubicBezTo>
                  <a:cubicBezTo>
                    <a:pt x="16551" y="11974"/>
                    <a:pt x="17940" y="8154"/>
                    <a:pt x="17246" y="5029"/>
                  </a:cubicBezTo>
                  <a:cubicBezTo>
                    <a:pt x="16723" y="2678"/>
                    <a:pt x="13712" y="0"/>
                    <a:pt x="10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400;p54">
              <a:extLst>
                <a:ext uri="{FF2B5EF4-FFF2-40B4-BE49-F238E27FC236}">
                  <a16:creationId xmlns:a16="http://schemas.microsoft.com/office/drawing/2014/main" id="{A61C9B76-B3AA-1010-1932-E50A069365AF}"/>
                </a:ext>
              </a:extLst>
            </p:cNvPr>
            <p:cNvSpPr/>
            <p:nvPr/>
          </p:nvSpPr>
          <p:spPr>
            <a:xfrm>
              <a:off x="4441400" y="819400"/>
              <a:ext cx="464375" cy="620700"/>
            </a:xfrm>
            <a:custGeom>
              <a:avLst/>
              <a:gdLst/>
              <a:ahLst/>
              <a:cxnLst/>
              <a:rect l="l" t="t" r="r" b="b"/>
              <a:pathLst>
                <a:path w="18575" h="24828" extrusionOk="0">
                  <a:moveTo>
                    <a:pt x="10844" y="615"/>
                  </a:moveTo>
                  <a:cubicBezTo>
                    <a:pt x="11571" y="615"/>
                    <a:pt x="12319" y="761"/>
                    <a:pt x="13065" y="1055"/>
                  </a:cubicBezTo>
                  <a:cubicBezTo>
                    <a:pt x="15110" y="1861"/>
                    <a:pt x="16872" y="3689"/>
                    <a:pt x="17252" y="5400"/>
                  </a:cubicBezTo>
                  <a:cubicBezTo>
                    <a:pt x="17926" y="8439"/>
                    <a:pt x="16536" y="12183"/>
                    <a:pt x="14885" y="14165"/>
                  </a:cubicBezTo>
                  <a:cubicBezTo>
                    <a:pt x="14133" y="15067"/>
                    <a:pt x="13414" y="16229"/>
                    <a:pt x="12719" y="17351"/>
                  </a:cubicBezTo>
                  <a:cubicBezTo>
                    <a:pt x="11808" y="18820"/>
                    <a:pt x="10948" y="20208"/>
                    <a:pt x="10205" y="20703"/>
                  </a:cubicBezTo>
                  <a:cubicBezTo>
                    <a:pt x="6860" y="22934"/>
                    <a:pt x="4206" y="24223"/>
                    <a:pt x="3028" y="24223"/>
                  </a:cubicBezTo>
                  <a:cubicBezTo>
                    <a:pt x="2869" y="24223"/>
                    <a:pt x="2737" y="24200"/>
                    <a:pt x="2633" y="24152"/>
                  </a:cubicBezTo>
                  <a:cubicBezTo>
                    <a:pt x="1399" y="23582"/>
                    <a:pt x="612" y="19549"/>
                    <a:pt x="612" y="17023"/>
                  </a:cubicBezTo>
                  <a:cubicBezTo>
                    <a:pt x="612" y="14791"/>
                    <a:pt x="2160" y="8831"/>
                    <a:pt x="3028" y="6122"/>
                  </a:cubicBezTo>
                  <a:cubicBezTo>
                    <a:pt x="3902" y="3393"/>
                    <a:pt x="7801" y="1580"/>
                    <a:pt x="7840" y="1562"/>
                  </a:cubicBezTo>
                  <a:cubicBezTo>
                    <a:pt x="7856" y="1554"/>
                    <a:pt x="7872" y="1545"/>
                    <a:pt x="7886" y="1537"/>
                  </a:cubicBezTo>
                  <a:cubicBezTo>
                    <a:pt x="8779" y="924"/>
                    <a:pt x="9788" y="615"/>
                    <a:pt x="10844" y="615"/>
                  </a:cubicBezTo>
                  <a:close/>
                  <a:moveTo>
                    <a:pt x="10840" y="0"/>
                  </a:moveTo>
                  <a:cubicBezTo>
                    <a:pt x="9673" y="0"/>
                    <a:pt x="8554" y="341"/>
                    <a:pt x="7561" y="1016"/>
                  </a:cubicBezTo>
                  <a:cubicBezTo>
                    <a:pt x="7185" y="1191"/>
                    <a:pt x="3373" y="3033"/>
                    <a:pt x="2445" y="5934"/>
                  </a:cubicBezTo>
                  <a:cubicBezTo>
                    <a:pt x="1568" y="8677"/>
                    <a:pt x="0" y="14727"/>
                    <a:pt x="0" y="17022"/>
                  </a:cubicBezTo>
                  <a:cubicBezTo>
                    <a:pt x="0" y="18782"/>
                    <a:pt x="563" y="23872"/>
                    <a:pt x="2376" y="24708"/>
                  </a:cubicBezTo>
                  <a:cubicBezTo>
                    <a:pt x="2554" y="24790"/>
                    <a:pt x="2767" y="24828"/>
                    <a:pt x="3011" y="24828"/>
                  </a:cubicBezTo>
                  <a:cubicBezTo>
                    <a:pt x="4735" y="24828"/>
                    <a:pt x="7971" y="22929"/>
                    <a:pt x="10545" y="21212"/>
                  </a:cubicBezTo>
                  <a:cubicBezTo>
                    <a:pt x="11398" y="20642"/>
                    <a:pt x="12292" y="19200"/>
                    <a:pt x="13238" y="17674"/>
                  </a:cubicBezTo>
                  <a:cubicBezTo>
                    <a:pt x="13924" y="16568"/>
                    <a:pt x="14631" y="15426"/>
                    <a:pt x="15355" y="14557"/>
                  </a:cubicBezTo>
                  <a:cubicBezTo>
                    <a:pt x="17143" y="12410"/>
                    <a:pt x="18574" y="8531"/>
                    <a:pt x="17850" y="5268"/>
                  </a:cubicBezTo>
                  <a:cubicBezTo>
                    <a:pt x="17428" y="3371"/>
                    <a:pt x="15510" y="1360"/>
                    <a:pt x="13290" y="485"/>
                  </a:cubicBezTo>
                  <a:cubicBezTo>
                    <a:pt x="12467" y="161"/>
                    <a:pt x="11642" y="0"/>
                    <a:pt x="10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401;p54">
              <a:extLst>
                <a:ext uri="{FF2B5EF4-FFF2-40B4-BE49-F238E27FC236}">
                  <a16:creationId xmlns:a16="http://schemas.microsoft.com/office/drawing/2014/main" id="{178A3B58-4343-B26B-AAC3-73E651A22123}"/>
                </a:ext>
              </a:extLst>
            </p:cNvPr>
            <p:cNvSpPr/>
            <p:nvPr/>
          </p:nvSpPr>
          <p:spPr>
            <a:xfrm>
              <a:off x="4472600" y="827000"/>
              <a:ext cx="424950" cy="421625"/>
            </a:xfrm>
            <a:custGeom>
              <a:avLst/>
              <a:gdLst/>
              <a:ahLst/>
              <a:cxnLst/>
              <a:rect l="l" t="t" r="r" b="b"/>
              <a:pathLst>
                <a:path w="16998" h="16865" extrusionOk="0">
                  <a:moveTo>
                    <a:pt x="9584" y="1"/>
                  </a:moveTo>
                  <a:cubicBezTo>
                    <a:pt x="8536" y="1"/>
                    <a:pt x="7469" y="291"/>
                    <a:pt x="6466" y="979"/>
                  </a:cubicBezTo>
                  <a:cubicBezTo>
                    <a:pt x="6466" y="979"/>
                    <a:pt x="2414" y="2831"/>
                    <a:pt x="1488" y="5725"/>
                  </a:cubicBezTo>
                  <a:cubicBezTo>
                    <a:pt x="1049" y="7099"/>
                    <a:pt x="479" y="9154"/>
                    <a:pt x="1" y="11168"/>
                  </a:cubicBezTo>
                  <a:cubicBezTo>
                    <a:pt x="793" y="9931"/>
                    <a:pt x="2102" y="7827"/>
                    <a:pt x="2183" y="7345"/>
                  </a:cubicBezTo>
                  <a:cubicBezTo>
                    <a:pt x="2298" y="6651"/>
                    <a:pt x="2298" y="6534"/>
                    <a:pt x="3109" y="6534"/>
                  </a:cubicBezTo>
                  <a:cubicBezTo>
                    <a:pt x="3919" y="6534"/>
                    <a:pt x="5423" y="8850"/>
                    <a:pt x="7507" y="9313"/>
                  </a:cubicBezTo>
                  <a:cubicBezTo>
                    <a:pt x="9590" y="9775"/>
                    <a:pt x="12367" y="9428"/>
                    <a:pt x="12367" y="10586"/>
                  </a:cubicBezTo>
                  <a:cubicBezTo>
                    <a:pt x="12367" y="11743"/>
                    <a:pt x="10747" y="13594"/>
                    <a:pt x="11788" y="14172"/>
                  </a:cubicBezTo>
                  <a:cubicBezTo>
                    <a:pt x="12598" y="14623"/>
                    <a:pt x="11873" y="16189"/>
                    <a:pt x="11944" y="16864"/>
                  </a:cubicBezTo>
                  <a:cubicBezTo>
                    <a:pt x="12565" y="15864"/>
                    <a:pt x="13210" y="14852"/>
                    <a:pt x="13872" y="14057"/>
                  </a:cubicBezTo>
                  <a:cubicBezTo>
                    <a:pt x="15608" y="11974"/>
                    <a:pt x="16997" y="8155"/>
                    <a:pt x="16303" y="5030"/>
                  </a:cubicBezTo>
                  <a:cubicBezTo>
                    <a:pt x="15780" y="2679"/>
                    <a:pt x="12768" y="1"/>
                    <a:pt x="9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402;p54">
              <a:extLst>
                <a:ext uri="{FF2B5EF4-FFF2-40B4-BE49-F238E27FC236}">
                  <a16:creationId xmlns:a16="http://schemas.microsoft.com/office/drawing/2014/main" id="{0F8BAE26-6642-F9E2-1BAD-BB69A840570A}"/>
                </a:ext>
              </a:extLst>
            </p:cNvPr>
            <p:cNvSpPr/>
            <p:nvPr/>
          </p:nvSpPr>
          <p:spPr>
            <a:xfrm>
              <a:off x="4464325" y="819375"/>
              <a:ext cx="441450" cy="436900"/>
            </a:xfrm>
            <a:custGeom>
              <a:avLst/>
              <a:gdLst/>
              <a:ahLst/>
              <a:cxnLst/>
              <a:rect l="l" t="t" r="r" b="b"/>
              <a:pathLst>
                <a:path w="17658" h="17476" extrusionOk="0">
                  <a:moveTo>
                    <a:pt x="9927" y="615"/>
                  </a:moveTo>
                  <a:cubicBezTo>
                    <a:pt x="10653" y="615"/>
                    <a:pt x="11402" y="761"/>
                    <a:pt x="12148" y="1056"/>
                  </a:cubicBezTo>
                  <a:cubicBezTo>
                    <a:pt x="14193" y="1862"/>
                    <a:pt x="15955" y="3689"/>
                    <a:pt x="16335" y="5400"/>
                  </a:cubicBezTo>
                  <a:cubicBezTo>
                    <a:pt x="17009" y="8439"/>
                    <a:pt x="15619" y="12184"/>
                    <a:pt x="13968" y="14166"/>
                  </a:cubicBezTo>
                  <a:cubicBezTo>
                    <a:pt x="13560" y="14656"/>
                    <a:pt x="13160" y="15224"/>
                    <a:pt x="12773" y="15813"/>
                  </a:cubicBezTo>
                  <a:cubicBezTo>
                    <a:pt x="12862" y="15178"/>
                    <a:pt x="12842" y="14528"/>
                    <a:pt x="12269" y="14211"/>
                  </a:cubicBezTo>
                  <a:cubicBezTo>
                    <a:pt x="11899" y="14006"/>
                    <a:pt x="12122" y="13417"/>
                    <a:pt x="12503" y="12546"/>
                  </a:cubicBezTo>
                  <a:cubicBezTo>
                    <a:pt x="12750" y="11982"/>
                    <a:pt x="13005" y="11400"/>
                    <a:pt x="13005" y="10891"/>
                  </a:cubicBezTo>
                  <a:cubicBezTo>
                    <a:pt x="13005" y="9837"/>
                    <a:pt x="11635" y="9723"/>
                    <a:pt x="10049" y="9591"/>
                  </a:cubicBezTo>
                  <a:cubicBezTo>
                    <a:pt x="9327" y="9530"/>
                    <a:pt x="8579" y="9468"/>
                    <a:pt x="7904" y="9319"/>
                  </a:cubicBezTo>
                  <a:cubicBezTo>
                    <a:pt x="6771" y="9067"/>
                    <a:pt x="5798" y="8211"/>
                    <a:pt x="5018" y="7523"/>
                  </a:cubicBezTo>
                  <a:cubicBezTo>
                    <a:pt x="4366" y="6949"/>
                    <a:pt x="3895" y="6534"/>
                    <a:pt x="3440" y="6534"/>
                  </a:cubicBezTo>
                  <a:cubicBezTo>
                    <a:pt x="2470" y="6534"/>
                    <a:pt x="2348" y="6783"/>
                    <a:pt x="2212" y="7598"/>
                  </a:cubicBezTo>
                  <a:cubicBezTo>
                    <a:pt x="2183" y="7774"/>
                    <a:pt x="1861" y="8412"/>
                    <a:pt x="1096" y="9673"/>
                  </a:cubicBezTo>
                  <a:cubicBezTo>
                    <a:pt x="1435" y="8371"/>
                    <a:pt x="1796" y="7104"/>
                    <a:pt x="2111" y="6123"/>
                  </a:cubicBezTo>
                  <a:cubicBezTo>
                    <a:pt x="2984" y="3393"/>
                    <a:pt x="6883" y="1580"/>
                    <a:pt x="6969" y="1536"/>
                  </a:cubicBezTo>
                  <a:cubicBezTo>
                    <a:pt x="7862" y="924"/>
                    <a:pt x="8872" y="615"/>
                    <a:pt x="9927" y="615"/>
                  </a:cubicBezTo>
                  <a:close/>
                  <a:moveTo>
                    <a:pt x="9913" y="0"/>
                  </a:moveTo>
                  <a:cubicBezTo>
                    <a:pt x="8747" y="0"/>
                    <a:pt x="7636" y="340"/>
                    <a:pt x="6669" y="1007"/>
                  </a:cubicBezTo>
                  <a:cubicBezTo>
                    <a:pt x="6499" y="1084"/>
                    <a:pt x="2485" y="2949"/>
                    <a:pt x="1528" y="5937"/>
                  </a:cubicBezTo>
                  <a:cubicBezTo>
                    <a:pt x="1059" y="7403"/>
                    <a:pt x="487" y="9498"/>
                    <a:pt x="35" y="11403"/>
                  </a:cubicBezTo>
                  <a:cubicBezTo>
                    <a:pt x="0" y="11549"/>
                    <a:pt x="76" y="11697"/>
                    <a:pt x="213" y="11756"/>
                  </a:cubicBezTo>
                  <a:cubicBezTo>
                    <a:pt x="252" y="11772"/>
                    <a:pt x="292" y="11780"/>
                    <a:pt x="332" y="11780"/>
                  </a:cubicBezTo>
                  <a:cubicBezTo>
                    <a:pt x="434" y="11780"/>
                    <a:pt x="532" y="11729"/>
                    <a:pt x="590" y="11639"/>
                  </a:cubicBezTo>
                  <a:cubicBezTo>
                    <a:pt x="1999" y="9436"/>
                    <a:pt x="2748" y="8111"/>
                    <a:pt x="2824" y="7652"/>
                  </a:cubicBezTo>
                  <a:cubicBezTo>
                    <a:pt x="2908" y="7145"/>
                    <a:pt x="2908" y="7145"/>
                    <a:pt x="3441" y="7145"/>
                  </a:cubicBezTo>
                  <a:cubicBezTo>
                    <a:pt x="3664" y="7145"/>
                    <a:pt x="4169" y="7589"/>
                    <a:pt x="4613" y="7981"/>
                  </a:cubicBezTo>
                  <a:cubicBezTo>
                    <a:pt x="5447" y="8716"/>
                    <a:pt x="6485" y="9630"/>
                    <a:pt x="7773" y="9916"/>
                  </a:cubicBezTo>
                  <a:cubicBezTo>
                    <a:pt x="8487" y="10075"/>
                    <a:pt x="9256" y="10138"/>
                    <a:pt x="9999" y="10200"/>
                  </a:cubicBezTo>
                  <a:cubicBezTo>
                    <a:pt x="11176" y="10299"/>
                    <a:pt x="12393" y="10400"/>
                    <a:pt x="12393" y="10891"/>
                  </a:cubicBezTo>
                  <a:cubicBezTo>
                    <a:pt x="12393" y="11272"/>
                    <a:pt x="12165" y="11794"/>
                    <a:pt x="11943" y="12300"/>
                  </a:cubicBezTo>
                  <a:cubicBezTo>
                    <a:pt x="11542" y="13216"/>
                    <a:pt x="11088" y="14255"/>
                    <a:pt x="11971" y="14746"/>
                  </a:cubicBezTo>
                  <a:cubicBezTo>
                    <a:pt x="12301" y="14928"/>
                    <a:pt x="12218" y="15510"/>
                    <a:pt x="12075" y="16251"/>
                  </a:cubicBezTo>
                  <a:cubicBezTo>
                    <a:pt x="12008" y="16604"/>
                    <a:pt x="11943" y="16939"/>
                    <a:pt x="11971" y="17202"/>
                  </a:cubicBezTo>
                  <a:cubicBezTo>
                    <a:pt x="11984" y="17331"/>
                    <a:pt x="12080" y="17439"/>
                    <a:pt x="12207" y="17467"/>
                  </a:cubicBezTo>
                  <a:cubicBezTo>
                    <a:pt x="12229" y="17473"/>
                    <a:pt x="12251" y="17475"/>
                    <a:pt x="12275" y="17475"/>
                  </a:cubicBezTo>
                  <a:cubicBezTo>
                    <a:pt x="12276" y="17475"/>
                    <a:pt x="12277" y="17475"/>
                    <a:pt x="12278" y="17475"/>
                  </a:cubicBezTo>
                  <a:cubicBezTo>
                    <a:pt x="12383" y="17475"/>
                    <a:pt x="12480" y="17420"/>
                    <a:pt x="12535" y="17332"/>
                  </a:cubicBezTo>
                  <a:cubicBezTo>
                    <a:pt x="13139" y="16361"/>
                    <a:pt x="13782" y="15347"/>
                    <a:pt x="14438" y="14559"/>
                  </a:cubicBezTo>
                  <a:cubicBezTo>
                    <a:pt x="16227" y="12414"/>
                    <a:pt x="17657" y="8533"/>
                    <a:pt x="16933" y="5270"/>
                  </a:cubicBezTo>
                  <a:cubicBezTo>
                    <a:pt x="16512" y="3374"/>
                    <a:pt x="14594" y="1363"/>
                    <a:pt x="12373" y="487"/>
                  </a:cubicBezTo>
                  <a:cubicBezTo>
                    <a:pt x="11546" y="161"/>
                    <a:pt x="10716" y="0"/>
                    <a:pt x="9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403;p54">
              <a:extLst>
                <a:ext uri="{FF2B5EF4-FFF2-40B4-BE49-F238E27FC236}">
                  <a16:creationId xmlns:a16="http://schemas.microsoft.com/office/drawing/2014/main" id="{4E6E839F-B0DD-A817-3095-1A8625547E99}"/>
                </a:ext>
              </a:extLst>
            </p:cNvPr>
            <p:cNvSpPr/>
            <p:nvPr/>
          </p:nvSpPr>
          <p:spPr>
            <a:xfrm>
              <a:off x="4425875" y="1123875"/>
              <a:ext cx="324075" cy="181700"/>
            </a:xfrm>
            <a:custGeom>
              <a:avLst/>
              <a:gdLst/>
              <a:ahLst/>
              <a:cxnLst/>
              <a:rect l="l" t="t" r="r" b="b"/>
              <a:pathLst>
                <a:path w="12963" h="7268" extrusionOk="0">
                  <a:moveTo>
                    <a:pt x="1459" y="1"/>
                  </a:moveTo>
                  <a:cubicBezTo>
                    <a:pt x="878" y="1"/>
                    <a:pt x="334" y="200"/>
                    <a:pt x="232" y="909"/>
                  </a:cubicBezTo>
                  <a:cubicBezTo>
                    <a:pt x="1" y="2529"/>
                    <a:pt x="1620" y="4844"/>
                    <a:pt x="3125" y="4844"/>
                  </a:cubicBezTo>
                  <a:cubicBezTo>
                    <a:pt x="4575" y="4844"/>
                    <a:pt x="5166" y="3449"/>
                    <a:pt x="5931" y="3449"/>
                  </a:cubicBezTo>
                  <a:cubicBezTo>
                    <a:pt x="5960" y="3449"/>
                    <a:pt x="5989" y="3451"/>
                    <a:pt x="6019" y="3455"/>
                  </a:cubicBezTo>
                  <a:cubicBezTo>
                    <a:pt x="6829" y="3571"/>
                    <a:pt x="6482" y="6464"/>
                    <a:pt x="7870" y="7043"/>
                  </a:cubicBezTo>
                  <a:cubicBezTo>
                    <a:pt x="8237" y="7196"/>
                    <a:pt x="8668" y="7268"/>
                    <a:pt x="9117" y="7268"/>
                  </a:cubicBezTo>
                  <a:cubicBezTo>
                    <a:pt x="10368" y="7268"/>
                    <a:pt x="11757" y="6707"/>
                    <a:pt x="12268" y="5770"/>
                  </a:cubicBezTo>
                  <a:cubicBezTo>
                    <a:pt x="12963" y="4496"/>
                    <a:pt x="10995" y="3687"/>
                    <a:pt x="9028" y="2992"/>
                  </a:cubicBezTo>
                  <a:cubicBezTo>
                    <a:pt x="7061" y="2297"/>
                    <a:pt x="3011" y="330"/>
                    <a:pt x="3011" y="330"/>
                  </a:cubicBezTo>
                  <a:cubicBezTo>
                    <a:pt x="3011" y="330"/>
                    <a:pt x="2205" y="1"/>
                    <a:pt x="1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404;p54">
              <a:extLst>
                <a:ext uri="{FF2B5EF4-FFF2-40B4-BE49-F238E27FC236}">
                  <a16:creationId xmlns:a16="http://schemas.microsoft.com/office/drawing/2014/main" id="{77DB00A3-42C8-B553-3209-6E1EF8AE23E6}"/>
                </a:ext>
              </a:extLst>
            </p:cNvPr>
            <p:cNvSpPr/>
            <p:nvPr/>
          </p:nvSpPr>
          <p:spPr>
            <a:xfrm>
              <a:off x="4420675" y="1116175"/>
              <a:ext cx="324525" cy="196875"/>
            </a:xfrm>
            <a:custGeom>
              <a:avLst/>
              <a:gdLst/>
              <a:ahLst/>
              <a:cxnLst/>
              <a:rect l="l" t="t" r="r" b="b"/>
              <a:pathLst>
                <a:path w="12981" h="7875" extrusionOk="0">
                  <a:moveTo>
                    <a:pt x="1665" y="614"/>
                  </a:moveTo>
                  <a:cubicBezTo>
                    <a:pt x="2199" y="614"/>
                    <a:pt x="2820" y="808"/>
                    <a:pt x="3093" y="918"/>
                  </a:cubicBezTo>
                  <a:cubicBezTo>
                    <a:pt x="3360" y="1049"/>
                    <a:pt x="7200" y="2907"/>
                    <a:pt x="9134" y="3589"/>
                  </a:cubicBezTo>
                  <a:cubicBezTo>
                    <a:pt x="10129" y="3940"/>
                    <a:pt x="11979" y="4593"/>
                    <a:pt x="12274" y="5361"/>
                  </a:cubicBezTo>
                  <a:cubicBezTo>
                    <a:pt x="12343" y="5542"/>
                    <a:pt x="12322" y="5723"/>
                    <a:pt x="12208" y="5932"/>
                  </a:cubicBezTo>
                  <a:cubicBezTo>
                    <a:pt x="11767" y="6740"/>
                    <a:pt x="10499" y="7276"/>
                    <a:pt x="9337" y="7276"/>
                  </a:cubicBezTo>
                  <a:cubicBezTo>
                    <a:pt x="8931" y="7276"/>
                    <a:pt x="8538" y="7211"/>
                    <a:pt x="8197" y="7069"/>
                  </a:cubicBezTo>
                  <a:cubicBezTo>
                    <a:pt x="7567" y="6806"/>
                    <a:pt x="7356" y="5865"/>
                    <a:pt x="7170" y="5034"/>
                  </a:cubicBezTo>
                  <a:cubicBezTo>
                    <a:pt x="6992" y="4233"/>
                    <a:pt x="6837" y="3542"/>
                    <a:pt x="6271" y="3461"/>
                  </a:cubicBezTo>
                  <a:cubicBezTo>
                    <a:pt x="6225" y="3454"/>
                    <a:pt x="6180" y="3451"/>
                    <a:pt x="6134" y="3451"/>
                  </a:cubicBezTo>
                  <a:cubicBezTo>
                    <a:pt x="5704" y="3451"/>
                    <a:pt x="5357" y="3745"/>
                    <a:pt x="4990" y="4058"/>
                  </a:cubicBezTo>
                  <a:cubicBezTo>
                    <a:pt x="4534" y="4446"/>
                    <a:pt x="4062" y="4847"/>
                    <a:pt x="3335" y="4847"/>
                  </a:cubicBezTo>
                  <a:cubicBezTo>
                    <a:pt x="2824" y="4847"/>
                    <a:pt x="2236" y="4506"/>
                    <a:pt x="1722" y="3913"/>
                  </a:cubicBezTo>
                  <a:cubicBezTo>
                    <a:pt x="1025" y="3110"/>
                    <a:pt x="632" y="2044"/>
                    <a:pt x="744" y="1261"/>
                  </a:cubicBezTo>
                  <a:cubicBezTo>
                    <a:pt x="780" y="1011"/>
                    <a:pt x="880" y="846"/>
                    <a:pt x="1058" y="744"/>
                  </a:cubicBezTo>
                  <a:cubicBezTo>
                    <a:pt x="1222" y="650"/>
                    <a:pt x="1435" y="614"/>
                    <a:pt x="1665" y="614"/>
                  </a:cubicBezTo>
                  <a:close/>
                  <a:moveTo>
                    <a:pt x="1676" y="1"/>
                  </a:moveTo>
                  <a:cubicBezTo>
                    <a:pt x="1349" y="1"/>
                    <a:pt x="1025" y="56"/>
                    <a:pt x="754" y="212"/>
                  </a:cubicBezTo>
                  <a:cubicBezTo>
                    <a:pt x="413" y="408"/>
                    <a:pt x="200" y="740"/>
                    <a:pt x="138" y="1173"/>
                  </a:cubicBezTo>
                  <a:cubicBezTo>
                    <a:pt x="1" y="2137"/>
                    <a:pt x="440" y="3369"/>
                    <a:pt x="1259" y="4313"/>
                  </a:cubicBezTo>
                  <a:cubicBezTo>
                    <a:pt x="1899" y="5051"/>
                    <a:pt x="2637" y="5458"/>
                    <a:pt x="3334" y="5458"/>
                  </a:cubicBezTo>
                  <a:cubicBezTo>
                    <a:pt x="4285" y="5458"/>
                    <a:pt x="4896" y="4940"/>
                    <a:pt x="5387" y="4523"/>
                  </a:cubicBezTo>
                  <a:cubicBezTo>
                    <a:pt x="5673" y="4279"/>
                    <a:pt x="5919" y="4063"/>
                    <a:pt x="6135" y="4063"/>
                  </a:cubicBezTo>
                  <a:cubicBezTo>
                    <a:pt x="6152" y="4063"/>
                    <a:pt x="6168" y="4064"/>
                    <a:pt x="6184" y="4067"/>
                  </a:cubicBezTo>
                  <a:cubicBezTo>
                    <a:pt x="6331" y="4087"/>
                    <a:pt x="6489" y="4790"/>
                    <a:pt x="6573" y="5167"/>
                  </a:cubicBezTo>
                  <a:cubicBezTo>
                    <a:pt x="6780" y="6095"/>
                    <a:pt x="7038" y="7249"/>
                    <a:pt x="7961" y="7634"/>
                  </a:cubicBezTo>
                  <a:cubicBezTo>
                    <a:pt x="8351" y="7795"/>
                    <a:pt x="8820" y="7874"/>
                    <a:pt x="9312" y="7874"/>
                  </a:cubicBezTo>
                  <a:cubicBezTo>
                    <a:pt x="10648" y="7874"/>
                    <a:pt x="12162" y="7296"/>
                    <a:pt x="12747" y="6223"/>
                  </a:cubicBezTo>
                  <a:cubicBezTo>
                    <a:pt x="12946" y="5856"/>
                    <a:pt x="12980" y="5492"/>
                    <a:pt x="12845" y="5141"/>
                  </a:cubicBezTo>
                  <a:cubicBezTo>
                    <a:pt x="12480" y="4188"/>
                    <a:pt x="10912" y="3567"/>
                    <a:pt x="9338" y="3011"/>
                  </a:cubicBezTo>
                  <a:cubicBezTo>
                    <a:pt x="7409" y="2331"/>
                    <a:pt x="3393" y="382"/>
                    <a:pt x="3352" y="363"/>
                  </a:cubicBezTo>
                  <a:cubicBezTo>
                    <a:pt x="3346" y="360"/>
                    <a:pt x="3340" y="358"/>
                    <a:pt x="3334" y="354"/>
                  </a:cubicBezTo>
                  <a:cubicBezTo>
                    <a:pt x="3216" y="306"/>
                    <a:pt x="244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405;p54">
              <a:extLst>
                <a:ext uri="{FF2B5EF4-FFF2-40B4-BE49-F238E27FC236}">
                  <a16:creationId xmlns:a16="http://schemas.microsoft.com/office/drawing/2014/main" id="{663E1474-9441-61A6-D31C-BE0163591DC0}"/>
                </a:ext>
              </a:extLst>
            </p:cNvPr>
            <p:cNvSpPr/>
            <p:nvPr/>
          </p:nvSpPr>
          <p:spPr>
            <a:xfrm>
              <a:off x="4741275" y="1172625"/>
              <a:ext cx="66575" cy="66575"/>
            </a:xfrm>
            <a:custGeom>
              <a:avLst/>
              <a:gdLst/>
              <a:ahLst/>
              <a:cxnLst/>
              <a:rect l="l" t="t" r="r" b="b"/>
              <a:pathLst>
                <a:path w="2663" h="2663" extrusionOk="0">
                  <a:moveTo>
                    <a:pt x="0" y="2663"/>
                  </a:moveTo>
                  <a:lnTo>
                    <a:pt x="2662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406;p54">
              <a:extLst>
                <a:ext uri="{FF2B5EF4-FFF2-40B4-BE49-F238E27FC236}">
                  <a16:creationId xmlns:a16="http://schemas.microsoft.com/office/drawing/2014/main" id="{C5EA2D36-E2C7-2048-C953-C513CF35DDA1}"/>
                </a:ext>
              </a:extLst>
            </p:cNvPr>
            <p:cNvSpPr/>
            <p:nvPr/>
          </p:nvSpPr>
          <p:spPr>
            <a:xfrm>
              <a:off x="4731050" y="1165075"/>
              <a:ext cx="85100" cy="81775"/>
            </a:xfrm>
            <a:custGeom>
              <a:avLst/>
              <a:gdLst/>
              <a:ahLst/>
              <a:cxnLst/>
              <a:rect l="l" t="t" r="r" b="b"/>
              <a:pathLst>
                <a:path w="3404" h="3271" extrusionOk="0">
                  <a:moveTo>
                    <a:pt x="3068" y="0"/>
                  </a:moveTo>
                  <a:cubicBezTo>
                    <a:pt x="2991" y="0"/>
                    <a:pt x="2914" y="29"/>
                    <a:pt x="2854" y="87"/>
                  </a:cubicBezTo>
                  <a:lnTo>
                    <a:pt x="193" y="2748"/>
                  </a:lnTo>
                  <a:cubicBezTo>
                    <a:pt x="0" y="2940"/>
                    <a:pt x="137" y="3270"/>
                    <a:pt x="409" y="3270"/>
                  </a:cubicBezTo>
                  <a:cubicBezTo>
                    <a:pt x="491" y="3270"/>
                    <a:pt x="569" y="3238"/>
                    <a:pt x="626" y="3181"/>
                  </a:cubicBezTo>
                  <a:lnTo>
                    <a:pt x="3287" y="519"/>
                  </a:lnTo>
                  <a:cubicBezTo>
                    <a:pt x="3403" y="399"/>
                    <a:pt x="3401" y="207"/>
                    <a:pt x="3284" y="90"/>
                  </a:cubicBezTo>
                  <a:cubicBezTo>
                    <a:pt x="3224" y="30"/>
                    <a:pt x="3146" y="0"/>
                    <a:pt x="3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407;p54">
              <a:extLst>
                <a:ext uri="{FF2B5EF4-FFF2-40B4-BE49-F238E27FC236}">
                  <a16:creationId xmlns:a16="http://schemas.microsoft.com/office/drawing/2014/main" id="{C2F5E37E-DAE8-DF22-CE11-53A57E1CD8E1}"/>
                </a:ext>
              </a:extLst>
            </p:cNvPr>
            <p:cNvSpPr/>
            <p:nvPr/>
          </p:nvSpPr>
          <p:spPr>
            <a:xfrm>
              <a:off x="4449025" y="1051100"/>
              <a:ext cx="34775" cy="78150"/>
            </a:xfrm>
            <a:custGeom>
              <a:avLst/>
              <a:gdLst/>
              <a:ahLst/>
              <a:cxnLst/>
              <a:rect l="l" t="t" r="r" b="b"/>
              <a:pathLst>
                <a:path w="1391" h="3126" extrusionOk="0">
                  <a:moveTo>
                    <a:pt x="1" y="3126"/>
                  </a:moveTo>
                  <a:lnTo>
                    <a:pt x="139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408;p54">
              <a:extLst>
                <a:ext uri="{FF2B5EF4-FFF2-40B4-BE49-F238E27FC236}">
                  <a16:creationId xmlns:a16="http://schemas.microsoft.com/office/drawing/2014/main" id="{026368AD-F967-38F0-B5C6-4BD282C23DCF}"/>
                </a:ext>
              </a:extLst>
            </p:cNvPr>
            <p:cNvSpPr/>
            <p:nvPr/>
          </p:nvSpPr>
          <p:spPr>
            <a:xfrm>
              <a:off x="4439775" y="1043475"/>
              <a:ext cx="52725" cy="93425"/>
            </a:xfrm>
            <a:custGeom>
              <a:avLst/>
              <a:gdLst/>
              <a:ahLst/>
              <a:cxnLst/>
              <a:rect l="l" t="t" r="r" b="b"/>
              <a:pathLst>
                <a:path w="2109" h="3737" extrusionOk="0">
                  <a:moveTo>
                    <a:pt x="1761" y="0"/>
                  </a:moveTo>
                  <a:cubicBezTo>
                    <a:pt x="1643" y="0"/>
                    <a:pt x="1531" y="68"/>
                    <a:pt x="1480" y="182"/>
                  </a:cubicBezTo>
                  <a:lnTo>
                    <a:pt x="91" y="3307"/>
                  </a:lnTo>
                  <a:cubicBezTo>
                    <a:pt x="1" y="3508"/>
                    <a:pt x="149" y="3737"/>
                    <a:pt x="371" y="3737"/>
                  </a:cubicBezTo>
                  <a:cubicBezTo>
                    <a:pt x="492" y="3737"/>
                    <a:pt x="601" y="3666"/>
                    <a:pt x="650" y="3556"/>
                  </a:cubicBezTo>
                  <a:lnTo>
                    <a:pt x="2040" y="431"/>
                  </a:lnTo>
                  <a:cubicBezTo>
                    <a:pt x="2109" y="277"/>
                    <a:pt x="2039" y="95"/>
                    <a:pt x="1885" y="27"/>
                  </a:cubicBezTo>
                  <a:cubicBezTo>
                    <a:pt x="1845" y="9"/>
                    <a:pt x="1802" y="0"/>
                    <a:pt x="1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409;p54">
              <a:extLst>
                <a:ext uri="{FF2B5EF4-FFF2-40B4-BE49-F238E27FC236}">
                  <a16:creationId xmlns:a16="http://schemas.microsoft.com/office/drawing/2014/main" id="{0DF45CB3-1586-70AE-A850-0426FAEB6577}"/>
                </a:ext>
              </a:extLst>
            </p:cNvPr>
            <p:cNvSpPr/>
            <p:nvPr/>
          </p:nvSpPr>
          <p:spPr>
            <a:xfrm>
              <a:off x="4963425" y="1742925"/>
              <a:ext cx="355200" cy="389300"/>
            </a:xfrm>
            <a:custGeom>
              <a:avLst/>
              <a:gdLst/>
              <a:ahLst/>
              <a:cxnLst/>
              <a:rect l="l" t="t" r="r" b="b"/>
              <a:pathLst>
                <a:path w="14208" h="15572" extrusionOk="0">
                  <a:moveTo>
                    <a:pt x="11745" y="0"/>
                  </a:moveTo>
                  <a:cubicBezTo>
                    <a:pt x="11745" y="0"/>
                    <a:pt x="4073" y="6821"/>
                    <a:pt x="2084" y="8809"/>
                  </a:cubicBezTo>
                  <a:cubicBezTo>
                    <a:pt x="95" y="10798"/>
                    <a:pt x="1" y="14587"/>
                    <a:pt x="1895" y="15439"/>
                  </a:cubicBezTo>
                  <a:cubicBezTo>
                    <a:pt x="2098" y="15531"/>
                    <a:pt x="2348" y="15572"/>
                    <a:pt x="2634" y="15572"/>
                  </a:cubicBezTo>
                  <a:cubicBezTo>
                    <a:pt x="5011" y="15572"/>
                    <a:pt x="9858" y="12706"/>
                    <a:pt x="10704" y="12029"/>
                  </a:cubicBezTo>
                  <a:cubicBezTo>
                    <a:pt x="11651" y="11272"/>
                    <a:pt x="14208" y="474"/>
                    <a:pt x="11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410;p54">
              <a:extLst>
                <a:ext uri="{FF2B5EF4-FFF2-40B4-BE49-F238E27FC236}">
                  <a16:creationId xmlns:a16="http://schemas.microsoft.com/office/drawing/2014/main" id="{480DC90A-2305-1FFE-F1FA-F42E5EEDB6C2}"/>
                </a:ext>
              </a:extLst>
            </p:cNvPr>
            <p:cNvSpPr/>
            <p:nvPr/>
          </p:nvSpPr>
          <p:spPr>
            <a:xfrm>
              <a:off x="4963175" y="1735275"/>
              <a:ext cx="340650" cy="404475"/>
            </a:xfrm>
            <a:custGeom>
              <a:avLst/>
              <a:gdLst/>
              <a:ahLst/>
              <a:cxnLst/>
              <a:rect l="l" t="t" r="r" b="b"/>
              <a:pathLst>
                <a:path w="13626" h="16179" extrusionOk="0">
                  <a:moveTo>
                    <a:pt x="11828" y="651"/>
                  </a:moveTo>
                  <a:lnTo>
                    <a:pt x="11828" y="652"/>
                  </a:lnTo>
                  <a:cubicBezTo>
                    <a:pt x="12052" y="765"/>
                    <a:pt x="12224" y="1056"/>
                    <a:pt x="12338" y="1517"/>
                  </a:cubicBezTo>
                  <a:cubicBezTo>
                    <a:pt x="13034" y="4335"/>
                    <a:pt x="11168" y="11580"/>
                    <a:pt x="10521" y="12096"/>
                  </a:cubicBezTo>
                  <a:cubicBezTo>
                    <a:pt x="9523" y="12897"/>
                    <a:pt x="4799" y="15576"/>
                    <a:pt x="2652" y="15576"/>
                  </a:cubicBezTo>
                  <a:cubicBezTo>
                    <a:pt x="2409" y="15576"/>
                    <a:pt x="2198" y="15542"/>
                    <a:pt x="2030" y="15466"/>
                  </a:cubicBezTo>
                  <a:cubicBezTo>
                    <a:pt x="1464" y="15212"/>
                    <a:pt x="1068" y="14612"/>
                    <a:pt x="915" y="13778"/>
                  </a:cubicBezTo>
                  <a:cubicBezTo>
                    <a:pt x="637" y="12260"/>
                    <a:pt x="1210" y="10431"/>
                    <a:pt x="2310" y="9331"/>
                  </a:cubicBezTo>
                  <a:cubicBezTo>
                    <a:pt x="4128" y="7513"/>
                    <a:pt x="10807" y="1560"/>
                    <a:pt x="11828" y="651"/>
                  </a:cubicBezTo>
                  <a:close/>
                  <a:moveTo>
                    <a:pt x="11755" y="0"/>
                  </a:moveTo>
                  <a:cubicBezTo>
                    <a:pt x="11681" y="0"/>
                    <a:pt x="11608" y="28"/>
                    <a:pt x="11551" y="78"/>
                  </a:cubicBezTo>
                  <a:cubicBezTo>
                    <a:pt x="11474" y="145"/>
                    <a:pt x="3850" y="6926"/>
                    <a:pt x="1877" y="8899"/>
                  </a:cubicBezTo>
                  <a:cubicBezTo>
                    <a:pt x="643" y="10132"/>
                    <a:pt x="1" y="12184"/>
                    <a:pt x="312" y="13888"/>
                  </a:cubicBezTo>
                  <a:cubicBezTo>
                    <a:pt x="503" y="14926"/>
                    <a:pt x="1023" y="15685"/>
                    <a:pt x="1779" y="16024"/>
                  </a:cubicBezTo>
                  <a:cubicBezTo>
                    <a:pt x="2016" y="16131"/>
                    <a:pt x="2300" y="16178"/>
                    <a:pt x="2625" y="16178"/>
                  </a:cubicBezTo>
                  <a:cubicBezTo>
                    <a:pt x="5231" y="16178"/>
                    <a:pt x="10257" y="13093"/>
                    <a:pt x="10905" y="12575"/>
                  </a:cubicBezTo>
                  <a:cubicBezTo>
                    <a:pt x="11876" y="11797"/>
                    <a:pt x="13625" y="4177"/>
                    <a:pt x="12932" y="1372"/>
                  </a:cubicBezTo>
                  <a:cubicBezTo>
                    <a:pt x="12733" y="571"/>
                    <a:pt x="12357" y="111"/>
                    <a:pt x="11813" y="6"/>
                  </a:cubicBezTo>
                  <a:cubicBezTo>
                    <a:pt x="11794" y="2"/>
                    <a:pt x="11774" y="0"/>
                    <a:pt x="11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411;p54">
              <a:extLst>
                <a:ext uri="{FF2B5EF4-FFF2-40B4-BE49-F238E27FC236}">
                  <a16:creationId xmlns:a16="http://schemas.microsoft.com/office/drawing/2014/main" id="{371B8C13-9709-5B3F-1F60-7455237FED4F}"/>
                </a:ext>
              </a:extLst>
            </p:cNvPr>
            <p:cNvSpPr/>
            <p:nvPr/>
          </p:nvSpPr>
          <p:spPr>
            <a:xfrm>
              <a:off x="5303800" y="2169800"/>
              <a:ext cx="690925" cy="680600"/>
            </a:xfrm>
            <a:custGeom>
              <a:avLst/>
              <a:gdLst/>
              <a:ahLst/>
              <a:cxnLst/>
              <a:rect l="l" t="t" r="r" b="b"/>
              <a:pathLst>
                <a:path w="27637" h="27224" extrusionOk="0">
                  <a:moveTo>
                    <a:pt x="17325" y="0"/>
                  </a:moveTo>
                  <a:lnTo>
                    <a:pt x="0" y="11137"/>
                  </a:lnTo>
                  <a:lnTo>
                    <a:pt x="3712" y="27224"/>
                  </a:lnTo>
                  <a:cubicBezTo>
                    <a:pt x="3712" y="27224"/>
                    <a:pt x="23512" y="16912"/>
                    <a:pt x="25574" y="13613"/>
                  </a:cubicBezTo>
                  <a:cubicBezTo>
                    <a:pt x="27637" y="10313"/>
                    <a:pt x="17325" y="0"/>
                    <a:pt x="17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412;p54">
              <a:extLst>
                <a:ext uri="{FF2B5EF4-FFF2-40B4-BE49-F238E27FC236}">
                  <a16:creationId xmlns:a16="http://schemas.microsoft.com/office/drawing/2014/main" id="{E7202FA7-BF24-395E-37A9-9F010A5666A4}"/>
                </a:ext>
              </a:extLst>
            </p:cNvPr>
            <p:cNvSpPr/>
            <p:nvPr/>
          </p:nvSpPr>
          <p:spPr>
            <a:xfrm>
              <a:off x="5295625" y="2162175"/>
              <a:ext cx="679925" cy="695875"/>
            </a:xfrm>
            <a:custGeom>
              <a:avLst/>
              <a:gdLst/>
              <a:ahLst/>
              <a:cxnLst/>
              <a:rect l="l" t="t" r="r" b="b"/>
              <a:pathLst>
                <a:path w="27197" h="27835" extrusionOk="0">
                  <a:moveTo>
                    <a:pt x="17609" y="696"/>
                  </a:moveTo>
                  <a:cubicBezTo>
                    <a:pt x="20530" y="3654"/>
                    <a:pt x="27196" y="11268"/>
                    <a:pt x="25642" y="13755"/>
                  </a:cubicBezTo>
                  <a:cubicBezTo>
                    <a:pt x="23795" y="16709"/>
                    <a:pt x="6907" y="25674"/>
                    <a:pt x="4249" y="27074"/>
                  </a:cubicBezTo>
                  <a:lnTo>
                    <a:pt x="674" y="11584"/>
                  </a:lnTo>
                  <a:lnTo>
                    <a:pt x="17609" y="696"/>
                  </a:lnTo>
                  <a:close/>
                  <a:moveTo>
                    <a:pt x="17650" y="0"/>
                  </a:moveTo>
                  <a:cubicBezTo>
                    <a:pt x="17594" y="0"/>
                    <a:pt x="17536" y="16"/>
                    <a:pt x="17486" y="48"/>
                  </a:cubicBezTo>
                  <a:lnTo>
                    <a:pt x="162" y="11186"/>
                  </a:lnTo>
                  <a:cubicBezTo>
                    <a:pt x="54" y="11256"/>
                    <a:pt x="0" y="11385"/>
                    <a:pt x="29" y="11512"/>
                  </a:cubicBezTo>
                  <a:lnTo>
                    <a:pt x="3741" y="27599"/>
                  </a:lnTo>
                  <a:cubicBezTo>
                    <a:pt x="3774" y="27736"/>
                    <a:pt x="3898" y="27835"/>
                    <a:pt x="4039" y="27835"/>
                  </a:cubicBezTo>
                  <a:cubicBezTo>
                    <a:pt x="4089" y="27835"/>
                    <a:pt x="4137" y="27824"/>
                    <a:pt x="4181" y="27801"/>
                  </a:cubicBezTo>
                  <a:cubicBezTo>
                    <a:pt x="4992" y="27378"/>
                    <a:pt x="24078" y="17413"/>
                    <a:pt x="26161" y="14080"/>
                  </a:cubicBezTo>
                  <a:cubicBezTo>
                    <a:pt x="27092" y="12592"/>
                    <a:pt x="25958" y="9768"/>
                    <a:pt x="22792" y="5687"/>
                  </a:cubicBezTo>
                  <a:cubicBezTo>
                    <a:pt x="20487" y="2716"/>
                    <a:pt x="17893" y="116"/>
                    <a:pt x="17868" y="90"/>
                  </a:cubicBezTo>
                  <a:cubicBezTo>
                    <a:pt x="17808" y="31"/>
                    <a:pt x="17730" y="0"/>
                    <a:pt x="17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413;p54">
              <a:extLst>
                <a:ext uri="{FF2B5EF4-FFF2-40B4-BE49-F238E27FC236}">
                  <a16:creationId xmlns:a16="http://schemas.microsoft.com/office/drawing/2014/main" id="{3962EBCD-BB69-1BA8-1AD5-724768079F90}"/>
                </a:ext>
              </a:extLst>
            </p:cNvPr>
            <p:cNvSpPr/>
            <p:nvPr/>
          </p:nvSpPr>
          <p:spPr>
            <a:xfrm>
              <a:off x="5155250" y="1720875"/>
              <a:ext cx="703275" cy="1107200"/>
            </a:xfrm>
            <a:custGeom>
              <a:avLst/>
              <a:gdLst/>
              <a:ahLst/>
              <a:cxnLst/>
              <a:rect l="l" t="t" r="r" b="b"/>
              <a:pathLst>
                <a:path w="28131" h="44288" extrusionOk="0">
                  <a:moveTo>
                    <a:pt x="11663" y="1"/>
                  </a:moveTo>
                  <a:cubicBezTo>
                    <a:pt x="10696" y="1"/>
                    <a:pt x="10040" y="220"/>
                    <a:pt x="10040" y="220"/>
                  </a:cubicBezTo>
                  <a:cubicBezTo>
                    <a:pt x="10040" y="220"/>
                    <a:pt x="9267" y="152"/>
                    <a:pt x="8252" y="152"/>
                  </a:cubicBezTo>
                  <a:cubicBezTo>
                    <a:pt x="6857" y="152"/>
                    <a:pt x="5005" y="279"/>
                    <a:pt x="4072" y="882"/>
                  </a:cubicBezTo>
                  <a:cubicBezTo>
                    <a:pt x="2463" y="1924"/>
                    <a:pt x="1326" y="11586"/>
                    <a:pt x="1041" y="17364"/>
                  </a:cubicBezTo>
                  <a:cubicBezTo>
                    <a:pt x="758" y="23141"/>
                    <a:pt x="0" y="27783"/>
                    <a:pt x="379" y="28920"/>
                  </a:cubicBezTo>
                  <a:cubicBezTo>
                    <a:pt x="758" y="30056"/>
                    <a:pt x="10608" y="42465"/>
                    <a:pt x="12029" y="44171"/>
                  </a:cubicBezTo>
                  <a:cubicBezTo>
                    <a:pt x="12095" y="44250"/>
                    <a:pt x="12183" y="44288"/>
                    <a:pt x="12290" y="44288"/>
                  </a:cubicBezTo>
                  <a:cubicBezTo>
                    <a:pt x="14492" y="44288"/>
                    <a:pt x="24985" y="28284"/>
                    <a:pt x="26521" y="24942"/>
                  </a:cubicBezTo>
                  <a:cubicBezTo>
                    <a:pt x="28131" y="21437"/>
                    <a:pt x="27089" y="18217"/>
                    <a:pt x="25006" y="13386"/>
                  </a:cubicBezTo>
                  <a:cubicBezTo>
                    <a:pt x="22922" y="8556"/>
                    <a:pt x="18470" y="4103"/>
                    <a:pt x="15818" y="1641"/>
                  </a:cubicBezTo>
                  <a:cubicBezTo>
                    <a:pt x="14381" y="307"/>
                    <a:pt x="12805" y="1"/>
                    <a:pt x="11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414;p54">
              <a:extLst>
                <a:ext uri="{FF2B5EF4-FFF2-40B4-BE49-F238E27FC236}">
                  <a16:creationId xmlns:a16="http://schemas.microsoft.com/office/drawing/2014/main" id="{3520AC75-67D2-2F4C-457F-9D8FE5E4325C}"/>
                </a:ext>
              </a:extLst>
            </p:cNvPr>
            <p:cNvSpPr/>
            <p:nvPr/>
          </p:nvSpPr>
          <p:spPr>
            <a:xfrm>
              <a:off x="5151400" y="1713075"/>
              <a:ext cx="716700" cy="1122625"/>
            </a:xfrm>
            <a:custGeom>
              <a:avLst/>
              <a:gdLst/>
              <a:ahLst/>
              <a:cxnLst/>
              <a:rect l="l" t="t" r="r" b="b"/>
              <a:pathLst>
                <a:path w="28668" h="44905" extrusionOk="0">
                  <a:moveTo>
                    <a:pt x="11811" y="621"/>
                  </a:moveTo>
                  <a:cubicBezTo>
                    <a:pt x="12896" y="621"/>
                    <a:pt x="14399" y="909"/>
                    <a:pt x="15764" y="2177"/>
                  </a:cubicBezTo>
                  <a:cubicBezTo>
                    <a:pt x="20295" y="6383"/>
                    <a:pt x="23361" y="10299"/>
                    <a:pt x="24880" y="13818"/>
                  </a:cubicBezTo>
                  <a:cubicBezTo>
                    <a:pt x="26843" y="18371"/>
                    <a:pt x="28010" y="21617"/>
                    <a:pt x="26397" y="25125"/>
                  </a:cubicBezTo>
                  <a:cubicBezTo>
                    <a:pt x="24405" y="29462"/>
                    <a:pt x="14158" y="44303"/>
                    <a:pt x="12506" y="44303"/>
                  </a:cubicBezTo>
                  <a:cubicBezTo>
                    <a:pt x="12473" y="44303"/>
                    <a:pt x="12444" y="44297"/>
                    <a:pt x="12418" y="44285"/>
                  </a:cubicBezTo>
                  <a:cubicBezTo>
                    <a:pt x="10573" y="42071"/>
                    <a:pt x="1158" y="30140"/>
                    <a:pt x="823" y="29134"/>
                  </a:cubicBezTo>
                  <a:cubicBezTo>
                    <a:pt x="621" y="28527"/>
                    <a:pt x="798" y="26576"/>
                    <a:pt x="1020" y="24106"/>
                  </a:cubicBezTo>
                  <a:cubicBezTo>
                    <a:pt x="1183" y="22313"/>
                    <a:pt x="1384" y="20079"/>
                    <a:pt x="1501" y="17690"/>
                  </a:cubicBezTo>
                  <a:cubicBezTo>
                    <a:pt x="1855" y="10524"/>
                    <a:pt x="3100" y="2287"/>
                    <a:pt x="4392" y="1451"/>
                  </a:cubicBezTo>
                  <a:cubicBezTo>
                    <a:pt x="5261" y="889"/>
                    <a:pt x="7036" y="770"/>
                    <a:pt x="8390" y="770"/>
                  </a:cubicBezTo>
                  <a:cubicBezTo>
                    <a:pt x="9383" y="770"/>
                    <a:pt x="10150" y="834"/>
                    <a:pt x="10168" y="836"/>
                  </a:cubicBezTo>
                  <a:cubicBezTo>
                    <a:pt x="10177" y="837"/>
                    <a:pt x="10186" y="837"/>
                    <a:pt x="10194" y="837"/>
                  </a:cubicBezTo>
                  <a:cubicBezTo>
                    <a:pt x="10227" y="837"/>
                    <a:pt x="10260" y="832"/>
                    <a:pt x="10291" y="822"/>
                  </a:cubicBezTo>
                  <a:cubicBezTo>
                    <a:pt x="10304" y="817"/>
                    <a:pt x="10915" y="621"/>
                    <a:pt x="11811" y="621"/>
                  </a:cubicBezTo>
                  <a:close/>
                  <a:moveTo>
                    <a:pt x="11828" y="0"/>
                  </a:moveTo>
                  <a:cubicBezTo>
                    <a:pt x="10982" y="0"/>
                    <a:pt x="10359" y="162"/>
                    <a:pt x="10161" y="221"/>
                  </a:cubicBezTo>
                  <a:cubicBezTo>
                    <a:pt x="9950" y="205"/>
                    <a:pt x="9266" y="156"/>
                    <a:pt x="8408" y="156"/>
                  </a:cubicBezTo>
                  <a:cubicBezTo>
                    <a:pt x="6974" y="156"/>
                    <a:pt x="5056" y="292"/>
                    <a:pt x="4060" y="937"/>
                  </a:cubicBezTo>
                  <a:cubicBezTo>
                    <a:pt x="2082" y="2219"/>
                    <a:pt x="1085" y="13729"/>
                    <a:pt x="891" y="17661"/>
                  </a:cubicBezTo>
                  <a:cubicBezTo>
                    <a:pt x="773" y="20037"/>
                    <a:pt x="573" y="22263"/>
                    <a:pt x="410" y="24051"/>
                  </a:cubicBezTo>
                  <a:cubicBezTo>
                    <a:pt x="163" y="26790"/>
                    <a:pt x="0" y="28600"/>
                    <a:pt x="243" y="29328"/>
                  </a:cubicBezTo>
                  <a:cubicBezTo>
                    <a:pt x="654" y="30562"/>
                    <a:pt x="10675" y="43149"/>
                    <a:pt x="11949" y="44678"/>
                  </a:cubicBezTo>
                  <a:cubicBezTo>
                    <a:pt x="12073" y="44826"/>
                    <a:pt x="12246" y="44905"/>
                    <a:pt x="12446" y="44905"/>
                  </a:cubicBezTo>
                  <a:cubicBezTo>
                    <a:pt x="12481" y="44904"/>
                    <a:pt x="12517" y="44901"/>
                    <a:pt x="12552" y="44897"/>
                  </a:cubicBezTo>
                  <a:cubicBezTo>
                    <a:pt x="15078" y="44562"/>
                    <a:pt x="25466" y="28619"/>
                    <a:pt x="26953" y="25381"/>
                  </a:cubicBezTo>
                  <a:cubicBezTo>
                    <a:pt x="28667" y="21650"/>
                    <a:pt x="27408" y="18135"/>
                    <a:pt x="25441" y="13576"/>
                  </a:cubicBezTo>
                  <a:cubicBezTo>
                    <a:pt x="23889" y="9979"/>
                    <a:pt x="20773" y="5992"/>
                    <a:pt x="16180" y="1728"/>
                  </a:cubicBezTo>
                  <a:cubicBezTo>
                    <a:pt x="14670" y="325"/>
                    <a:pt x="13026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415;p54">
              <a:extLst>
                <a:ext uri="{FF2B5EF4-FFF2-40B4-BE49-F238E27FC236}">
                  <a16:creationId xmlns:a16="http://schemas.microsoft.com/office/drawing/2014/main" id="{60CF3517-FDD8-2900-D9D8-A1B30BE36F6F}"/>
                </a:ext>
              </a:extLst>
            </p:cNvPr>
            <p:cNvSpPr/>
            <p:nvPr/>
          </p:nvSpPr>
          <p:spPr>
            <a:xfrm>
              <a:off x="5380200" y="1851550"/>
              <a:ext cx="295000" cy="407600"/>
            </a:xfrm>
            <a:custGeom>
              <a:avLst/>
              <a:gdLst/>
              <a:ahLst/>
              <a:cxnLst/>
              <a:rect l="l" t="t" r="r" b="b"/>
              <a:pathLst>
                <a:path w="11800" h="16304" extrusionOk="0">
                  <a:moveTo>
                    <a:pt x="9835" y="1"/>
                  </a:moveTo>
                  <a:cubicBezTo>
                    <a:pt x="6881" y="1"/>
                    <a:pt x="1490" y="4488"/>
                    <a:pt x="948" y="6454"/>
                  </a:cubicBezTo>
                  <a:cubicBezTo>
                    <a:pt x="948" y="6454"/>
                    <a:pt x="922" y="6584"/>
                    <a:pt x="880" y="6820"/>
                  </a:cubicBezTo>
                  <a:cubicBezTo>
                    <a:pt x="758" y="7500"/>
                    <a:pt x="496" y="9051"/>
                    <a:pt x="285" y="10811"/>
                  </a:cubicBezTo>
                  <a:cubicBezTo>
                    <a:pt x="1" y="13178"/>
                    <a:pt x="96" y="16304"/>
                    <a:pt x="852" y="16304"/>
                  </a:cubicBezTo>
                  <a:cubicBezTo>
                    <a:pt x="1610" y="16304"/>
                    <a:pt x="11557" y="9106"/>
                    <a:pt x="11745" y="2570"/>
                  </a:cubicBezTo>
                  <a:cubicBezTo>
                    <a:pt x="11799" y="710"/>
                    <a:pt x="11010" y="1"/>
                    <a:pt x="9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416;p54">
              <a:extLst>
                <a:ext uri="{FF2B5EF4-FFF2-40B4-BE49-F238E27FC236}">
                  <a16:creationId xmlns:a16="http://schemas.microsoft.com/office/drawing/2014/main" id="{6D628052-B225-826E-D5E7-F55887A8EE2B}"/>
                </a:ext>
              </a:extLst>
            </p:cNvPr>
            <p:cNvSpPr/>
            <p:nvPr/>
          </p:nvSpPr>
          <p:spPr>
            <a:xfrm>
              <a:off x="5372500" y="1843925"/>
              <a:ext cx="310525" cy="422900"/>
            </a:xfrm>
            <a:custGeom>
              <a:avLst/>
              <a:gdLst/>
              <a:ahLst/>
              <a:cxnLst/>
              <a:rect l="l" t="t" r="r" b="b"/>
              <a:pathLst>
                <a:path w="12421" h="16916" extrusionOk="0">
                  <a:moveTo>
                    <a:pt x="10142" y="612"/>
                  </a:moveTo>
                  <a:cubicBezTo>
                    <a:pt x="10257" y="612"/>
                    <a:pt x="10368" y="619"/>
                    <a:pt x="10474" y="635"/>
                  </a:cubicBezTo>
                  <a:cubicBezTo>
                    <a:pt x="11370" y="770"/>
                    <a:pt x="11786" y="1499"/>
                    <a:pt x="11747" y="2866"/>
                  </a:cubicBezTo>
                  <a:cubicBezTo>
                    <a:pt x="11562" y="9242"/>
                    <a:pt x="1922" y="16149"/>
                    <a:pt x="1175" y="16307"/>
                  </a:cubicBezTo>
                  <a:cubicBezTo>
                    <a:pt x="843" y="16137"/>
                    <a:pt x="573" y="13846"/>
                    <a:pt x="896" y="11152"/>
                  </a:cubicBezTo>
                  <a:cubicBezTo>
                    <a:pt x="1111" y="9363"/>
                    <a:pt x="1382" y="7778"/>
                    <a:pt x="1489" y="7180"/>
                  </a:cubicBezTo>
                  <a:lnTo>
                    <a:pt x="1554" y="6827"/>
                  </a:lnTo>
                  <a:cubicBezTo>
                    <a:pt x="2091" y="4947"/>
                    <a:pt x="7390" y="612"/>
                    <a:pt x="10142" y="612"/>
                  </a:cubicBezTo>
                  <a:close/>
                  <a:moveTo>
                    <a:pt x="10158" y="1"/>
                  </a:moveTo>
                  <a:cubicBezTo>
                    <a:pt x="7090" y="1"/>
                    <a:pt x="1554" y="4523"/>
                    <a:pt x="960" y="6677"/>
                  </a:cubicBezTo>
                  <a:lnTo>
                    <a:pt x="954" y="6701"/>
                  </a:lnTo>
                  <a:lnTo>
                    <a:pt x="887" y="7071"/>
                  </a:lnTo>
                  <a:cubicBezTo>
                    <a:pt x="779" y="7676"/>
                    <a:pt x="506" y="9274"/>
                    <a:pt x="289" y="11079"/>
                  </a:cubicBezTo>
                  <a:cubicBezTo>
                    <a:pt x="77" y="12835"/>
                    <a:pt x="1" y="15911"/>
                    <a:pt x="691" y="16689"/>
                  </a:cubicBezTo>
                  <a:cubicBezTo>
                    <a:pt x="857" y="16876"/>
                    <a:pt x="1038" y="16916"/>
                    <a:pt x="1160" y="16916"/>
                  </a:cubicBezTo>
                  <a:cubicBezTo>
                    <a:pt x="2334" y="16916"/>
                    <a:pt x="12172" y="9354"/>
                    <a:pt x="12359" y="2884"/>
                  </a:cubicBezTo>
                  <a:cubicBezTo>
                    <a:pt x="12421" y="758"/>
                    <a:pt x="11417" y="159"/>
                    <a:pt x="10564" y="30"/>
                  </a:cubicBezTo>
                  <a:cubicBezTo>
                    <a:pt x="10435" y="10"/>
                    <a:pt x="10299" y="1"/>
                    <a:pt x="101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417;p54">
              <a:extLst>
                <a:ext uri="{FF2B5EF4-FFF2-40B4-BE49-F238E27FC236}">
                  <a16:creationId xmlns:a16="http://schemas.microsoft.com/office/drawing/2014/main" id="{8C156C22-0C9E-22F8-B96B-D163C7F1325B}"/>
                </a:ext>
              </a:extLst>
            </p:cNvPr>
            <p:cNvSpPr/>
            <p:nvPr/>
          </p:nvSpPr>
          <p:spPr>
            <a:xfrm>
              <a:off x="5337550" y="1666475"/>
              <a:ext cx="362350" cy="431725"/>
            </a:xfrm>
            <a:custGeom>
              <a:avLst/>
              <a:gdLst/>
              <a:ahLst/>
              <a:cxnLst/>
              <a:rect l="l" t="t" r="r" b="b"/>
              <a:pathLst>
                <a:path w="14494" h="17269" extrusionOk="0">
                  <a:moveTo>
                    <a:pt x="5169" y="0"/>
                  </a:moveTo>
                  <a:cubicBezTo>
                    <a:pt x="3951" y="0"/>
                    <a:pt x="2874" y="280"/>
                    <a:pt x="2180" y="974"/>
                  </a:cubicBezTo>
                  <a:cubicBezTo>
                    <a:pt x="2180" y="974"/>
                    <a:pt x="1232" y="4479"/>
                    <a:pt x="1232" y="5048"/>
                  </a:cubicBezTo>
                  <a:cubicBezTo>
                    <a:pt x="1232" y="5616"/>
                    <a:pt x="1611" y="7036"/>
                    <a:pt x="1611" y="7036"/>
                  </a:cubicBezTo>
                  <a:cubicBezTo>
                    <a:pt x="1611" y="7036"/>
                    <a:pt x="1" y="9594"/>
                    <a:pt x="190" y="9879"/>
                  </a:cubicBezTo>
                  <a:cubicBezTo>
                    <a:pt x="379" y="10162"/>
                    <a:pt x="948" y="10636"/>
                    <a:pt x="948" y="10636"/>
                  </a:cubicBezTo>
                  <a:cubicBezTo>
                    <a:pt x="948" y="10636"/>
                    <a:pt x="759" y="14236"/>
                    <a:pt x="1516" y="14993"/>
                  </a:cubicBezTo>
                  <a:cubicBezTo>
                    <a:pt x="1853" y="15330"/>
                    <a:pt x="2656" y="15423"/>
                    <a:pt x="3446" y="15423"/>
                  </a:cubicBezTo>
                  <a:cubicBezTo>
                    <a:pt x="4434" y="15423"/>
                    <a:pt x="5400" y="15277"/>
                    <a:pt x="5400" y="15277"/>
                  </a:cubicBezTo>
                  <a:lnTo>
                    <a:pt x="5400" y="15277"/>
                  </a:lnTo>
                  <a:cubicBezTo>
                    <a:pt x="5400" y="15277"/>
                    <a:pt x="3885" y="17171"/>
                    <a:pt x="5589" y="17266"/>
                  </a:cubicBezTo>
                  <a:cubicBezTo>
                    <a:pt x="5610" y="17268"/>
                    <a:pt x="5632" y="17268"/>
                    <a:pt x="5654" y="17268"/>
                  </a:cubicBezTo>
                  <a:cubicBezTo>
                    <a:pt x="7406" y="17268"/>
                    <a:pt x="11857" y="13545"/>
                    <a:pt x="13168" y="11394"/>
                  </a:cubicBezTo>
                  <a:cubicBezTo>
                    <a:pt x="14494" y="9215"/>
                    <a:pt x="14398" y="5237"/>
                    <a:pt x="13168" y="3247"/>
                  </a:cubicBezTo>
                  <a:cubicBezTo>
                    <a:pt x="12283" y="1819"/>
                    <a:pt x="8272" y="0"/>
                    <a:pt x="5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418;p54">
              <a:extLst>
                <a:ext uri="{FF2B5EF4-FFF2-40B4-BE49-F238E27FC236}">
                  <a16:creationId xmlns:a16="http://schemas.microsoft.com/office/drawing/2014/main" id="{D1BFC5A7-F2AD-B581-1EDD-408B723F039D}"/>
                </a:ext>
              </a:extLst>
            </p:cNvPr>
            <p:cNvSpPr/>
            <p:nvPr/>
          </p:nvSpPr>
          <p:spPr>
            <a:xfrm>
              <a:off x="5328600" y="1658800"/>
              <a:ext cx="378100" cy="447050"/>
            </a:xfrm>
            <a:custGeom>
              <a:avLst/>
              <a:gdLst/>
              <a:ahLst/>
              <a:cxnLst/>
              <a:rect l="l" t="t" r="r" b="b"/>
              <a:pathLst>
                <a:path w="15124" h="17882" extrusionOk="0">
                  <a:moveTo>
                    <a:pt x="5520" y="612"/>
                  </a:moveTo>
                  <a:cubicBezTo>
                    <a:pt x="5882" y="612"/>
                    <a:pt x="6235" y="638"/>
                    <a:pt x="6558" y="675"/>
                  </a:cubicBezTo>
                  <a:cubicBezTo>
                    <a:pt x="9486" y="1014"/>
                    <a:pt x="12569" y="2589"/>
                    <a:pt x="13265" y="3715"/>
                  </a:cubicBezTo>
                  <a:cubicBezTo>
                    <a:pt x="14477" y="5673"/>
                    <a:pt x="14477" y="9549"/>
                    <a:pt x="13264" y="11542"/>
                  </a:cubicBezTo>
                  <a:cubicBezTo>
                    <a:pt x="11973" y="13663"/>
                    <a:pt x="7625" y="17269"/>
                    <a:pt x="6020" y="17269"/>
                  </a:cubicBezTo>
                  <a:cubicBezTo>
                    <a:pt x="6003" y="17269"/>
                    <a:pt x="5984" y="17268"/>
                    <a:pt x="5965" y="17268"/>
                  </a:cubicBezTo>
                  <a:cubicBezTo>
                    <a:pt x="5808" y="17259"/>
                    <a:pt x="5533" y="17221"/>
                    <a:pt x="5467" y="17074"/>
                  </a:cubicBezTo>
                  <a:cubicBezTo>
                    <a:pt x="5342" y="16797"/>
                    <a:pt x="5710" y="16134"/>
                    <a:pt x="5997" y="15774"/>
                  </a:cubicBezTo>
                  <a:cubicBezTo>
                    <a:pt x="6157" y="15574"/>
                    <a:pt x="6015" y="15278"/>
                    <a:pt x="5758" y="15278"/>
                  </a:cubicBezTo>
                  <a:cubicBezTo>
                    <a:pt x="5742" y="15278"/>
                    <a:pt x="5728" y="15279"/>
                    <a:pt x="5712" y="15282"/>
                  </a:cubicBezTo>
                  <a:cubicBezTo>
                    <a:pt x="5164" y="15365"/>
                    <a:pt x="4476" y="15423"/>
                    <a:pt x="3842" y="15423"/>
                  </a:cubicBezTo>
                  <a:cubicBezTo>
                    <a:pt x="3049" y="15423"/>
                    <a:pt x="2340" y="15332"/>
                    <a:pt x="2091" y="15084"/>
                  </a:cubicBezTo>
                  <a:cubicBezTo>
                    <a:pt x="1610" y="14602"/>
                    <a:pt x="1542" y="12298"/>
                    <a:pt x="1612" y="10959"/>
                  </a:cubicBezTo>
                  <a:cubicBezTo>
                    <a:pt x="1617" y="10862"/>
                    <a:pt x="1576" y="10769"/>
                    <a:pt x="1502" y="10707"/>
                  </a:cubicBezTo>
                  <a:cubicBezTo>
                    <a:pt x="1317" y="10552"/>
                    <a:pt x="996" y="10261"/>
                    <a:pt x="846" y="10074"/>
                  </a:cubicBezTo>
                  <a:cubicBezTo>
                    <a:pt x="920" y="9726"/>
                    <a:pt x="1602" y="8503"/>
                    <a:pt x="2229" y="7507"/>
                  </a:cubicBezTo>
                  <a:cubicBezTo>
                    <a:pt x="2274" y="7435"/>
                    <a:pt x="2288" y="7346"/>
                    <a:pt x="2266" y="7263"/>
                  </a:cubicBezTo>
                  <a:cubicBezTo>
                    <a:pt x="2164" y="6879"/>
                    <a:pt x="1898" y="5787"/>
                    <a:pt x="1898" y="5354"/>
                  </a:cubicBezTo>
                  <a:cubicBezTo>
                    <a:pt x="1898" y="4977"/>
                    <a:pt x="2449" y="2790"/>
                    <a:pt x="2812" y="1442"/>
                  </a:cubicBezTo>
                  <a:cubicBezTo>
                    <a:pt x="3501" y="799"/>
                    <a:pt x="4543" y="612"/>
                    <a:pt x="5520" y="612"/>
                  </a:cubicBezTo>
                  <a:close/>
                  <a:moveTo>
                    <a:pt x="5525" y="1"/>
                  </a:moveTo>
                  <a:cubicBezTo>
                    <a:pt x="4119" y="1"/>
                    <a:pt x="3024" y="363"/>
                    <a:pt x="2322" y="1065"/>
                  </a:cubicBezTo>
                  <a:cubicBezTo>
                    <a:pt x="2284" y="1103"/>
                    <a:pt x="2256" y="1150"/>
                    <a:pt x="2243" y="1202"/>
                  </a:cubicBezTo>
                  <a:cubicBezTo>
                    <a:pt x="2144" y="1564"/>
                    <a:pt x="1285" y="4762"/>
                    <a:pt x="1285" y="5355"/>
                  </a:cubicBezTo>
                  <a:cubicBezTo>
                    <a:pt x="1285" y="5862"/>
                    <a:pt x="1542" y="6911"/>
                    <a:pt x="1640" y="7293"/>
                  </a:cubicBezTo>
                  <a:cubicBezTo>
                    <a:pt x="1" y="9913"/>
                    <a:pt x="191" y="10200"/>
                    <a:pt x="294" y="10355"/>
                  </a:cubicBezTo>
                  <a:cubicBezTo>
                    <a:pt x="453" y="10592"/>
                    <a:pt x="806" y="10915"/>
                    <a:pt x="994" y="11077"/>
                  </a:cubicBezTo>
                  <a:cubicBezTo>
                    <a:pt x="956" y="11948"/>
                    <a:pt x="898" y="14756"/>
                    <a:pt x="1659" y="15516"/>
                  </a:cubicBezTo>
                  <a:cubicBezTo>
                    <a:pt x="2071" y="15929"/>
                    <a:pt x="2968" y="16042"/>
                    <a:pt x="3831" y="16042"/>
                  </a:cubicBezTo>
                  <a:cubicBezTo>
                    <a:pt x="4304" y="16042"/>
                    <a:pt x="4767" y="16008"/>
                    <a:pt x="5134" y="15970"/>
                  </a:cubicBezTo>
                  <a:lnTo>
                    <a:pt x="5134" y="15970"/>
                  </a:lnTo>
                  <a:cubicBezTo>
                    <a:pt x="4913" y="16374"/>
                    <a:pt x="4720" y="16902"/>
                    <a:pt x="4907" y="17323"/>
                  </a:cubicBezTo>
                  <a:cubicBezTo>
                    <a:pt x="5059" y="17663"/>
                    <a:pt x="5403" y="17849"/>
                    <a:pt x="5931" y="17879"/>
                  </a:cubicBezTo>
                  <a:cubicBezTo>
                    <a:pt x="5956" y="17880"/>
                    <a:pt x="5982" y="17881"/>
                    <a:pt x="6007" y="17881"/>
                  </a:cubicBezTo>
                  <a:cubicBezTo>
                    <a:pt x="7959" y="17881"/>
                    <a:pt x="12483" y="14002"/>
                    <a:pt x="13787" y="11861"/>
                  </a:cubicBezTo>
                  <a:cubicBezTo>
                    <a:pt x="15123" y="9666"/>
                    <a:pt x="15122" y="5552"/>
                    <a:pt x="13786" y="3394"/>
                  </a:cubicBezTo>
                  <a:cubicBezTo>
                    <a:pt x="12915" y="1987"/>
                    <a:pt x="9503" y="402"/>
                    <a:pt x="6629" y="68"/>
                  </a:cubicBezTo>
                  <a:cubicBezTo>
                    <a:pt x="6242" y="23"/>
                    <a:pt x="5874" y="1"/>
                    <a:pt x="5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419;p54">
              <a:extLst>
                <a:ext uri="{FF2B5EF4-FFF2-40B4-BE49-F238E27FC236}">
                  <a16:creationId xmlns:a16="http://schemas.microsoft.com/office/drawing/2014/main" id="{61A06BFB-0B5A-9473-9A79-3C8E4E30BC83}"/>
                </a:ext>
              </a:extLst>
            </p:cNvPr>
            <p:cNvSpPr/>
            <p:nvPr/>
          </p:nvSpPr>
          <p:spPr>
            <a:xfrm>
              <a:off x="5349400" y="1516775"/>
              <a:ext cx="483100" cy="429875"/>
            </a:xfrm>
            <a:custGeom>
              <a:avLst/>
              <a:gdLst/>
              <a:ahLst/>
              <a:cxnLst/>
              <a:rect l="l" t="t" r="r" b="b"/>
              <a:pathLst>
                <a:path w="19324" h="17195" extrusionOk="0">
                  <a:moveTo>
                    <a:pt x="11115" y="1"/>
                  </a:moveTo>
                  <a:cubicBezTo>
                    <a:pt x="10707" y="1"/>
                    <a:pt x="10313" y="46"/>
                    <a:pt x="9946" y="143"/>
                  </a:cubicBezTo>
                  <a:cubicBezTo>
                    <a:pt x="9946" y="143"/>
                    <a:pt x="2653" y="1090"/>
                    <a:pt x="1327" y="3931"/>
                  </a:cubicBezTo>
                  <a:cubicBezTo>
                    <a:pt x="1" y="6773"/>
                    <a:pt x="3032" y="10278"/>
                    <a:pt x="5211" y="10751"/>
                  </a:cubicBezTo>
                  <a:cubicBezTo>
                    <a:pt x="6764" y="11089"/>
                    <a:pt x="7933" y="11138"/>
                    <a:pt x="8475" y="11138"/>
                  </a:cubicBezTo>
                  <a:cubicBezTo>
                    <a:pt x="8693" y="11138"/>
                    <a:pt x="8810" y="11130"/>
                    <a:pt x="8810" y="11130"/>
                  </a:cubicBezTo>
                  <a:lnTo>
                    <a:pt x="8810" y="11130"/>
                  </a:lnTo>
                  <a:cubicBezTo>
                    <a:pt x="8810" y="11130"/>
                    <a:pt x="6537" y="13119"/>
                    <a:pt x="7957" y="13592"/>
                  </a:cubicBezTo>
                  <a:cubicBezTo>
                    <a:pt x="9378" y="14066"/>
                    <a:pt x="10042" y="13782"/>
                    <a:pt x="10042" y="14256"/>
                  </a:cubicBezTo>
                  <a:cubicBezTo>
                    <a:pt x="10042" y="14729"/>
                    <a:pt x="8620" y="16244"/>
                    <a:pt x="9852" y="16340"/>
                  </a:cubicBezTo>
                  <a:cubicBezTo>
                    <a:pt x="9879" y="16342"/>
                    <a:pt x="9905" y="16343"/>
                    <a:pt x="9930" y="16343"/>
                  </a:cubicBezTo>
                  <a:cubicBezTo>
                    <a:pt x="10982" y="16343"/>
                    <a:pt x="11394" y="14662"/>
                    <a:pt x="12006" y="14662"/>
                  </a:cubicBezTo>
                  <a:cubicBezTo>
                    <a:pt x="12074" y="14662"/>
                    <a:pt x="12145" y="14683"/>
                    <a:pt x="12220" y="14729"/>
                  </a:cubicBezTo>
                  <a:cubicBezTo>
                    <a:pt x="12977" y="15203"/>
                    <a:pt x="11935" y="17097"/>
                    <a:pt x="12315" y="17193"/>
                  </a:cubicBezTo>
                  <a:cubicBezTo>
                    <a:pt x="12319" y="17194"/>
                    <a:pt x="12324" y="17194"/>
                    <a:pt x="12330" y="17194"/>
                  </a:cubicBezTo>
                  <a:cubicBezTo>
                    <a:pt x="12781" y="17194"/>
                    <a:pt x="16311" y="13450"/>
                    <a:pt x="17808" y="9520"/>
                  </a:cubicBezTo>
                  <a:cubicBezTo>
                    <a:pt x="19324" y="5542"/>
                    <a:pt x="17240" y="3078"/>
                    <a:pt x="15724" y="1752"/>
                  </a:cubicBezTo>
                  <a:cubicBezTo>
                    <a:pt x="14517" y="696"/>
                    <a:pt x="12710" y="1"/>
                    <a:pt x="11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420;p54">
              <a:extLst>
                <a:ext uri="{FF2B5EF4-FFF2-40B4-BE49-F238E27FC236}">
                  <a16:creationId xmlns:a16="http://schemas.microsoft.com/office/drawing/2014/main" id="{5F07F243-6AE6-779F-4682-E4CBF41F7666}"/>
                </a:ext>
              </a:extLst>
            </p:cNvPr>
            <p:cNvSpPr/>
            <p:nvPr/>
          </p:nvSpPr>
          <p:spPr>
            <a:xfrm>
              <a:off x="5358625" y="1509100"/>
              <a:ext cx="472550" cy="445100"/>
            </a:xfrm>
            <a:custGeom>
              <a:avLst/>
              <a:gdLst/>
              <a:ahLst/>
              <a:cxnLst/>
              <a:rect l="l" t="t" r="r" b="b"/>
              <a:pathLst>
                <a:path w="18902" h="17804" extrusionOk="0">
                  <a:moveTo>
                    <a:pt x="10741" y="615"/>
                  </a:moveTo>
                  <a:cubicBezTo>
                    <a:pt x="12224" y="615"/>
                    <a:pt x="13962" y="1248"/>
                    <a:pt x="15154" y="2290"/>
                  </a:cubicBezTo>
                  <a:cubicBezTo>
                    <a:pt x="17590" y="4422"/>
                    <a:pt x="18245" y="6852"/>
                    <a:pt x="17153" y="9718"/>
                  </a:cubicBezTo>
                  <a:cubicBezTo>
                    <a:pt x="15875" y="13072"/>
                    <a:pt x="13205" y="16127"/>
                    <a:pt x="12223" y="16977"/>
                  </a:cubicBezTo>
                  <a:cubicBezTo>
                    <a:pt x="12237" y="16910"/>
                    <a:pt x="12254" y="16845"/>
                    <a:pt x="12267" y="16785"/>
                  </a:cubicBezTo>
                  <a:cubicBezTo>
                    <a:pt x="12429" y="16106"/>
                    <a:pt x="12650" y="15176"/>
                    <a:pt x="12012" y="14777"/>
                  </a:cubicBezTo>
                  <a:cubicBezTo>
                    <a:pt x="11880" y="14694"/>
                    <a:pt x="11755" y="14659"/>
                    <a:pt x="11639" y="14659"/>
                  </a:cubicBezTo>
                  <a:lnTo>
                    <a:pt x="11639" y="14658"/>
                  </a:lnTo>
                  <a:cubicBezTo>
                    <a:pt x="11219" y="14658"/>
                    <a:pt x="10892" y="15111"/>
                    <a:pt x="10639" y="15460"/>
                  </a:cubicBezTo>
                  <a:cubicBezTo>
                    <a:pt x="10268" y="15972"/>
                    <a:pt x="9961" y="16344"/>
                    <a:pt x="9564" y="16344"/>
                  </a:cubicBezTo>
                  <a:cubicBezTo>
                    <a:pt x="9545" y="16344"/>
                    <a:pt x="9525" y="16343"/>
                    <a:pt x="9505" y="16341"/>
                  </a:cubicBezTo>
                  <a:cubicBezTo>
                    <a:pt x="9350" y="16329"/>
                    <a:pt x="9297" y="16291"/>
                    <a:pt x="9293" y="16282"/>
                  </a:cubicBezTo>
                  <a:cubicBezTo>
                    <a:pt x="9222" y="16151"/>
                    <a:pt x="9522" y="15612"/>
                    <a:pt x="9648" y="15382"/>
                  </a:cubicBezTo>
                  <a:cubicBezTo>
                    <a:pt x="9832" y="15050"/>
                    <a:pt x="9977" y="14789"/>
                    <a:pt x="9977" y="14562"/>
                  </a:cubicBezTo>
                  <a:cubicBezTo>
                    <a:pt x="9977" y="14028"/>
                    <a:pt x="9515" y="13967"/>
                    <a:pt x="9068" y="13909"/>
                  </a:cubicBezTo>
                  <a:cubicBezTo>
                    <a:pt x="8734" y="13866"/>
                    <a:pt x="8280" y="13807"/>
                    <a:pt x="7684" y="13609"/>
                  </a:cubicBezTo>
                  <a:cubicBezTo>
                    <a:pt x="7457" y="13533"/>
                    <a:pt x="7438" y="13436"/>
                    <a:pt x="7432" y="13404"/>
                  </a:cubicBezTo>
                  <a:cubicBezTo>
                    <a:pt x="7353" y="13012"/>
                    <a:pt x="8107" y="12136"/>
                    <a:pt x="8641" y="11666"/>
                  </a:cubicBezTo>
                  <a:cubicBezTo>
                    <a:pt x="8740" y="11581"/>
                    <a:pt x="8773" y="11440"/>
                    <a:pt x="8723" y="11319"/>
                  </a:cubicBezTo>
                  <a:cubicBezTo>
                    <a:pt x="8675" y="11204"/>
                    <a:pt x="8574" y="11130"/>
                    <a:pt x="8440" y="11130"/>
                  </a:cubicBezTo>
                  <a:cubicBezTo>
                    <a:pt x="8433" y="11130"/>
                    <a:pt x="8427" y="11131"/>
                    <a:pt x="8420" y="11131"/>
                  </a:cubicBezTo>
                  <a:cubicBezTo>
                    <a:pt x="8416" y="11131"/>
                    <a:pt x="8312" y="11138"/>
                    <a:pt x="8120" y="11138"/>
                  </a:cubicBezTo>
                  <a:cubicBezTo>
                    <a:pt x="7601" y="11138"/>
                    <a:pt x="6442" y="11092"/>
                    <a:pt x="4906" y="10758"/>
                  </a:cubicBezTo>
                  <a:cubicBezTo>
                    <a:pt x="3666" y="10489"/>
                    <a:pt x="2175" y="9164"/>
                    <a:pt x="1437" y="7675"/>
                  </a:cubicBezTo>
                  <a:cubicBezTo>
                    <a:pt x="1026" y="6846"/>
                    <a:pt x="659" y="5600"/>
                    <a:pt x="1235" y="4367"/>
                  </a:cubicBezTo>
                  <a:cubicBezTo>
                    <a:pt x="2475" y="1711"/>
                    <a:pt x="9545" y="762"/>
                    <a:pt x="9616" y="752"/>
                  </a:cubicBezTo>
                  <a:cubicBezTo>
                    <a:pt x="9629" y="751"/>
                    <a:pt x="9643" y="749"/>
                    <a:pt x="9655" y="746"/>
                  </a:cubicBezTo>
                  <a:cubicBezTo>
                    <a:pt x="9991" y="657"/>
                    <a:pt x="10357" y="615"/>
                    <a:pt x="10741" y="615"/>
                  </a:cubicBezTo>
                  <a:close/>
                  <a:moveTo>
                    <a:pt x="10754" y="1"/>
                  </a:moveTo>
                  <a:cubicBezTo>
                    <a:pt x="10321" y="1"/>
                    <a:pt x="9904" y="49"/>
                    <a:pt x="9518" y="149"/>
                  </a:cubicBezTo>
                  <a:cubicBezTo>
                    <a:pt x="9009" y="216"/>
                    <a:pt x="2039" y="1195"/>
                    <a:pt x="680" y="4109"/>
                  </a:cubicBezTo>
                  <a:cubicBezTo>
                    <a:pt x="1" y="5562"/>
                    <a:pt x="418" y="6998"/>
                    <a:pt x="889" y="7946"/>
                  </a:cubicBezTo>
                  <a:cubicBezTo>
                    <a:pt x="1714" y="9612"/>
                    <a:pt x="3349" y="11047"/>
                    <a:pt x="4775" y="11357"/>
                  </a:cubicBezTo>
                  <a:cubicBezTo>
                    <a:pt x="6039" y="11633"/>
                    <a:pt x="7049" y="11719"/>
                    <a:pt x="7691" y="11744"/>
                  </a:cubicBezTo>
                  <a:cubicBezTo>
                    <a:pt x="7239" y="12234"/>
                    <a:pt x="6715" y="12950"/>
                    <a:pt x="6831" y="13526"/>
                  </a:cubicBezTo>
                  <a:cubicBezTo>
                    <a:pt x="6874" y="13743"/>
                    <a:pt x="7025" y="14035"/>
                    <a:pt x="7490" y="14190"/>
                  </a:cubicBezTo>
                  <a:cubicBezTo>
                    <a:pt x="8142" y="14407"/>
                    <a:pt x="8651" y="14473"/>
                    <a:pt x="8988" y="14518"/>
                  </a:cubicBezTo>
                  <a:cubicBezTo>
                    <a:pt x="9133" y="14535"/>
                    <a:pt x="9309" y="14561"/>
                    <a:pt x="9355" y="14561"/>
                  </a:cubicBezTo>
                  <a:cubicBezTo>
                    <a:pt x="9360" y="14561"/>
                    <a:pt x="9363" y="14560"/>
                    <a:pt x="9365" y="14560"/>
                  </a:cubicBezTo>
                  <a:lnTo>
                    <a:pt x="9365" y="14560"/>
                  </a:lnTo>
                  <a:cubicBezTo>
                    <a:pt x="9358" y="14644"/>
                    <a:pt x="9211" y="14910"/>
                    <a:pt x="9113" y="15086"/>
                  </a:cubicBezTo>
                  <a:cubicBezTo>
                    <a:pt x="8837" y="15583"/>
                    <a:pt x="8524" y="16148"/>
                    <a:pt x="8753" y="16574"/>
                  </a:cubicBezTo>
                  <a:cubicBezTo>
                    <a:pt x="8875" y="16798"/>
                    <a:pt x="9111" y="16925"/>
                    <a:pt x="9459" y="16951"/>
                  </a:cubicBezTo>
                  <a:cubicBezTo>
                    <a:pt x="9493" y="16954"/>
                    <a:pt x="9527" y="16955"/>
                    <a:pt x="9560" y="16955"/>
                  </a:cubicBezTo>
                  <a:cubicBezTo>
                    <a:pt x="10313" y="16955"/>
                    <a:pt x="10786" y="16303"/>
                    <a:pt x="11134" y="15820"/>
                  </a:cubicBezTo>
                  <a:cubicBezTo>
                    <a:pt x="11393" y="15464"/>
                    <a:pt x="11540" y="15283"/>
                    <a:pt x="11642" y="15283"/>
                  </a:cubicBezTo>
                  <a:cubicBezTo>
                    <a:pt x="11658" y="15283"/>
                    <a:pt x="11673" y="15287"/>
                    <a:pt x="11688" y="15296"/>
                  </a:cubicBezTo>
                  <a:cubicBezTo>
                    <a:pt x="11954" y="15461"/>
                    <a:pt x="11784" y="16173"/>
                    <a:pt x="11672" y="16643"/>
                  </a:cubicBezTo>
                  <a:cubicBezTo>
                    <a:pt x="11545" y="17178"/>
                    <a:pt x="11424" y="17685"/>
                    <a:pt x="11872" y="17797"/>
                  </a:cubicBezTo>
                  <a:cubicBezTo>
                    <a:pt x="11891" y="17801"/>
                    <a:pt x="11913" y="17803"/>
                    <a:pt x="11934" y="17803"/>
                  </a:cubicBezTo>
                  <a:cubicBezTo>
                    <a:pt x="12913" y="17803"/>
                    <a:pt x="16481" y="13200"/>
                    <a:pt x="17724" y="9936"/>
                  </a:cubicBezTo>
                  <a:cubicBezTo>
                    <a:pt x="18901" y="6846"/>
                    <a:pt x="18171" y="4118"/>
                    <a:pt x="15556" y="1829"/>
                  </a:cubicBezTo>
                  <a:cubicBezTo>
                    <a:pt x="14244" y="682"/>
                    <a:pt x="12386" y="1"/>
                    <a:pt x="10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421;p54">
              <a:extLst>
                <a:ext uri="{FF2B5EF4-FFF2-40B4-BE49-F238E27FC236}">
                  <a16:creationId xmlns:a16="http://schemas.microsoft.com/office/drawing/2014/main" id="{FDBB686D-C566-0B8A-50FA-7A24DE241BEE}"/>
                </a:ext>
              </a:extLst>
            </p:cNvPr>
            <p:cNvSpPr/>
            <p:nvPr/>
          </p:nvSpPr>
          <p:spPr>
            <a:xfrm>
              <a:off x="5574375" y="1873175"/>
              <a:ext cx="99475" cy="100225"/>
            </a:xfrm>
            <a:custGeom>
              <a:avLst/>
              <a:gdLst/>
              <a:ahLst/>
              <a:cxnLst/>
              <a:rect l="l" t="t" r="r" b="b"/>
              <a:pathLst>
                <a:path w="3979" h="4009" extrusionOk="0">
                  <a:moveTo>
                    <a:pt x="2862" y="0"/>
                  </a:moveTo>
                  <a:cubicBezTo>
                    <a:pt x="2025" y="0"/>
                    <a:pt x="947" y="2464"/>
                    <a:pt x="947" y="2464"/>
                  </a:cubicBezTo>
                  <a:lnTo>
                    <a:pt x="0" y="3599"/>
                  </a:lnTo>
                  <a:cubicBezTo>
                    <a:pt x="0" y="3599"/>
                    <a:pt x="863" y="4008"/>
                    <a:pt x="1709" y="4008"/>
                  </a:cubicBezTo>
                  <a:cubicBezTo>
                    <a:pt x="2084" y="4008"/>
                    <a:pt x="2456" y="3927"/>
                    <a:pt x="2747" y="3694"/>
                  </a:cubicBezTo>
                  <a:cubicBezTo>
                    <a:pt x="3694" y="2937"/>
                    <a:pt x="3978" y="759"/>
                    <a:pt x="3126" y="95"/>
                  </a:cubicBezTo>
                  <a:cubicBezTo>
                    <a:pt x="3042" y="30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422;p54">
              <a:extLst>
                <a:ext uri="{FF2B5EF4-FFF2-40B4-BE49-F238E27FC236}">
                  <a16:creationId xmlns:a16="http://schemas.microsoft.com/office/drawing/2014/main" id="{19806F7E-12C2-2D04-93D0-09F1AF96B769}"/>
                </a:ext>
              </a:extLst>
            </p:cNvPr>
            <p:cNvSpPr/>
            <p:nvPr/>
          </p:nvSpPr>
          <p:spPr>
            <a:xfrm>
              <a:off x="5565675" y="1865500"/>
              <a:ext cx="107325" cy="115500"/>
            </a:xfrm>
            <a:custGeom>
              <a:avLst/>
              <a:gdLst/>
              <a:ahLst/>
              <a:cxnLst/>
              <a:rect l="l" t="t" r="r" b="b"/>
              <a:pathLst>
                <a:path w="4293" h="4620" extrusionOk="0">
                  <a:moveTo>
                    <a:pt x="3212" y="0"/>
                  </a:moveTo>
                  <a:cubicBezTo>
                    <a:pt x="3148" y="0"/>
                    <a:pt x="3083" y="9"/>
                    <a:pt x="3017" y="26"/>
                  </a:cubicBezTo>
                  <a:cubicBezTo>
                    <a:pt x="2101" y="257"/>
                    <a:pt x="1188" y="2250"/>
                    <a:pt x="1015" y="2647"/>
                  </a:cubicBezTo>
                  <a:cubicBezTo>
                    <a:pt x="948" y="2802"/>
                    <a:pt x="1017" y="2982"/>
                    <a:pt x="1172" y="3050"/>
                  </a:cubicBezTo>
                  <a:cubicBezTo>
                    <a:pt x="1212" y="3067"/>
                    <a:pt x="1254" y="3076"/>
                    <a:pt x="1295" y="3076"/>
                  </a:cubicBezTo>
                  <a:cubicBezTo>
                    <a:pt x="1413" y="3076"/>
                    <a:pt x="1526" y="3007"/>
                    <a:pt x="1576" y="2892"/>
                  </a:cubicBezTo>
                  <a:cubicBezTo>
                    <a:pt x="1959" y="2018"/>
                    <a:pt x="2704" y="736"/>
                    <a:pt x="3167" y="618"/>
                  </a:cubicBezTo>
                  <a:cubicBezTo>
                    <a:pt x="3183" y="614"/>
                    <a:pt x="3196" y="612"/>
                    <a:pt x="3209" y="612"/>
                  </a:cubicBezTo>
                  <a:cubicBezTo>
                    <a:pt x="3236" y="612"/>
                    <a:pt x="3259" y="622"/>
                    <a:pt x="3286" y="643"/>
                  </a:cubicBezTo>
                  <a:cubicBezTo>
                    <a:pt x="3530" y="832"/>
                    <a:pt x="3673" y="1240"/>
                    <a:pt x="3676" y="1760"/>
                  </a:cubicBezTo>
                  <a:cubicBezTo>
                    <a:pt x="3681" y="2558"/>
                    <a:pt x="3356" y="3400"/>
                    <a:pt x="2904" y="3762"/>
                  </a:cubicBezTo>
                  <a:cubicBezTo>
                    <a:pt x="2680" y="3942"/>
                    <a:pt x="2376" y="4007"/>
                    <a:pt x="2056" y="4007"/>
                  </a:cubicBezTo>
                  <a:cubicBezTo>
                    <a:pt x="1447" y="4007"/>
                    <a:pt x="777" y="3769"/>
                    <a:pt x="479" y="3629"/>
                  </a:cubicBezTo>
                  <a:cubicBezTo>
                    <a:pt x="437" y="3610"/>
                    <a:pt x="393" y="3601"/>
                    <a:pt x="350" y="3601"/>
                  </a:cubicBezTo>
                  <a:cubicBezTo>
                    <a:pt x="235" y="3601"/>
                    <a:pt x="125" y="3665"/>
                    <a:pt x="72" y="3775"/>
                  </a:cubicBezTo>
                  <a:cubicBezTo>
                    <a:pt x="0" y="3928"/>
                    <a:pt x="65" y="4110"/>
                    <a:pt x="217" y="4183"/>
                  </a:cubicBezTo>
                  <a:cubicBezTo>
                    <a:pt x="272" y="4209"/>
                    <a:pt x="1154" y="4619"/>
                    <a:pt x="2055" y="4619"/>
                  </a:cubicBezTo>
                  <a:cubicBezTo>
                    <a:pt x="2492" y="4619"/>
                    <a:pt x="2933" y="4523"/>
                    <a:pt x="3286" y="4240"/>
                  </a:cubicBezTo>
                  <a:cubicBezTo>
                    <a:pt x="3985" y="3681"/>
                    <a:pt x="4293" y="2589"/>
                    <a:pt x="4287" y="1756"/>
                  </a:cubicBezTo>
                  <a:cubicBezTo>
                    <a:pt x="4283" y="1037"/>
                    <a:pt x="4060" y="470"/>
                    <a:pt x="3662" y="160"/>
                  </a:cubicBezTo>
                  <a:cubicBezTo>
                    <a:pt x="3526" y="54"/>
                    <a:pt x="3373" y="0"/>
                    <a:pt x="3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423;p54">
              <a:extLst>
                <a:ext uri="{FF2B5EF4-FFF2-40B4-BE49-F238E27FC236}">
                  <a16:creationId xmlns:a16="http://schemas.microsoft.com/office/drawing/2014/main" id="{31A0B329-A372-9128-08C6-42124AAB8493}"/>
                </a:ext>
              </a:extLst>
            </p:cNvPr>
            <p:cNvSpPr/>
            <p:nvPr/>
          </p:nvSpPr>
          <p:spPr>
            <a:xfrm>
              <a:off x="5387300" y="2105200"/>
              <a:ext cx="75800" cy="113725"/>
            </a:xfrm>
            <a:custGeom>
              <a:avLst/>
              <a:gdLst/>
              <a:ahLst/>
              <a:cxnLst/>
              <a:rect l="l" t="t" r="r" b="b"/>
              <a:pathLst>
                <a:path w="3032" h="4549" extrusionOk="0">
                  <a:moveTo>
                    <a:pt x="3031" y="1"/>
                  </a:moveTo>
                  <a:lnTo>
                    <a:pt x="0" y="1516"/>
                  </a:lnTo>
                  <a:lnTo>
                    <a:pt x="2558" y="4548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424;p54">
              <a:extLst>
                <a:ext uri="{FF2B5EF4-FFF2-40B4-BE49-F238E27FC236}">
                  <a16:creationId xmlns:a16="http://schemas.microsoft.com/office/drawing/2014/main" id="{2A1AC1A0-2265-BDA6-D26F-B959FCD3EDC5}"/>
                </a:ext>
              </a:extLst>
            </p:cNvPr>
            <p:cNvSpPr/>
            <p:nvPr/>
          </p:nvSpPr>
          <p:spPr>
            <a:xfrm>
              <a:off x="5378425" y="2097550"/>
              <a:ext cx="92750" cy="129025"/>
            </a:xfrm>
            <a:custGeom>
              <a:avLst/>
              <a:gdLst/>
              <a:ahLst/>
              <a:cxnLst/>
              <a:rect l="l" t="t" r="r" b="b"/>
              <a:pathLst>
                <a:path w="3710" h="5161" extrusionOk="0">
                  <a:moveTo>
                    <a:pt x="3386" y="1"/>
                  </a:moveTo>
                  <a:cubicBezTo>
                    <a:pt x="3341" y="1"/>
                    <a:pt x="3295" y="11"/>
                    <a:pt x="3250" y="33"/>
                  </a:cubicBezTo>
                  <a:lnTo>
                    <a:pt x="218" y="1549"/>
                  </a:lnTo>
                  <a:cubicBezTo>
                    <a:pt x="65" y="1623"/>
                    <a:pt x="1" y="1809"/>
                    <a:pt x="77" y="1962"/>
                  </a:cubicBezTo>
                  <a:cubicBezTo>
                    <a:pt x="131" y="2069"/>
                    <a:pt x="239" y="2130"/>
                    <a:pt x="351" y="2130"/>
                  </a:cubicBezTo>
                  <a:cubicBezTo>
                    <a:pt x="398" y="2130"/>
                    <a:pt x="446" y="2119"/>
                    <a:pt x="491" y="2096"/>
                  </a:cubicBezTo>
                  <a:lnTo>
                    <a:pt x="3024" y="831"/>
                  </a:lnTo>
                  <a:lnTo>
                    <a:pt x="2608" y="4822"/>
                  </a:lnTo>
                  <a:cubicBezTo>
                    <a:pt x="2591" y="4991"/>
                    <a:pt x="2713" y="5140"/>
                    <a:pt x="2881" y="5158"/>
                  </a:cubicBezTo>
                  <a:cubicBezTo>
                    <a:pt x="2892" y="5159"/>
                    <a:pt x="2903" y="5160"/>
                    <a:pt x="2913" y="5160"/>
                  </a:cubicBezTo>
                  <a:cubicBezTo>
                    <a:pt x="3070" y="5160"/>
                    <a:pt x="3201" y="5042"/>
                    <a:pt x="3217" y="4885"/>
                  </a:cubicBezTo>
                  <a:lnTo>
                    <a:pt x="3691" y="339"/>
                  </a:lnTo>
                  <a:cubicBezTo>
                    <a:pt x="3710" y="149"/>
                    <a:pt x="3558" y="1"/>
                    <a:pt x="3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425;p54">
              <a:extLst>
                <a:ext uri="{FF2B5EF4-FFF2-40B4-BE49-F238E27FC236}">
                  <a16:creationId xmlns:a16="http://schemas.microsoft.com/office/drawing/2014/main" id="{FA7DADF9-679B-E857-D958-33D8BC4593F9}"/>
                </a:ext>
              </a:extLst>
            </p:cNvPr>
            <p:cNvSpPr/>
            <p:nvPr/>
          </p:nvSpPr>
          <p:spPr>
            <a:xfrm>
              <a:off x="4851350" y="4089525"/>
              <a:ext cx="1146875" cy="870725"/>
            </a:xfrm>
            <a:custGeom>
              <a:avLst/>
              <a:gdLst/>
              <a:ahLst/>
              <a:cxnLst/>
              <a:rect l="l" t="t" r="r" b="b"/>
              <a:pathLst>
                <a:path w="45875" h="34829" extrusionOk="0">
                  <a:moveTo>
                    <a:pt x="44465" y="0"/>
                  </a:moveTo>
                  <a:cubicBezTo>
                    <a:pt x="44465" y="0"/>
                    <a:pt x="38371" y="7489"/>
                    <a:pt x="33188" y="8785"/>
                  </a:cubicBezTo>
                  <a:cubicBezTo>
                    <a:pt x="31245" y="9271"/>
                    <a:pt x="26811" y="9423"/>
                    <a:pt x="22027" y="9423"/>
                  </a:cubicBezTo>
                  <a:cubicBezTo>
                    <a:pt x="14055" y="9423"/>
                    <a:pt x="5113" y="9001"/>
                    <a:pt x="5113" y="9001"/>
                  </a:cubicBezTo>
                  <a:cubicBezTo>
                    <a:pt x="3972" y="16229"/>
                    <a:pt x="820" y="30660"/>
                    <a:pt x="85" y="33999"/>
                  </a:cubicBezTo>
                  <a:cubicBezTo>
                    <a:pt x="1" y="34382"/>
                    <a:pt x="255" y="34756"/>
                    <a:pt x="642" y="34818"/>
                  </a:cubicBezTo>
                  <a:cubicBezTo>
                    <a:pt x="681" y="34825"/>
                    <a:pt x="720" y="34828"/>
                    <a:pt x="758" y="34828"/>
                  </a:cubicBezTo>
                  <a:cubicBezTo>
                    <a:pt x="1049" y="34828"/>
                    <a:pt x="1314" y="34641"/>
                    <a:pt x="1406" y="34357"/>
                  </a:cubicBezTo>
                  <a:cubicBezTo>
                    <a:pt x="2324" y="31504"/>
                    <a:pt x="6432" y="18621"/>
                    <a:pt x="6625" y="16128"/>
                  </a:cubicBezTo>
                  <a:cubicBezTo>
                    <a:pt x="6627" y="16098"/>
                    <a:pt x="6629" y="16069"/>
                    <a:pt x="6632" y="16042"/>
                  </a:cubicBezTo>
                  <a:cubicBezTo>
                    <a:pt x="6822" y="13816"/>
                    <a:pt x="8731" y="12148"/>
                    <a:pt x="10946" y="12148"/>
                  </a:cubicBezTo>
                  <a:cubicBezTo>
                    <a:pt x="11011" y="12148"/>
                    <a:pt x="11075" y="12149"/>
                    <a:pt x="11140" y="12152"/>
                  </a:cubicBezTo>
                  <a:cubicBezTo>
                    <a:pt x="17154" y="12416"/>
                    <a:pt x="30325" y="13040"/>
                    <a:pt x="32972" y="13536"/>
                  </a:cubicBezTo>
                  <a:cubicBezTo>
                    <a:pt x="36427" y="14184"/>
                    <a:pt x="37508" y="15480"/>
                    <a:pt x="37508" y="15480"/>
                  </a:cubicBezTo>
                  <a:lnTo>
                    <a:pt x="43545" y="34009"/>
                  </a:lnTo>
                  <a:cubicBezTo>
                    <a:pt x="43681" y="34429"/>
                    <a:pt x="44055" y="34727"/>
                    <a:pt x="44494" y="34766"/>
                  </a:cubicBezTo>
                  <a:cubicBezTo>
                    <a:pt x="44529" y="34770"/>
                    <a:pt x="44563" y="34771"/>
                    <a:pt x="44597" y="34771"/>
                  </a:cubicBezTo>
                  <a:cubicBezTo>
                    <a:pt x="45331" y="34771"/>
                    <a:pt x="45874" y="34056"/>
                    <a:pt x="45647" y="33339"/>
                  </a:cubicBezTo>
                  <a:cubicBezTo>
                    <a:pt x="44269" y="28955"/>
                    <a:pt x="40491" y="16852"/>
                    <a:pt x="40315" y="15264"/>
                  </a:cubicBezTo>
                  <a:cubicBezTo>
                    <a:pt x="40099" y="13320"/>
                    <a:pt x="45546" y="2592"/>
                    <a:pt x="45546" y="2592"/>
                  </a:cubicBezTo>
                  <a:cubicBezTo>
                    <a:pt x="45760" y="0"/>
                    <a:pt x="44465" y="0"/>
                    <a:pt x="44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426;p54">
              <a:extLst>
                <a:ext uri="{FF2B5EF4-FFF2-40B4-BE49-F238E27FC236}">
                  <a16:creationId xmlns:a16="http://schemas.microsoft.com/office/drawing/2014/main" id="{C2BE578E-4159-F78C-EDB8-FF7A9BC75A3F}"/>
                </a:ext>
              </a:extLst>
            </p:cNvPr>
            <p:cNvSpPr/>
            <p:nvPr/>
          </p:nvSpPr>
          <p:spPr>
            <a:xfrm>
              <a:off x="4844500" y="4081875"/>
              <a:ext cx="1158900" cy="886050"/>
            </a:xfrm>
            <a:custGeom>
              <a:avLst/>
              <a:gdLst/>
              <a:ahLst/>
              <a:cxnLst/>
              <a:rect l="l" t="t" r="r" b="b"/>
              <a:pathLst>
                <a:path w="46356" h="35442" extrusionOk="0">
                  <a:moveTo>
                    <a:pt x="44858" y="642"/>
                  </a:moveTo>
                  <a:cubicBezTo>
                    <a:pt x="44970" y="687"/>
                    <a:pt x="45070" y="759"/>
                    <a:pt x="45147" y="851"/>
                  </a:cubicBezTo>
                  <a:cubicBezTo>
                    <a:pt x="45365" y="1101"/>
                    <a:pt x="45606" y="1643"/>
                    <a:pt x="45518" y="2813"/>
                  </a:cubicBezTo>
                  <a:cubicBezTo>
                    <a:pt x="44841" y="4149"/>
                    <a:pt x="40068" y="13655"/>
                    <a:pt x="40284" y="15603"/>
                  </a:cubicBezTo>
                  <a:cubicBezTo>
                    <a:pt x="40460" y="17191"/>
                    <a:pt x="44080" y="28812"/>
                    <a:pt x="45629" y="33735"/>
                  </a:cubicBezTo>
                  <a:cubicBezTo>
                    <a:pt x="45792" y="34253"/>
                    <a:pt x="45401" y="34770"/>
                    <a:pt x="44872" y="34770"/>
                  </a:cubicBezTo>
                  <a:cubicBezTo>
                    <a:pt x="44846" y="34770"/>
                    <a:pt x="44821" y="34769"/>
                    <a:pt x="44795" y="34767"/>
                  </a:cubicBezTo>
                  <a:cubicBezTo>
                    <a:pt x="44478" y="34738"/>
                    <a:pt x="44208" y="34523"/>
                    <a:pt x="44109" y="34219"/>
                  </a:cubicBezTo>
                  <a:lnTo>
                    <a:pt x="38072" y="15690"/>
                  </a:lnTo>
                  <a:cubicBezTo>
                    <a:pt x="38060" y="15653"/>
                    <a:pt x="38041" y="15619"/>
                    <a:pt x="38016" y="15589"/>
                  </a:cubicBezTo>
                  <a:cubicBezTo>
                    <a:pt x="37969" y="15532"/>
                    <a:pt x="36826" y="14202"/>
                    <a:pt x="33303" y="13541"/>
                  </a:cubicBezTo>
                  <a:cubicBezTo>
                    <a:pt x="30611" y="13037"/>
                    <a:pt x="17108" y="12401"/>
                    <a:pt x="11429" y="12151"/>
                  </a:cubicBezTo>
                  <a:cubicBezTo>
                    <a:pt x="11360" y="12149"/>
                    <a:pt x="11291" y="12147"/>
                    <a:pt x="11222" y="12147"/>
                  </a:cubicBezTo>
                  <a:cubicBezTo>
                    <a:pt x="8799" y="12147"/>
                    <a:pt x="6805" y="13940"/>
                    <a:pt x="6601" y="16321"/>
                  </a:cubicBezTo>
                  <a:lnTo>
                    <a:pt x="6594" y="16410"/>
                  </a:lnTo>
                  <a:cubicBezTo>
                    <a:pt x="6403" y="18885"/>
                    <a:pt x="2225" y="31971"/>
                    <a:pt x="1389" y="34568"/>
                  </a:cubicBezTo>
                  <a:cubicBezTo>
                    <a:pt x="1340" y="34726"/>
                    <a:pt x="1195" y="34829"/>
                    <a:pt x="1035" y="34829"/>
                  </a:cubicBezTo>
                  <a:cubicBezTo>
                    <a:pt x="1012" y="34829"/>
                    <a:pt x="990" y="34827"/>
                    <a:pt x="967" y="34823"/>
                  </a:cubicBezTo>
                  <a:cubicBezTo>
                    <a:pt x="863" y="34807"/>
                    <a:pt x="771" y="34747"/>
                    <a:pt x="713" y="34660"/>
                  </a:cubicBezTo>
                  <a:cubicBezTo>
                    <a:pt x="655" y="34575"/>
                    <a:pt x="635" y="34471"/>
                    <a:pt x="658" y="34370"/>
                  </a:cubicBezTo>
                  <a:cubicBezTo>
                    <a:pt x="1543" y="30350"/>
                    <a:pt x="4492" y="16806"/>
                    <a:pt x="5646" y="9626"/>
                  </a:cubicBezTo>
                  <a:cubicBezTo>
                    <a:pt x="7274" y="9699"/>
                    <a:pt x="15139" y="10038"/>
                    <a:pt x="22264" y="10038"/>
                  </a:cubicBezTo>
                  <a:cubicBezTo>
                    <a:pt x="27077" y="10038"/>
                    <a:pt x="31551" y="9883"/>
                    <a:pt x="33535" y="9388"/>
                  </a:cubicBezTo>
                  <a:cubicBezTo>
                    <a:pt x="38420" y="8166"/>
                    <a:pt x="43956" y="1722"/>
                    <a:pt x="44858" y="642"/>
                  </a:cubicBezTo>
                  <a:close/>
                  <a:moveTo>
                    <a:pt x="44739" y="0"/>
                  </a:moveTo>
                  <a:cubicBezTo>
                    <a:pt x="44648" y="0"/>
                    <a:pt x="44560" y="41"/>
                    <a:pt x="44502" y="113"/>
                  </a:cubicBezTo>
                  <a:cubicBezTo>
                    <a:pt x="44443" y="187"/>
                    <a:pt x="38413" y="7538"/>
                    <a:pt x="33388" y="8794"/>
                  </a:cubicBezTo>
                  <a:cubicBezTo>
                    <a:pt x="31479" y="9272"/>
                    <a:pt x="27087" y="9421"/>
                    <a:pt x="22335" y="9421"/>
                  </a:cubicBezTo>
                  <a:cubicBezTo>
                    <a:pt x="14437" y="9421"/>
                    <a:pt x="5544" y="9008"/>
                    <a:pt x="5401" y="9001"/>
                  </a:cubicBezTo>
                  <a:cubicBezTo>
                    <a:pt x="5390" y="9000"/>
                    <a:pt x="5379" y="8999"/>
                    <a:pt x="5368" y="8999"/>
                  </a:cubicBezTo>
                  <a:cubicBezTo>
                    <a:pt x="5223" y="8999"/>
                    <a:pt x="5107" y="9116"/>
                    <a:pt x="5084" y="9259"/>
                  </a:cubicBezTo>
                  <a:cubicBezTo>
                    <a:pt x="3938" y="16530"/>
                    <a:pt x="698" y="31345"/>
                    <a:pt x="61" y="34239"/>
                  </a:cubicBezTo>
                  <a:cubicBezTo>
                    <a:pt x="1" y="34503"/>
                    <a:pt x="53" y="34780"/>
                    <a:pt x="205" y="35004"/>
                  </a:cubicBezTo>
                  <a:cubicBezTo>
                    <a:pt x="391" y="35277"/>
                    <a:pt x="701" y="35441"/>
                    <a:pt x="1033" y="35441"/>
                  </a:cubicBezTo>
                  <a:cubicBezTo>
                    <a:pt x="1034" y="35441"/>
                    <a:pt x="1035" y="35441"/>
                    <a:pt x="1036" y="35441"/>
                  </a:cubicBezTo>
                  <a:cubicBezTo>
                    <a:pt x="1464" y="35441"/>
                    <a:pt x="1842" y="35165"/>
                    <a:pt x="1972" y="34757"/>
                  </a:cubicBezTo>
                  <a:cubicBezTo>
                    <a:pt x="3151" y="31090"/>
                    <a:pt x="7013" y="18937"/>
                    <a:pt x="7205" y="16458"/>
                  </a:cubicBezTo>
                  <a:lnTo>
                    <a:pt x="7211" y="16373"/>
                  </a:lnTo>
                  <a:cubicBezTo>
                    <a:pt x="7387" y="14320"/>
                    <a:pt x="9114" y="12759"/>
                    <a:pt x="11199" y="12759"/>
                  </a:cubicBezTo>
                  <a:cubicBezTo>
                    <a:pt x="11266" y="12759"/>
                    <a:pt x="11334" y="12761"/>
                    <a:pt x="11402" y="12764"/>
                  </a:cubicBezTo>
                  <a:cubicBezTo>
                    <a:pt x="17070" y="13013"/>
                    <a:pt x="30538" y="13646"/>
                    <a:pt x="33191" y="14142"/>
                  </a:cubicBezTo>
                  <a:cubicBezTo>
                    <a:pt x="36142" y="14696"/>
                    <a:pt x="37304" y="15737"/>
                    <a:pt x="37511" y="15944"/>
                  </a:cubicBezTo>
                  <a:lnTo>
                    <a:pt x="43529" y="34409"/>
                  </a:lnTo>
                  <a:cubicBezTo>
                    <a:pt x="43703" y="34945"/>
                    <a:pt x="44180" y="35326"/>
                    <a:pt x="44741" y="35377"/>
                  </a:cubicBezTo>
                  <a:cubicBezTo>
                    <a:pt x="44781" y="35380"/>
                    <a:pt x="44822" y="35382"/>
                    <a:pt x="44862" y="35382"/>
                  </a:cubicBezTo>
                  <a:cubicBezTo>
                    <a:pt x="45292" y="35382"/>
                    <a:pt x="45696" y="35194"/>
                    <a:pt x="45968" y="34858"/>
                  </a:cubicBezTo>
                  <a:cubicBezTo>
                    <a:pt x="46264" y="34491"/>
                    <a:pt x="46356" y="34000"/>
                    <a:pt x="46214" y="33551"/>
                  </a:cubicBezTo>
                  <a:cubicBezTo>
                    <a:pt x="45010" y="29724"/>
                    <a:pt x="41068" y="17113"/>
                    <a:pt x="40893" y="15536"/>
                  </a:cubicBezTo>
                  <a:cubicBezTo>
                    <a:pt x="40725" y="14016"/>
                    <a:pt x="44589" y="5998"/>
                    <a:pt x="46093" y="3036"/>
                  </a:cubicBezTo>
                  <a:cubicBezTo>
                    <a:pt x="46111" y="3000"/>
                    <a:pt x="46121" y="2961"/>
                    <a:pt x="46124" y="2923"/>
                  </a:cubicBezTo>
                  <a:cubicBezTo>
                    <a:pt x="46222" y="1757"/>
                    <a:pt x="46040" y="915"/>
                    <a:pt x="45585" y="421"/>
                  </a:cubicBezTo>
                  <a:cubicBezTo>
                    <a:pt x="45208" y="11"/>
                    <a:pt x="44786" y="0"/>
                    <a:pt x="44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427;p54">
              <a:extLst>
                <a:ext uri="{FF2B5EF4-FFF2-40B4-BE49-F238E27FC236}">
                  <a16:creationId xmlns:a16="http://schemas.microsoft.com/office/drawing/2014/main" id="{8AD0BA00-7E59-446A-AB36-FFE3BD6F11FE}"/>
                </a:ext>
              </a:extLst>
            </p:cNvPr>
            <p:cNvSpPr/>
            <p:nvPr/>
          </p:nvSpPr>
          <p:spPr>
            <a:xfrm>
              <a:off x="5859350" y="3227275"/>
              <a:ext cx="371100" cy="1006475"/>
            </a:xfrm>
            <a:custGeom>
              <a:avLst/>
              <a:gdLst/>
              <a:ahLst/>
              <a:cxnLst/>
              <a:rect l="l" t="t" r="r" b="b"/>
              <a:pathLst>
                <a:path w="14844" h="40259" extrusionOk="0">
                  <a:moveTo>
                    <a:pt x="7765" y="0"/>
                  </a:moveTo>
                  <a:cubicBezTo>
                    <a:pt x="7421" y="0"/>
                    <a:pt x="7000" y="342"/>
                    <a:pt x="6508" y="1350"/>
                  </a:cubicBezTo>
                  <a:cubicBezTo>
                    <a:pt x="4979" y="4486"/>
                    <a:pt x="317" y="11939"/>
                    <a:pt x="159" y="14094"/>
                  </a:cubicBezTo>
                  <a:cubicBezTo>
                    <a:pt x="0" y="16247"/>
                    <a:pt x="200" y="40081"/>
                    <a:pt x="2568" y="40255"/>
                  </a:cubicBezTo>
                  <a:cubicBezTo>
                    <a:pt x="2604" y="40258"/>
                    <a:pt x="2642" y="40259"/>
                    <a:pt x="2680" y="40259"/>
                  </a:cubicBezTo>
                  <a:cubicBezTo>
                    <a:pt x="5142" y="40259"/>
                    <a:pt x="11651" y="34793"/>
                    <a:pt x="13235" y="30645"/>
                  </a:cubicBezTo>
                  <a:cubicBezTo>
                    <a:pt x="14843" y="26432"/>
                    <a:pt x="8878" y="1524"/>
                    <a:pt x="8878" y="1524"/>
                  </a:cubicBezTo>
                  <a:cubicBezTo>
                    <a:pt x="8878" y="1524"/>
                    <a:pt x="8491" y="0"/>
                    <a:pt x="7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428;p54">
              <a:extLst>
                <a:ext uri="{FF2B5EF4-FFF2-40B4-BE49-F238E27FC236}">
                  <a16:creationId xmlns:a16="http://schemas.microsoft.com/office/drawing/2014/main" id="{D4368B2B-9EDD-3D78-C481-25D5FE3EBD9F}"/>
                </a:ext>
              </a:extLst>
            </p:cNvPr>
            <p:cNvSpPr/>
            <p:nvPr/>
          </p:nvSpPr>
          <p:spPr>
            <a:xfrm>
              <a:off x="5853625" y="3219625"/>
              <a:ext cx="384350" cy="1021800"/>
            </a:xfrm>
            <a:custGeom>
              <a:avLst/>
              <a:gdLst/>
              <a:ahLst/>
              <a:cxnLst/>
              <a:rect l="l" t="t" r="r" b="b"/>
              <a:pathLst>
                <a:path w="15374" h="40872" extrusionOk="0">
                  <a:moveTo>
                    <a:pt x="8016" y="612"/>
                  </a:moveTo>
                  <a:cubicBezTo>
                    <a:pt x="8340" y="646"/>
                    <a:pt x="8682" y="1401"/>
                    <a:pt x="8810" y="1903"/>
                  </a:cubicBezTo>
                  <a:cubicBezTo>
                    <a:pt x="8899" y="2275"/>
                    <a:pt x="14731" y="26774"/>
                    <a:pt x="13179" y="30840"/>
                  </a:cubicBezTo>
                  <a:cubicBezTo>
                    <a:pt x="11578" y="35031"/>
                    <a:pt x="5070" y="40258"/>
                    <a:pt x="2910" y="40258"/>
                  </a:cubicBezTo>
                  <a:cubicBezTo>
                    <a:pt x="2879" y="40258"/>
                    <a:pt x="2849" y="40257"/>
                    <a:pt x="2820" y="40255"/>
                  </a:cubicBezTo>
                  <a:cubicBezTo>
                    <a:pt x="2693" y="40246"/>
                    <a:pt x="1557" y="39828"/>
                    <a:pt x="950" y="28206"/>
                  </a:cubicBezTo>
                  <a:cubicBezTo>
                    <a:pt x="628" y="22019"/>
                    <a:pt x="614" y="15511"/>
                    <a:pt x="693" y="14421"/>
                  </a:cubicBezTo>
                  <a:cubicBezTo>
                    <a:pt x="796" y="13018"/>
                    <a:pt x="3042" y="9009"/>
                    <a:pt x="4846" y="5788"/>
                  </a:cubicBezTo>
                  <a:cubicBezTo>
                    <a:pt x="5708" y="4248"/>
                    <a:pt x="6524" y="2792"/>
                    <a:pt x="7013" y="1789"/>
                  </a:cubicBezTo>
                  <a:cubicBezTo>
                    <a:pt x="7535" y="720"/>
                    <a:pt x="7882" y="612"/>
                    <a:pt x="7998" y="612"/>
                  </a:cubicBezTo>
                  <a:cubicBezTo>
                    <a:pt x="8002" y="612"/>
                    <a:pt x="8006" y="613"/>
                    <a:pt x="8010" y="613"/>
                  </a:cubicBezTo>
                  <a:cubicBezTo>
                    <a:pt x="8012" y="613"/>
                    <a:pt x="8014" y="613"/>
                    <a:pt x="8016" y="612"/>
                  </a:cubicBezTo>
                  <a:close/>
                  <a:moveTo>
                    <a:pt x="7995" y="0"/>
                  </a:moveTo>
                  <a:cubicBezTo>
                    <a:pt x="7469" y="0"/>
                    <a:pt x="6962" y="494"/>
                    <a:pt x="6462" y="1522"/>
                  </a:cubicBezTo>
                  <a:cubicBezTo>
                    <a:pt x="5980" y="2510"/>
                    <a:pt x="5169" y="3958"/>
                    <a:pt x="4310" y="5490"/>
                  </a:cubicBezTo>
                  <a:cubicBezTo>
                    <a:pt x="2382" y="8934"/>
                    <a:pt x="196" y="12839"/>
                    <a:pt x="82" y="14376"/>
                  </a:cubicBezTo>
                  <a:cubicBezTo>
                    <a:pt x="1" y="15479"/>
                    <a:pt x="14" y="22028"/>
                    <a:pt x="339" y="28238"/>
                  </a:cubicBezTo>
                  <a:cubicBezTo>
                    <a:pt x="991" y="40736"/>
                    <a:pt x="2241" y="40827"/>
                    <a:pt x="2776" y="40867"/>
                  </a:cubicBezTo>
                  <a:cubicBezTo>
                    <a:pt x="2817" y="40870"/>
                    <a:pt x="2859" y="40871"/>
                    <a:pt x="2902" y="40871"/>
                  </a:cubicBezTo>
                  <a:cubicBezTo>
                    <a:pt x="5540" y="40871"/>
                    <a:pt x="12115" y="35344"/>
                    <a:pt x="13750" y="31060"/>
                  </a:cubicBezTo>
                  <a:cubicBezTo>
                    <a:pt x="15374" y="26807"/>
                    <a:pt x="9647" y="2779"/>
                    <a:pt x="9404" y="1759"/>
                  </a:cubicBezTo>
                  <a:cubicBezTo>
                    <a:pt x="9403" y="1758"/>
                    <a:pt x="9403" y="1756"/>
                    <a:pt x="9403" y="1754"/>
                  </a:cubicBezTo>
                  <a:cubicBezTo>
                    <a:pt x="9333" y="1477"/>
                    <a:pt x="8939" y="93"/>
                    <a:pt x="8077" y="4"/>
                  </a:cubicBezTo>
                  <a:cubicBezTo>
                    <a:pt x="8050" y="2"/>
                    <a:pt x="8022" y="0"/>
                    <a:pt x="79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429;p54">
              <a:extLst>
                <a:ext uri="{FF2B5EF4-FFF2-40B4-BE49-F238E27FC236}">
                  <a16:creationId xmlns:a16="http://schemas.microsoft.com/office/drawing/2014/main" id="{421D5699-03CB-61FC-B8C8-89B4235A1F32}"/>
                </a:ext>
              </a:extLst>
            </p:cNvPr>
            <p:cNvSpPr/>
            <p:nvPr/>
          </p:nvSpPr>
          <p:spPr>
            <a:xfrm>
              <a:off x="4912175" y="3628875"/>
              <a:ext cx="957850" cy="772475"/>
            </a:xfrm>
            <a:custGeom>
              <a:avLst/>
              <a:gdLst/>
              <a:ahLst/>
              <a:cxnLst/>
              <a:rect l="l" t="t" r="r" b="b"/>
              <a:pathLst>
                <a:path w="38314" h="30899" extrusionOk="0">
                  <a:moveTo>
                    <a:pt x="6782" y="0"/>
                  </a:moveTo>
                  <a:cubicBezTo>
                    <a:pt x="1199" y="0"/>
                    <a:pt x="957" y="10787"/>
                    <a:pt x="721" y="14442"/>
                  </a:cubicBezTo>
                  <a:cubicBezTo>
                    <a:pt x="652" y="15519"/>
                    <a:pt x="0" y="20748"/>
                    <a:pt x="123" y="24618"/>
                  </a:cubicBezTo>
                  <a:cubicBezTo>
                    <a:pt x="200" y="27046"/>
                    <a:pt x="580" y="28939"/>
                    <a:pt x="1600" y="28939"/>
                  </a:cubicBezTo>
                  <a:cubicBezTo>
                    <a:pt x="3451" y="28939"/>
                    <a:pt x="22736" y="30898"/>
                    <a:pt x="28859" y="30898"/>
                  </a:cubicBezTo>
                  <a:cubicBezTo>
                    <a:pt x="29165" y="30898"/>
                    <a:pt x="29439" y="30893"/>
                    <a:pt x="29675" y="30883"/>
                  </a:cubicBezTo>
                  <a:cubicBezTo>
                    <a:pt x="34643" y="30666"/>
                    <a:pt x="38314" y="28075"/>
                    <a:pt x="38314" y="24404"/>
                  </a:cubicBezTo>
                  <a:cubicBezTo>
                    <a:pt x="38314" y="20732"/>
                    <a:pt x="38098" y="4536"/>
                    <a:pt x="34427" y="2375"/>
                  </a:cubicBezTo>
                  <a:cubicBezTo>
                    <a:pt x="30754" y="216"/>
                    <a:pt x="11318" y="0"/>
                    <a:pt x="6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430;p54">
              <a:extLst>
                <a:ext uri="{FF2B5EF4-FFF2-40B4-BE49-F238E27FC236}">
                  <a16:creationId xmlns:a16="http://schemas.microsoft.com/office/drawing/2014/main" id="{8F49E74F-1325-6771-6E58-AAF2684F0D9E}"/>
                </a:ext>
              </a:extLst>
            </p:cNvPr>
            <p:cNvSpPr/>
            <p:nvPr/>
          </p:nvSpPr>
          <p:spPr>
            <a:xfrm>
              <a:off x="4905150" y="3621200"/>
              <a:ext cx="972525" cy="787800"/>
            </a:xfrm>
            <a:custGeom>
              <a:avLst/>
              <a:gdLst/>
              <a:ahLst/>
              <a:cxnLst/>
              <a:rect l="l" t="t" r="r" b="b"/>
              <a:pathLst>
                <a:path w="38901" h="31512" extrusionOk="0">
                  <a:moveTo>
                    <a:pt x="7063" y="613"/>
                  </a:moveTo>
                  <a:cubicBezTo>
                    <a:pt x="15800" y="613"/>
                    <a:pt x="31421" y="1104"/>
                    <a:pt x="34551" y="2946"/>
                  </a:cubicBezTo>
                  <a:cubicBezTo>
                    <a:pt x="37310" y="4569"/>
                    <a:pt x="38289" y="15684"/>
                    <a:pt x="38289" y="24711"/>
                  </a:cubicBezTo>
                  <a:cubicBezTo>
                    <a:pt x="38289" y="28131"/>
                    <a:pt x="34857" y="30669"/>
                    <a:pt x="29943" y="30883"/>
                  </a:cubicBezTo>
                  <a:cubicBezTo>
                    <a:pt x="29709" y="30893"/>
                    <a:pt x="29437" y="30898"/>
                    <a:pt x="29132" y="30898"/>
                  </a:cubicBezTo>
                  <a:cubicBezTo>
                    <a:pt x="25178" y="30898"/>
                    <a:pt x="15594" y="30068"/>
                    <a:pt x="9096" y="29505"/>
                  </a:cubicBezTo>
                  <a:cubicBezTo>
                    <a:pt x="5296" y="29177"/>
                    <a:pt x="2551" y="28939"/>
                    <a:pt x="1881" y="28939"/>
                  </a:cubicBezTo>
                  <a:cubicBezTo>
                    <a:pt x="1568" y="28939"/>
                    <a:pt x="825" y="28547"/>
                    <a:pt x="710" y="24916"/>
                  </a:cubicBezTo>
                  <a:cubicBezTo>
                    <a:pt x="615" y="21889"/>
                    <a:pt x="994" y="18044"/>
                    <a:pt x="1197" y="15978"/>
                  </a:cubicBezTo>
                  <a:cubicBezTo>
                    <a:pt x="1253" y="15421"/>
                    <a:pt x="1293" y="15000"/>
                    <a:pt x="1308" y="14768"/>
                  </a:cubicBezTo>
                  <a:lnTo>
                    <a:pt x="1354" y="13991"/>
                  </a:lnTo>
                  <a:cubicBezTo>
                    <a:pt x="1584" y="9987"/>
                    <a:pt x="2122" y="614"/>
                    <a:pt x="7063" y="613"/>
                  </a:cubicBezTo>
                  <a:close/>
                  <a:moveTo>
                    <a:pt x="7063" y="1"/>
                  </a:moveTo>
                  <a:cubicBezTo>
                    <a:pt x="1544" y="2"/>
                    <a:pt x="982" y="9780"/>
                    <a:pt x="743" y="13955"/>
                  </a:cubicBezTo>
                  <a:lnTo>
                    <a:pt x="697" y="14730"/>
                  </a:lnTo>
                  <a:cubicBezTo>
                    <a:pt x="682" y="14957"/>
                    <a:pt x="641" y="15371"/>
                    <a:pt x="588" y="15918"/>
                  </a:cubicBezTo>
                  <a:cubicBezTo>
                    <a:pt x="383" y="17997"/>
                    <a:pt x="1" y="21869"/>
                    <a:pt x="97" y="24935"/>
                  </a:cubicBezTo>
                  <a:cubicBezTo>
                    <a:pt x="198" y="28085"/>
                    <a:pt x="764" y="29552"/>
                    <a:pt x="1881" y="29552"/>
                  </a:cubicBezTo>
                  <a:cubicBezTo>
                    <a:pt x="2526" y="29552"/>
                    <a:pt x="5401" y="29801"/>
                    <a:pt x="9043" y="30115"/>
                  </a:cubicBezTo>
                  <a:cubicBezTo>
                    <a:pt x="15932" y="30711"/>
                    <a:pt x="25180" y="31511"/>
                    <a:pt x="29132" y="31511"/>
                  </a:cubicBezTo>
                  <a:cubicBezTo>
                    <a:pt x="29446" y="31511"/>
                    <a:pt x="29727" y="31506"/>
                    <a:pt x="29970" y="31496"/>
                  </a:cubicBezTo>
                  <a:cubicBezTo>
                    <a:pt x="35228" y="31266"/>
                    <a:pt x="38900" y="28477"/>
                    <a:pt x="38900" y="24711"/>
                  </a:cubicBezTo>
                  <a:cubicBezTo>
                    <a:pt x="38900" y="20038"/>
                    <a:pt x="38610" y="4623"/>
                    <a:pt x="34863" y="2419"/>
                  </a:cubicBezTo>
                  <a:cubicBezTo>
                    <a:pt x="30868" y="68"/>
                    <a:pt x="9488" y="1"/>
                    <a:pt x="70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431;p54">
              <a:extLst>
                <a:ext uri="{FF2B5EF4-FFF2-40B4-BE49-F238E27FC236}">
                  <a16:creationId xmlns:a16="http://schemas.microsoft.com/office/drawing/2014/main" id="{3A6D3620-D5C8-33CC-49BE-8C0F402D2401}"/>
                </a:ext>
              </a:extLst>
            </p:cNvPr>
            <p:cNvSpPr/>
            <p:nvPr/>
          </p:nvSpPr>
          <p:spPr>
            <a:xfrm>
              <a:off x="4875725" y="3558675"/>
              <a:ext cx="955700" cy="751450"/>
            </a:xfrm>
            <a:custGeom>
              <a:avLst/>
              <a:gdLst/>
              <a:ahLst/>
              <a:cxnLst/>
              <a:rect l="l" t="t" r="r" b="b"/>
              <a:pathLst>
                <a:path w="38228" h="30058" extrusionOk="0">
                  <a:moveTo>
                    <a:pt x="30448" y="1"/>
                  </a:moveTo>
                  <a:cubicBezTo>
                    <a:pt x="27320" y="1"/>
                    <a:pt x="24181" y="1155"/>
                    <a:pt x="23027" y="2310"/>
                  </a:cubicBezTo>
                  <a:cubicBezTo>
                    <a:pt x="20455" y="4880"/>
                    <a:pt x="19338" y="8681"/>
                    <a:pt x="16096" y="13264"/>
                  </a:cubicBezTo>
                  <a:cubicBezTo>
                    <a:pt x="12855" y="17846"/>
                    <a:pt x="0" y="27012"/>
                    <a:pt x="0" y="27012"/>
                  </a:cubicBezTo>
                  <a:cubicBezTo>
                    <a:pt x="0" y="27012"/>
                    <a:pt x="12519" y="29024"/>
                    <a:pt x="18220" y="29806"/>
                  </a:cubicBezTo>
                  <a:cubicBezTo>
                    <a:pt x="19466" y="29977"/>
                    <a:pt x="20626" y="30057"/>
                    <a:pt x="21716" y="30057"/>
                  </a:cubicBezTo>
                  <a:cubicBezTo>
                    <a:pt x="25609" y="30057"/>
                    <a:pt x="28590" y="29032"/>
                    <a:pt x="31297" y="27459"/>
                  </a:cubicBezTo>
                  <a:cubicBezTo>
                    <a:pt x="34762" y="25447"/>
                    <a:pt x="36440" y="18629"/>
                    <a:pt x="36440" y="15163"/>
                  </a:cubicBezTo>
                  <a:cubicBezTo>
                    <a:pt x="36440" y="11699"/>
                    <a:pt x="38227" y="7340"/>
                    <a:pt x="38227" y="7340"/>
                  </a:cubicBezTo>
                  <a:cubicBezTo>
                    <a:pt x="38104" y="1737"/>
                    <a:pt x="34284" y="1"/>
                    <a:pt x="30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432;p54">
              <a:extLst>
                <a:ext uri="{FF2B5EF4-FFF2-40B4-BE49-F238E27FC236}">
                  <a16:creationId xmlns:a16="http://schemas.microsoft.com/office/drawing/2014/main" id="{39FC0365-776C-0A62-24FE-3B15B4A1ABD5}"/>
                </a:ext>
              </a:extLst>
            </p:cNvPr>
            <p:cNvSpPr/>
            <p:nvPr/>
          </p:nvSpPr>
          <p:spPr>
            <a:xfrm>
              <a:off x="4865700" y="3551175"/>
              <a:ext cx="973400" cy="766650"/>
            </a:xfrm>
            <a:custGeom>
              <a:avLst/>
              <a:gdLst/>
              <a:ahLst/>
              <a:cxnLst/>
              <a:rect l="l" t="t" r="r" b="b"/>
              <a:pathLst>
                <a:path w="38936" h="30666" extrusionOk="0">
                  <a:moveTo>
                    <a:pt x="30877" y="611"/>
                  </a:moveTo>
                  <a:cubicBezTo>
                    <a:pt x="32092" y="611"/>
                    <a:pt x="33305" y="791"/>
                    <a:pt x="34390" y="1226"/>
                  </a:cubicBezTo>
                  <a:cubicBezTo>
                    <a:pt x="36911" y="2239"/>
                    <a:pt x="38234" y="4377"/>
                    <a:pt x="38322" y="7584"/>
                  </a:cubicBezTo>
                  <a:cubicBezTo>
                    <a:pt x="38097" y="8144"/>
                    <a:pt x="36534" y="12159"/>
                    <a:pt x="36534" y="15465"/>
                  </a:cubicBezTo>
                  <a:cubicBezTo>
                    <a:pt x="36534" y="19198"/>
                    <a:pt x="34758" y="25631"/>
                    <a:pt x="31545" y="27495"/>
                  </a:cubicBezTo>
                  <a:cubicBezTo>
                    <a:pt x="28565" y="29225"/>
                    <a:pt x="25559" y="30052"/>
                    <a:pt x="22107" y="30052"/>
                  </a:cubicBezTo>
                  <a:cubicBezTo>
                    <a:pt x="21009" y="30052"/>
                    <a:pt x="19865" y="29969"/>
                    <a:pt x="18663" y="29804"/>
                  </a:cubicBezTo>
                  <a:cubicBezTo>
                    <a:pt x="13824" y="29139"/>
                    <a:pt x="3947" y="27568"/>
                    <a:pt x="1182" y="27127"/>
                  </a:cubicBezTo>
                  <a:cubicBezTo>
                    <a:pt x="3792" y="25236"/>
                    <a:pt x="13879" y="17796"/>
                    <a:pt x="16748" y="13741"/>
                  </a:cubicBezTo>
                  <a:cubicBezTo>
                    <a:pt x="18200" y="11686"/>
                    <a:pt x="19235" y="9778"/>
                    <a:pt x="20147" y="8096"/>
                  </a:cubicBezTo>
                  <a:cubicBezTo>
                    <a:pt x="21276" y="6017"/>
                    <a:pt x="22249" y="4222"/>
                    <a:pt x="23644" y="2827"/>
                  </a:cubicBezTo>
                  <a:cubicBezTo>
                    <a:pt x="24706" y="1764"/>
                    <a:pt x="27798" y="611"/>
                    <a:pt x="30877" y="611"/>
                  </a:cubicBezTo>
                  <a:close/>
                  <a:moveTo>
                    <a:pt x="30851" y="1"/>
                  </a:moveTo>
                  <a:cubicBezTo>
                    <a:pt x="27681" y="1"/>
                    <a:pt x="24464" y="1140"/>
                    <a:pt x="23210" y="2394"/>
                  </a:cubicBezTo>
                  <a:cubicBezTo>
                    <a:pt x="21753" y="3852"/>
                    <a:pt x="20759" y="5683"/>
                    <a:pt x="19609" y="7803"/>
                  </a:cubicBezTo>
                  <a:cubicBezTo>
                    <a:pt x="18705" y="9473"/>
                    <a:pt x="17679" y="11362"/>
                    <a:pt x="16247" y="13387"/>
                  </a:cubicBezTo>
                  <a:cubicBezTo>
                    <a:pt x="13073" y="17876"/>
                    <a:pt x="353" y="26971"/>
                    <a:pt x="224" y="27063"/>
                  </a:cubicBezTo>
                  <a:cubicBezTo>
                    <a:pt x="0" y="27221"/>
                    <a:pt x="82" y="27571"/>
                    <a:pt x="354" y="27615"/>
                  </a:cubicBezTo>
                  <a:cubicBezTo>
                    <a:pt x="479" y="27635"/>
                    <a:pt x="12941" y="29635"/>
                    <a:pt x="18579" y="30410"/>
                  </a:cubicBezTo>
                  <a:cubicBezTo>
                    <a:pt x="19814" y="30580"/>
                    <a:pt x="20988" y="30665"/>
                    <a:pt x="22117" y="30665"/>
                  </a:cubicBezTo>
                  <a:cubicBezTo>
                    <a:pt x="25675" y="30665"/>
                    <a:pt x="28776" y="29811"/>
                    <a:pt x="31852" y="28023"/>
                  </a:cubicBezTo>
                  <a:cubicBezTo>
                    <a:pt x="35548" y="25879"/>
                    <a:pt x="37146" y="18669"/>
                    <a:pt x="37146" y="15465"/>
                  </a:cubicBezTo>
                  <a:cubicBezTo>
                    <a:pt x="37146" y="12100"/>
                    <a:pt x="38894" y="7799"/>
                    <a:pt x="38912" y="7756"/>
                  </a:cubicBezTo>
                  <a:cubicBezTo>
                    <a:pt x="38928" y="7717"/>
                    <a:pt x="38935" y="7676"/>
                    <a:pt x="38934" y="7634"/>
                  </a:cubicBezTo>
                  <a:cubicBezTo>
                    <a:pt x="38839" y="3261"/>
                    <a:pt x="36534" y="1427"/>
                    <a:pt x="34617" y="658"/>
                  </a:cubicBezTo>
                  <a:cubicBezTo>
                    <a:pt x="33465" y="196"/>
                    <a:pt x="32162" y="1"/>
                    <a:pt x="308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433;p54">
              <a:extLst>
                <a:ext uri="{FF2B5EF4-FFF2-40B4-BE49-F238E27FC236}">
                  <a16:creationId xmlns:a16="http://schemas.microsoft.com/office/drawing/2014/main" id="{92111995-E488-16BE-78F4-4896C2620C11}"/>
                </a:ext>
              </a:extLst>
            </p:cNvPr>
            <p:cNvSpPr/>
            <p:nvPr/>
          </p:nvSpPr>
          <p:spPr>
            <a:xfrm>
              <a:off x="2190775" y="1954750"/>
              <a:ext cx="3435550" cy="2655075"/>
            </a:xfrm>
            <a:custGeom>
              <a:avLst/>
              <a:gdLst/>
              <a:ahLst/>
              <a:cxnLst/>
              <a:rect l="l" t="t" r="r" b="b"/>
              <a:pathLst>
                <a:path w="137422" h="106203" extrusionOk="0">
                  <a:moveTo>
                    <a:pt x="68710" y="0"/>
                  </a:moveTo>
                  <a:cubicBezTo>
                    <a:pt x="50488" y="0"/>
                    <a:pt x="33011" y="5595"/>
                    <a:pt x="20126" y="15554"/>
                  </a:cubicBezTo>
                  <a:cubicBezTo>
                    <a:pt x="7240" y="25511"/>
                    <a:pt x="1" y="39018"/>
                    <a:pt x="1" y="53102"/>
                  </a:cubicBezTo>
                  <a:cubicBezTo>
                    <a:pt x="1" y="67185"/>
                    <a:pt x="7240" y="80692"/>
                    <a:pt x="20126" y="90650"/>
                  </a:cubicBezTo>
                  <a:cubicBezTo>
                    <a:pt x="33011" y="100609"/>
                    <a:pt x="50488" y="106203"/>
                    <a:pt x="68712" y="106203"/>
                  </a:cubicBezTo>
                  <a:cubicBezTo>
                    <a:pt x="86934" y="106203"/>
                    <a:pt x="104411" y="100609"/>
                    <a:pt x="117296" y="90650"/>
                  </a:cubicBezTo>
                  <a:cubicBezTo>
                    <a:pt x="130182" y="80692"/>
                    <a:pt x="137421" y="67185"/>
                    <a:pt x="137421" y="53102"/>
                  </a:cubicBezTo>
                  <a:cubicBezTo>
                    <a:pt x="137421" y="39018"/>
                    <a:pt x="130182" y="25511"/>
                    <a:pt x="117296" y="15554"/>
                  </a:cubicBezTo>
                  <a:cubicBezTo>
                    <a:pt x="104411" y="5595"/>
                    <a:pt x="86934" y="0"/>
                    <a:pt x="687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434;p54">
              <a:extLst>
                <a:ext uri="{FF2B5EF4-FFF2-40B4-BE49-F238E27FC236}">
                  <a16:creationId xmlns:a16="http://schemas.microsoft.com/office/drawing/2014/main" id="{E1577436-1BC1-103E-D204-E924ED2F27E7}"/>
                </a:ext>
              </a:extLst>
            </p:cNvPr>
            <p:cNvSpPr/>
            <p:nvPr/>
          </p:nvSpPr>
          <p:spPr>
            <a:xfrm>
              <a:off x="2183100" y="1947100"/>
              <a:ext cx="3450900" cy="2670400"/>
            </a:xfrm>
            <a:custGeom>
              <a:avLst/>
              <a:gdLst/>
              <a:ahLst/>
              <a:cxnLst/>
              <a:rect l="l" t="t" r="r" b="b"/>
              <a:pathLst>
                <a:path w="138036" h="106816" extrusionOk="0">
                  <a:moveTo>
                    <a:pt x="69019" y="612"/>
                  </a:moveTo>
                  <a:cubicBezTo>
                    <a:pt x="106736" y="612"/>
                    <a:pt x="137424" y="24295"/>
                    <a:pt x="137424" y="53408"/>
                  </a:cubicBezTo>
                  <a:cubicBezTo>
                    <a:pt x="137424" y="82520"/>
                    <a:pt x="106737" y="106203"/>
                    <a:pt x="69019" y="106203"/>
                  </a:cubicBezTo>
                  <a:cubicBezTo>
                    <a:pt x="31299" y="106203"/>
                    <a:pt x="614" y="82519"/>
                    <a:pt x="614" y="53408"/>
                  </a:cubicBezTo>
                  <a:cubicBezTo>
                    <a:pt x="614" y="24296"/>
                    <a:pt x="31300" y="612"/>
                    <a:pt x="69019" y="612"/>
                  </a:cubicBezTo>
                  <a:close/>
                  <a:moveTo>
                    <a:pt x="69019" y="1"/>
                  </a:moveTo>
                  <a:cubicBezTo>
                    <a:pt x="30962" y="1"/>
                    <a:pt x="1" y="23959"/>
                    <a:pt x="1" y="53408"/>
                  </a:cubicBezTo>
                  <a:cubicBezTo>
                    <a:pt x="1" y="82857"/>
                    <a:pt x="30962" y="106816"/>
                    <a:pt x="69019" y="106816"/>
                  </a:cubicBezTo>
                  <a:cubicBezTo>
                    <a:pt x="107074" y="106816"/>
                    <a:pt x="138035" y="82857"/>
                    <a:pt x="138035" y="53408"/>
                  </a:cubicBezTo>
                  <a:cubicBezTo>
                    <a:pt x="138035" y="23959"/>
                    <a:pt x="107074" y="1"/>
                    <a:pt x="69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435;p54">
              <a:extLst>
                <a:ext uri="{FF2B5EF4-FFF2-40B4-BE49-F238E27FC236}">
                  <a16:creationId xmlns:a16="http://schemas.microsoft.com/office/drawing/2014/main" id="{BA13A46B-02BB-6371-E745-DEDD9BEF4E8F}"/>
                </a:ext>
              </a:extLst>
            </p:cNvPr>
            <p:cNvSpPr/>
            <p:nvPr/>
          </p:nvSpPr>
          <p:spPr>
            <a:xfrm>
              <a:off x="2190775" y="1914975"/>
              <a:ext cx="3435550" cy="2655125"/>
            </a:xfrm>
            <a:custGeom>
              <a:avLst/>
              <a:gdLst/>
              <a:ahLst/>
              <a:cxnLst/>
              <a:rect l="l" t="t" r="r" b="b"/>
              <a:pathLst>
                <a:path w="137422" h="106205" extrusionOk="0">
                  <a:moveTo>
                    <a:pt x="68710" y="1"/>
                  </a:moveTo>
                  <a:cubicBezTo>
                    <a:pt x="50488" y="1"/>
                    <a:pt x="33011" y="5596"/>
                    <a:pt x="20126" y="15554"/>
                  </a:cubicBezTo>
                  <a:cubicBezTo>
                    <a:pt x="7240" y="25513"/>
                    <a:pt x="1" y="39019"/>
                    <a:pt x="1" y="53102"/>
                  </a:cubicBezTo>
                  <a:cubicBezTo>
                    <a:pt x="1" y="67186"/>
                    <a:pt x="7240" y="80692"/>
                    <a:pt x="20126" y="90651"/>
                  </a:cubicBezTo>
                  <a:cubicBezTo>
                    <a:pt x="33011" y="100609"/>
                    <a:pt x="50488" y="106204"/>
                    <a:pt x="68712" y="106204"/>
                  </a:cubicBezTo>
                  <a:cubicBezTo>
                    <a:pt x="86934" y="106204"/>
                    <a:pt x="104411" y="100609"/>
                    <a:pt x="117296" y="90651"/>
                  </a:cubicBezTo>
                  <a:cubicBezTo>
                    <a:pt x="130182" y="80692"/>
                    <a:pt x="137421" y="67186"/>
                    <a:pt x="137421" y="53102"/>
                  </a:cubicBezTo>
                  <a:cubicBezTo>
                    <a:pt x="137421" y="39019"/>
                    <a:pt x="130182" y="25513"/>
                    <a:pt x="117296" y="15554"/>
                  </a:cubicBezTo>
                  <a:cubicBezTo>
                    <a:pt x="104411" y="5596"/>
                    <a:pt x="86934" y="1"/>
                    <a:pt x="6871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436;p54">
              <a:extLst>
                <a:ext uri="{FF2B5EF4-FFF2-40B4-BE49-F238E27FC236}">
                  <a16:creationId xmlns:a16="http://schemas.microsoft.com/office/drawing/2014/main" id="{3DFE0E98-E4D7-95B9-BB95-6309431DB2B7}"/>
                </a:ext>
              </a:extLst>
            </p:cNvPr>
            <p:cNvSpPr/>
            <p:nvPr/>
          </p:nvSpPr>
          <p:spPr>
            <a:xfrm>
              <a:off x="2183100" y="1907300"/>
              <a:ext cx="3450900" cy="2670425"/>
            </a:xfrm>
            <a:custGeom>
              <a:avLst/>
              <a:gdLst/>
              <a:ahLst/>
              <a:cxnLst/>
              <a:rect l="l" t="t" r="r" b="b"/>
              <a:pathLst>
                <a:path w="138036" h="106817" extrusionOk="0">
                  <a:moveTo>
                    <a:pt x="69019" y="613"/>
                  </a:moveTo>
                  <a:cubicBezTo>
                    <a:pt x="106736" y="613"/>
                    <a:pt x="137424" y="24298"/>
                    <a:pt x="137424" y="53409"/>
                  </a:cubicBezTo>
                  <a:cubicBezTo>
                    <a:pt x="137424" y="82521"/>
                    <a:pt x="106737" y="106204"/>
                    <a:pt x="69019" y="106204"/>
                  </a:cubicBezTo>
                  <a:cubicBezTo>
                    <a:pt x="31299" y="106204"/>
                    <a:pt x="614" y="82521"/>
                    <a:pt x="614" y="53409"/>
                  </a:cubicBezTo>
                  <a:cubicBezTo>
                    <a:pt x="614" y="24298"/>
                    <a:pt x="31300" y="613"/>
                    <a:pt x="69019" y="613"/>
                  </a:cubicBezTo>
                  <a:close/>
                  <a:moveTo>
                    <a:pt x="69019" y="1"/>
                  </a:moveTo>
                  <a:cubicBezTo>
                    <a:pt x="30962" y="1"/>
                    <a:pt x="1" y="23961"/>
                    <a:pt x="1" y="53410"/>
                  </a:cubicBezTo>
                  <a:cubicBezTo>
                    <a:pt x="1" y="82858"/>
                    <a:pt x="30962" y="106817"/>
                    <a:pt x="69019" y="106817"/>
                  </a:cubicBezTo>
                  <a:cubicBezTo>
                    <a:pt x="107074" y="106817"/>
                    <a:pt x="138035" y="82859"/>
                    <a:pt x="138035" y="53410"/>
                  </a:cubicBezTo>
                  <a:cubicBezTo>
                    <a:pt x="138035" y="23960"/>
                    <a:pt x="107074" y="1"/>
                    <a:pt x="69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437;p54">
              <a:extLst>
                <a:ext uri="{FF2B5EF4-FFF2-40B4-BE49-F238E27FC236}">
                  <a16:creationId xmlns:a16="http://schemas.microsoft.com/office/drawing/2014/main" id="{BD2B3480-115F-1178-81C2-DEAE063779B1}"/>
                </a:ext>
              </a:extLst>
            </p:cNvPr>
            <p:cNvSpPr/>
            <p:nvPr/>
          </p:nvSpPr>
          <p:spPr>
            <a:xfrm>
              <a:off x="4369050" y="2427275"/>
              <a:ext cx="608600" cy="516250"/>
            </a:xfrm>
            <a:custGeom>
              <a:avLst/>
              <a:gdLst/>
              <a:ahLst/>
              <a:cxnLst/>
              <a:rect l="l" t="t" r="r" b="b"/>
              <a:pathLst>
                <a:path w="24344" h="20650" extrusionOk="0">
                  <a:moveTo>
                    <a:pt x="15629" y="0"/>
                  </a:moveTo>
                  <a:lnTo>
                    <a:pt x="1" y="9852"/>
                  </a:lnTo>
                  <a:lnTo>
                    <a:pt x="8904" y="20649"/>
                  </a:lnTo>
                  <a:lnTo>
                    <a:pt x="24344" y="9567"/>
                  </a:lnTo>
                  <a:lnTo>
                    <a:pt x="156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438;p54">
              <a:extLst>
                <a:ext uri="{FF2B5EF4-FFF2-40B4-BE49-F238E27FC236}">
                  <a16:creationId xmlns:a16="http://schemas.microsoft.com/office/drawing/2014/main" id="{E36F3825-16C9-C260-EBF9-77BCE41BFEA5}"/>
                </a:ext>
              </a:extLst>
            </p:cNvPr>
            <p:cNvSpPr/>
            <p:nvPr/>
          </p:nvSpPr>
          <p:spPr>
            <a:xfrm>
              <a:off x="4360200" y="2419650"/>
              <a:ext cx="626175" cy="531500"/>
            </a:xfrm>
            <a:custGeom>
              <a:avLst/>
              <a:gdLst/>
              <a:ahLst/>
              <a:cxnLst/>
              <a:rect l="l" t="t" r="r" b="b"/>
              <a:pathLst>
                <a:path w="25047" h="21260" extrusionOk="0">
                  <a:moveTo>
                    <a:pt x="15930" y="702"/>
                  </a:moveTo>
                  <a:lnTo>
                    <a:pt x="24240" y="9824"/>
                  </a:lnTo>
                  <a:lnTo>
                    <a:pt x="9312" y="20540"/>
                  </a:lnTo>
                  <a:lnTo>
                    <a:pt x="812" y="10230"/>
                  </a:lnTo>
                  <a:lnTo>
                    <a:pt x="15930" y="702"/>
                  </a:lnTo>
                  <a:close/>
                  <a:moveTo>
                    <a:pt x="15984" y="0"/>
                  </a:moveTo>
                  <a:cubicBezTo>
                    <a:pt x="15927" y="0"/>
                    <a:pt x="15871" y="16"/>
                    <a:pt x="15820" y="47"/>
                  </a:cubicBezTo>
                  <a:lnTo>
                    <a:pt x="192" y="9897"/>
                  </a:lnTo>
                  <a:cubicBezTo>
                    <a:pt x="35" y="9995"/>
                    <a:pt x="0" y="10209"/>
                    <a:pt x="119" y="10352"/>
                  </a:cubicBezTo>
                  <a:lnTo>
                    <a:pt x="9023" y="21149"/>
                  </a:lnTo>
                  <a:cubicBezTo>
                    <a:pt x="9081" y="21219"/>
                    <a:pt x="9167" y="21260"/>
                    <a:pt x="9258" y="21260"/>
                  </a:cubicBezTo>
                  <a:cubicBezTo>
                    <a:pt x="9260" y="21260"/>
                    <a:pt x="9261" y="21260"/>
                    <a:pt x="9263" y="21260"/>
                  </a:cubicBezTo>
                  <a:cubicBezTo>
                    <a:pt x="9325" y="21260"/>
                    <a:pt x="9387" y="21240"/>
                    <a:pt x="9437" y="21203"/>
                  </a:cubicBezTo>
                  <a:lnTo>
                    <a:pt x="24876" y="10121"/>
                  </a:lnTo>
                  <a:cubicBezTo>
                    <a:pt x="25025" y="10014"/>
                    <a:pt x="25047" y="9802"/>
                    <a:pt x="24925" y="9666"/>
                  </a:cubicBezTo>
                  <a:lnTo>
                    <a:pt x="16210" y="99"/>
                  </a:lnTo>
                  <a:cubicBezTo>
                    <a:pt x="16151" y="34"/>
                    <a:pt x="16068" y="0"/>
                    <a:pt x="15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439;p54">
              <a:extLst>
                <a:ext uri="{FF2B5EF4-FFF2-40B4-BE49-F238E27FC236}">
                  <a16:creationId xmlns:a16="http://schemas.microsoft.com/office/drawing/2014/main" id="{AD7BAAFD-CF42-F365-DB52-81D7BB70DB09}"/>
                </a:ext>
              </a:extLst>
            </p:cNvPr>
            <p:cNvSpPr/>
            <p:nvPr/>
          </p:nvSpPr>
          <p:spPr>
            <a:xfrm>
              <a:off x="3224600" y="2447925"/>
              <a:ext cx="682450" cy="570375"/>
            </a:xfrm>
            <a:custGeom>
              <a:avLst/>
              <a:gdLst/>
              <a:ahLst/>
              <a:cxnLst/>
              <a:rect l="l" t="t" r="r" b="b"/>
              <a:pathLst>
                <a:path w="27298" h="22815" extrusionOk="0">
                  <a:moveTo>
                    <a:pt x="14260" y="1"/>
                  </a:moveTo>
                  <a:lnTo>
                    <a:pt x="1" y="7333"/>
                  </a:lnTo>
                  <a:lnTo>
                    <a:pt x="12631" y="22814"/>
                  </a:lnTo>
                  <a:lnTo>
                    <a:pt x="27298" y="13037"/>
                  </a:lnTo>
                  <a:lnTo>
                    <a:pt x="142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440;p54">
              <a:extLst>
                <a:ext uri="{FF2B5EF4-FFF2-40B4-BE49-F238E27FC236}">
                  <a16:creationId xmlns:a16="http://schemas.microsoft.com/office/drawing/2014/main" id="{015DF3AB-0FD8-DD62-D3D9-3C034211B5DB}"/>
                </a:ext>
              </a:extLst>
            </p:cNvPr>
            <p:cNvSpPr/>
            <p:nvPr/>
          </p:nvSpPr>
          <p:spPr>
            <a:xfrm>
              <a:off x="3215600" y="2440250"/>
              <a:ext cx="700250" cy="585675"/>
            </a:xfrm>
            <a:custGeom>
              <a:avLst/>
              <a:gdLst/>
              <a:ahLst/>
              <a:cxnLst/>
              <a:rect l="l" t="t" r="r" b="b"/>
              <a:pathLst>
                <a:path w="28010" h="23427" extrusionOk="0">
                  <a:moveTo>
                    <a:pt x="14562" y="682"/>
                  </a:moveTo>
                  <a:lnTo>
                    <a:pt x="27176" y="13296"/>
                  </a:lnTo>
                  <a:lnTo>
                    <a:pt x="13052" y="22712"/>
                  </a:lnTo>
                  <a:lnTo>
                    <a:pt x="837" y="7740"/>
                  </a:lnTo>
                  <a:lnTo>
                    <a:pt x="14562" y="682"/>
                  </a:lnTo>
                  <a:close/>
                  <a:moveTo>
                    <a:pt x="14620" y="1"/>
                  </a:moveTo>
                  <a:cubicBezTo>
                    <a:pt x="14573" y="1"/>
                    <a:pt x="14525" y="12"/>
                    <a:pt x="14481" y="35"/>
                  </a:cubicBezTo>
                  <a:lnTo>
                    <a:pt x="221" y="7369"/>
                  </a:lnTo>
                  <a:cubicBezTo>
                    <a:pt x="49" y="7457"/>
                    <a:pt x="1" y="7683"/>
                    <a:pt x="124" y="7834"/>
                  </a:cubicBezTo>
                  <a:lnTo>
                    <a:pt x="12754" y="23315"/>
                  </a:lnTo>
                  <a:cubicBezTo>
                    <a:pt x="12811" y="23385"/>
                    <a:pt x="12897" y="23427"/>
                    <a:pt x="12987" y="23427"/>
                  </a:cubicBezTo>
                  <a:cubicBezTo>
                    <a:pt x="12988" y="23427"/>
                    <a:pt x="12990" y="23427"/>
                    <a:pt x="12991" y="23427"/>
                  </a:cubicBezTo>
                  <a:cubicBezTo>
                    <a:pt x="13052" y="23427"/>
                    <a:pt x="13110" y="23409"/>
                    <a:pt x="13160" y="23375"/>
                  </a:cubicBezTo>
                  <a:lnTo>
                    <a:pt x="27827" y="13598"/>
                  </a:lnTo>
                  <a:cubicBezTo>
                    <a:pt x="27988" y="13491"/>
                    <a:pt x="28010" y="13263"/>
                    <a:pt x="27874" y="13127"/>
                  </a:cubicBezTo>
                  <a:lnTo>
                    <a:pt x="14836" y="91"/>
                  </a:lnTo>
                  <a:cubicBezTo>
                    <a:pt x="14777" y="32"/>
                    <a:pt x="14699" y="1"/>
                    <a:pt x="146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441;p54">
              <a:extLst>
                <a:ext uri="{FF2B5EF4-FFF2-40B4-BE49-F238E27FC236}">
                  <a16:creationId xmlns:a16="http://schemas.microsoft.com/office/drawing/2014/main" id="{98E62FEB-824A-048B-1D48-E9AA7D92AA2A}"/>
                </a:ext>
              </a:extLst>
            </p:cNvPr>
            <p:cNvSpPr/>
            <p:nvPr/>
          </p:nvSpPr>
          <p:spPr>
            <a:xfrm>
              <a:off x="3765325" y="2835600"/>
              <a:ext cx="682425" cy="570375"/>
            </a:xfrm>
            <a:custGeom>
              <a:avLst/>
              <a:gdLst/>
              <a:ahLst/>
              <a:cxnLst/>
              <a:rect l="l" t="t" r="r" b="b"/>
              <a:pathLst>
                <a:path w="27297" h="22815" extrusionOk="0">
                  <a:moveTo>
                    <a:pt x="14259" y="0"/>
                  </a:moveTo>
                  <a:lnTo>
                    <a:pt x="0" y="7334"/>
                  </a:lnTo>
                  <a:lnTo>
                    <a:pt x="12630" y="22815"/>
                  </a:lnTo>
                  <a:lnTo>
                    <a:pt x="27297" y="13037"/>
                  </a:lnTo>
                  <a:lnTo>
                    <a:pt x="142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442;p54">
              <a:extLst>
                <a:ext uri="{FF2B5EF4-FFF2-40B4-BE49-F238E27FC236}">
                  <a16:creationId xmlns:a16="http://schemas.microsoft.com/office/drawing/2014/main" id="{69243578-E8DA-37EF-8238-96849858C9E2}"/>
                </a:ext>
              </a:extLst>
            </p:cNvPr>
            <p:cNvSpPr/>
            <p:nvPr/>
          </p:nvSpPr>
          <p:spPr>
            <a:xfrm>
              <a:off x="3756325" y="2827950"/>
              <a:ext cx="700250" cy="585700"/>
            </a:xfrm>
            <a:custGeom>
              <a:avLst/>
              <a:gdLst/>
              <a:ahLst/>
              <a:cxnLst/>
              <a:rect l="l" t="t" r="r" b="b"/>
              <a:pathLst>
                <a:path w="28010" h="23428" extrusionOk="0">
                  <a:moveTo>
                    <a:pt x="14561" y="681"/>
                  </a:moveTo>
                  <a:lnTo>
                    <a:pt x="27176" y="13295"/>
                  </a:lnTo>
                  <a:lnTo>
                    <a:pt x="13052" y="22711"/>
                  </a:lnTo>
                  <a:lnTo>
                    <a:pt x="837" y="7738"/>
                  </a:lnTo>
                  <a:lnTo>
                    <a:pt x="14561" y="681"/>
                  </a:lnTo>
                  <a:close/>
                  <a:moveTo>
                    <a:pt x="14619" y="0"/>
                  </a:moveTo>
                  <a:cubicBezTo>
                    <a:pt x="14572" y="0"/>
                    <a:pt x="14524" y="11"/>
                    <a:pt x="14480" y="34"/>
                  </a:cubicBezTo>
                  <a:lnTo>
                    <a:pt x="221" y="7368"/>
                  </a:lnTo>
                  <a:cubicBezTo>
                    <a:pt x="48" y="7457"/>
                    <a:pt x="0" y="7683"/>
                    <a:pt x="124" y="7834"/>
                  </a:cubicBezTo>
                  <a:lnTo>
                    <a:pt x="12753" y="23315"/>
                  </a:lnTo>
                  <a:cubicBezTo>
                    <a:pt x="12810" y="23386"/>
                    <a:pt x="12898" y="23428"/>
                    <a:pt x="12990" y="23428"/>
                  </a:cubicBezTo>
                  <a:cubicBezTo>
                    <a:pt x="13051" y="23427"/>
                    <a:pt x="13110" y="23409"/>
                    <a:pt x="13159" y="23376"/>
                  </a:cubicBezTo>
                  <a:lnTo>
                    <a:pt x="27826" y="13597"/>
                  </a:lnTo>
                  <a:cubicBezTo>
                    <a:pt x="27987" y="13490"/>
                    <a:pt x="28009" y="13263"/>
                    <a:pt x="27873" y="13127"/>
                  </a:cubicBezTo>
                  <a:lnTo>
                    <a:pt x="14835" y="89"/>
                  </a:lnTo>
                  <a:cubicBezTo>
                    <a:pt x="14777" y="31"/>
                    <a:pt x="14699" y="0"/>
                    <a:pt x="146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443;p54">
              <a:extLst>
                <a:ext uri="{FF2B5EF4-FFF2-40B4-BE49-F238E27FC236}">
                  <a16:creationId xmlns:a16="http://schemas.microsoft.com/office/drawing/2014/main" id="{5D78703B-A622-C64E-5112-97107450DADB}"/>
                </a:ext>
              </a:extLst>
            </p:cNvPr>
            <p:cNvSpPr/>
            <p:nvPr/>
          </p:nvSpPr>
          <p:spPr>
            <a:xfrm>
              <a:off x="3697975" y="2863625"/>
              <a:ext cx="644700" cy="553250"/>
            </a:xfrm>
            <a:custGeom>
              <a:avLst/>
              <a:gdLst/>
              <a:ahLst/>
              <a:cxnLst/>
              <a:rect l="l" t="t" r="r" b="b"/>
              <a:pathLst>
                <a:path w="25788" h="22130" extrusionOk="0">
                  <a:moveTo>
                    <a:pt x="15363" y="0"/>
                  </a:moveTo>
                  <a:lnTo>
                    <a:pt x="0" y="4594"/>
                  </a:lnTo>
                  <a:lnTo>
                    <a:pt x="9577" y="22129"/>
                  </a:lnTo>
                  <a:lnTo>
                    <a:pt x="25788" y="15208"/>
                  </a:lnTo>
                  <a:lnTo>
                    <a:pt x="153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444;p54">
              <a:extLst>
                <a:ext uri="{FF2B5EF4-FFF2-40B4-BE49-F238E27FC236}">
                  <a16:creationId xmlns:a16="http://schemas.microsoft.com/office/drawing/2014/main" id="{B5F43772-A1E8-E832-1413-C9ED1F5B4A1D}"/>
                </a:ext>
              </a:extLst>
            </p:cNvPr>
            <p:cNvSpPr/>
            <p:nvPr/>
          </p:nvSpPr>
          <p:spPr>
            <a:xfrm>
              <a:off x="3688925" y="2856000"/>
              <a:ext cx="662800" cy="568550"/>
            </a:xfrm>
            <a:custGeom>
              <a:avLst/>
              <a:gdLst/>
              <a:ahLst/>
              <a:cxnLst/>
              <a:rect l="l" t="t" r="r" b="b"/>
              <a:pathLst>
                <a:path w="26512" h="22742" extrusionOk="0">
                  <a:moveTo>
                    <a:pt x="15598" y="663"/>
                  </a:moveTo>
                  <a:lnTo>
                    <a:pt x="25686" y="15378"/>
                  </a:lnTo>
                  <a:lnTo>
                    <a:pt x="10074" y="22044"/>
                  </a:lnTo>
                  <a:lnTo>
                    <a:pt x="812" y="5084"/>
                  </a:lnTo>
                  <a:lnTo>
                    <a:pt x="15598" y="663"/>
                  </a:lnTo>
                  <a:close/>
                  <a:moveTo>
                    <a:pt x="15724" y="0"/>
                  </a:moveTo>
                  <a:cubicBezTo>
                    <a:pt x="15695" y="0"/>
                    <a:pt x="15665" y="4"/>
                    <a:pt x="15636" y="13"/>
                  </a:cubicBezTo>
                  <a:lnTo>
                    <a:pt x="275" y="4607"/>
                  </a:lnTo>
                  <a:cubicBezTo>
                    <a:pt x="88" y="4662"/>
                    <a:pt x="1" y="4876"/>
                    <a:pt x="94" y="5047"/>
                  </a:cubicBezTo>
                  <a:lnTo>
                    <a:pt x="9670" y="22582"/>
                  </a:lnTo>
                  <a:cubicBezTo>
                    <a:pt x="9724" y="22679"/>
                    <a:pt x="9827" y="22740"/>
                    <a:pt x="9939" y="22741"/>
                  </a:cubicBezTo>
                  <a:cubicBezTo>
                    <a:pt x="9980" y="22741"/>
                    <a:pt x="10021" y="22732"/>
                    <a:pt x="10060" y="22716"/>
                  </a:cubicBezTo>
                  <a:lnTo>
                    <a:pt x="26270" y="15794"/>
                  </a:lnTo>
                  <a:cubicBezTo>
                    <a:pt x="26448" y="15718"/>
                    <a:pt x="26511" y="15499"/>
                    <a:pt x="26401" y="15339"/>
                  </a:cubicBezTo>
                  <a:lnTo>
                    <a:pt x="15976" y="133"/>
                  </a:lnTo>
                  <a:cubicBezTo>
                    <a:pt x="15918" y="48"/>
                    <a:pt x="15823" y="0"/>
                    <a:pt x="157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445;p54">
              <a:extLst>
                <a:ext uri="{FF2B5EF4-FFF2-40B4-BE49-F238E27FC236}">
                  <a16:creationId xmlns:a16="http://schemas.microsoft.com/office/drawing/2014/main" id="{3E780754-B050-F2F3-CA20-53CEF1B38325}"/>
                </a:ext>
              </a:extLst>
            </p:cNvPr>
            <p:cNvSpPr/>
            <p:nvPr/>
          </p:nvSpPr>
          <p:spPr>
            <a:xfrm>
              <a:off x="3532750" y="2215900"/>
              <a:ext cx="160375" cy="51225"/>
            </a:xfrm>
            <a:custGeom>
              <a:avLst/>
              <a:gdLst/>
              <a:ahLst/>
              <a:cxnLst/>
              <a:rect l="l" t="t" r="r" b="b"/>
              <a:pathLst>
                <a:path w="6415" h="2049" extrusionOk="0">
                  <a:moveTo>
                    <a:pt x="5981" y="1"/>
                  </a:moveTo>
                  <a:cubicBezTo>
                    <a:pt x="5202" y="1"/>
                    <a:pt x="3644" y="585"/>
                    <a:pt x="3644" y="585"/>
                  </a:cubicBezTo>
                  <a:cubicBezTo>
                    <a:pt x="3644" y="585"/>
                    <a:pt x="3367" y="557"/>
                    <a:pt x="2969" y="557"/>
                  </a:cubicBezTo>
                  <a:cubicBezTo>
                    <a:pt x="2371" y="557"/>
                    <a:pt x="1498" y="619"/>
                    <a:pt x="874" y="931"/>
                  </a:cubicBezTo>
                  <a:cubicBezTo>
                    <a:pt x="1" y="1368"/>
                    <a:pt x="2798" y="2049"/>
                    <a:pt x="4431" y="2049"/>
                  </a:cubicBezTo>
                  <a:cubicBezTo>
                    <a:pt x="4741" y="2049"/>
                    <a:pt x="5009" y="2025"/>
                    <a:pt x="5202" y="1969"/>
                  </a:cubicBezTo>
                  <a:cubicBezTo>
                    <a:pt x="6414" y="1624"/>
                    <a:pt x="6414" y="931"/>
                    <a:pt x="6414" y="239"/>
                  </a:cubicBezTo>
                  <a:cubicBezTo>
                    <a:pt x="6414" y="66"/>
                    <a:pt x="6241" y="1"/>
                    <a:pt x="59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446;p54">
              <a:extLst>
                <a:ext uri="{FF2B5EF4-FFF2-40B4-BE49-F238E27FC236}">
                  <a16:creationId xmlns:a16="http://schemas.microsoft.com/office/drawing/2014/main" id="{7EFB5DAB-82A6-9C9F-62CE-DA007D7BDAE9}"/>
                </a:ext>
              </a:extLst>
            </p:cNvPr>
            <p:cNvSpPr/>
            <p:nvPr/>
          </p:nvSpPr>
          <p:spPr>
            <a:xfrm>
              <a:off x="3540350" y="2208425"/>
              <a:ext cx="160500" cy="66150"/>
            </a:xfrm>
            <a:custGeom>
              <a:avLst/>
              <a:gdLst/>
              <a:ahLst/>
              <a:cxnLst/>
              <a:rect l="l" t="t" r="r" b="b"/>
              <a:pathLst>
                <a:path w="6420" h="2646" extrusionOk="0">
                  <a:moveTo>
                    <a:pt x="5687" y="601"/>
                  </a:moveTo>
                  <a:cubicBezTo>
                    <a:pt x="5733" y="601"/>
                    <a:pt x="5773" y="605"/>
                    <a:pt x="5804" y="611"/>
                  </a:cubicBezTo>
                  <a:cubicBezTo>
                    <a:pt x="5803" y="1244"/>
                    <a:pt x="5768" y="1702"/>
                    <a:pt x="4815" y="1975"/>
                  </a:cubicBezTo>
                  <a:cubicBezTo>
                    <a:pt x="4634" y="2027"/>
                    <a:pt x="4389" y="2049"/>
                    <a:pt x="4109" y="2049"/>
                  </a:cubicBezTo>
                  <a:cubicBezTo>
                    <a:pt x="3025" y="2049"/>
                    <a:pt x="1407" y="1713"/>
                    <a:pt x="855" y="1437"/>
                  </a:cubicBezTo>
                  <a:lnTo>
                    <a:pt x="854" y="1437"/>
                  </a:lnTo>
                  <a:cubicBezTo>
                    <a:pt x="1410" y="1211"/>
                    <a:pt x="2143" y="1163"/>
                    <a:pt x="2662" y="1163"/>
                  </a:cubicBezTo>
                  <a:cubicBezTo>
                    <a:pt x="3038" y="1163"/>
                    <a:pt x="3303" y="1188"/>
                    <a:pt x="3310" y="1188"/>
                  </a:cubicBezTo>
                  <a:cubicBezTo>
                    <a:pt x="3319" y="1189"/>
                    <a:pt x="3329" y="1190"/>
                    <a:pt x="3338" y="1190"/>
                  </a:cubicBezTo>
                  <a:cubicBezTo>
                    <a:pt x="3375" y="1190"/>
                    <a:pt x="3413" y="1183"/>
                    <a:pt x="3448" y="1170"/>
                  </a:cubicBezTo>
                  <a:cubicBezTo>
                    <a:pt x="4347" y="834"/>
                    <a:pt x="5283" y="601"/>
                    <a:pt x="5687" y="601"/>
                  </a:cubicBezTo>
                  <a:close/>
                  <a:moveTo>
                    <a:pt x="5664" y="0"/>
                  </a:moveTo>
                  <a:cubicBezTo>
                    <a:pt x="4949" y="0"/>
                    <a:pt x="3867" y="362"/>
                    <a:pt x="3299" y="573"/>
                  </a:cubicBezTo>
                  <a:cubicBezTo>
                    <a:pt x="3187" y="565"/>
                    <a:pt x="2957" y="550"/>
                    <a:pt x="2665" y="550"/>
                  </a:cubicBezTo>
                  <a:cubicBezTo>
                    <a:pt x="2035" y="550"/>
                    <a:pt x="1111" y="618"/>
                    <a:pt x="433" y="957"/>
                  </a:cubicBezTo>
                  <a:cubicBezTo>
                    <a:pt x="1" y="1173"/>
                    <a:pt x="104" y="1505"/>
                    <a:pt x="128" y="1569"/>
                  </a:cubicBezTo>
                  <a:cubicBezTo>
                    <a:pt x="368" y="2187"/>
                    <a:pt x="2714" y="2646"/>
                    <a:pt x="4150" y="2646"/>
                  </a:cubicBezTo>
                  <a:cubicBezTo>
                    <a:pt x="4493" y="2646"/>
                    <a:pt x="4784" y="2621"/>
                    <a:pt x="4982" y="2564"/>
                  </a:cubicBezTo>
                  <a:cubicBezTo>
                    <a:pt x="6417" y="2153"/>
                    <a:pt x="6417" y="1258"/>
                    <a:pt x="6417" y="538"/>
                  </a:cubicBezTo>
                  <a:cubicBezTo>
                    <a:pt x="6419" y="372"/>
                    <a:pt x="6338" y="216"/>
                    <a:pt x="6200" y="122"/>
                  </a:cubicBezTo>
                  <a:cubicBezTo>
                    <a:pt x="6075" y="36"/>
                    <a:pt x="5888" y="0"/>
                    <a:pt x="5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447;p54">
              <a:extLst>
                <a:ext uri="{FF2B5EF4-FFF2-40B4-BE49-F238E27FC236}">
                  <a16:creationId xmlns:a16="http://schemas.microsoft.com/office/drawing/2014/main" id="{C1484459-69F1-0212-4319-8AB54F9A26DB}"/>
                </a:ext>
              </a:extLst>
            </p:cNvPr>
            <p:cNvSpPr/>
            <p:nvPr/>
          </p:nvSpPr>
          <p:spPr>
            <a:xfrm>
              <a:off x="2970550" y="1486750"/>
              <a:ext cx="740725" cy="865250"/>
            </a:xfrm>
            <a:custGeom>
              <a:avLst/>
              <a:gdLst/>
              <a:ahLst/>
              <a:cxnLst/>
              <a:rect l="l" t="t" r="r" b="b"/>
              <a:pathLst>
                <a:path w="29629" h="34610" extrusionOk="0">
                  <a:moveTo>
                    <a:pt x="10793" y="0"/>
                  </a:moveTo>
                  <a:cubicBezTo>
                    <a:pt x="10793" y="0"/>
                    <a:pt x="7195" y="1270"/>
                    <a:pt x="5397" y="3492"/>
                  </a:cubicBezTo>
                  <a:cubicBezTo>
                    <a:pt x="3598" y="5714"/>
                    <a:pt x="2752" y="11534"/>
                    <a:pt x="2328" y="14073"/>
                  </a:cubicBezTo>
                  <a:cubicBezTo>
                    <a:pt x="1905" y="16613"/>
                    <a:pt x="0" y="26242"/>
                    <a:pt x="1058" y="27405"/>
                  </a:cubicBezTo>
                  <a:cubicBezTo>
                    <a:pt x="2117" y="28569"/>
                    <a:pt x="13439" y="32485"/>
                    <a:pt x="15661" y="33119"/>
                  </a:cubicBezTo>
                  <a:cubicBezTo>
                    <a:pt x="17769" y="33721"/>
                    <a:pt x="20257" y="34610"/>
                    <a:pt x="21772" y="34610"/>
                  </a:cubicBezTo>
                  <a:cubicBezTo>
                    <a:pt x="21854" y="34610"/>
                    <a:pt x="21933" y="34607"/>
                    <a:pt x="22010" y="34601"/>
                  </a:cubicBezTo>
                  <a:cubicBezTo>
                    <a:pt x="23491" y="34495"/>
                    <a:pt x="24973" y="33437"/>
                    <a:pt x="24973" y="33437"/>
                  </a:cubicBezTo>
                  <a:cubicBezTo>
                    <a:pt x="24973" y="33437"/>
                    <a:pt x="27512" y="34601"/>
                    <a:pt x="28148" y="34601"/>
                  </a:cubicBezTo>
                  <a:cubicBezTo>
                    <a:pt x="28782" y="34601"/>
                    <a:pt x="29629" y="33437"/>
                    <a:pt x="28888" y="32273"/>
                  </a:cubicBezTo>
                  <a:cubicBezTo>
                    <a:pt x="28147" y="31109"/>
                    <a:pt x="26084" y="29404"/>
                    <a:pt x="24921" y="29404"/>
                  </a:cubicBezTo>
                  <a:cubicBezTo>
                    <a:pt x="23756" y="29404"/>
                    <a:pt x="19471" y="30051"/>
                    <a:pt x="19471" y="30051"/>
                  </a:cubicBezTo>
                  <a:cubicBezTo>
                    <a:pt x="19471" y="30051"/>
                    <a:pt x="12169" y="26347"/>
                    <a:pt x="10053" y="24866"/>
                  </a:cubicBezTo>
                  <a:cubicBezTo>
                    <a:pt x="7936" y="23384"/>
                    <a:pt x="6350" y="21691"/>
                    <a:pt x="6350" y="21691"/>
                  </a:cubicBezTo>
                  <a:lnTo>
                    <a:pt x="10688" y="8148"/>
                  </a:lnTo>
                  <a:lnTo>
                    <a:pt x="1079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448;p54">
              <a:extLst>
                <a:ext uri="{FF2B5EF4-FFF2-40B4-BE49-F238E27FC236}">
                  <a16:creationId xmlns:a16="http://schemas.microsoft.com/office/drawing/2014/main" id="{9E4037EF-1C1B-F8EC-A5CF-C0F89E558B2E}"/>
                </a:ext>
              </a:extLst>
            </p:cNvPr>
            <p:cNvSpPr/>
            <p:nvPr/>
          </p:nvSpPr>
          <p:spPr>
            <a:xfrm>
              <a:off x="2970150" y="1479125"/>
              <a:ext cx="740175" cy="880500"/>
            </a:xfrm>
            <a:custGeom>
              <a:avLst/>
              <a:gdLst/>
              <a:ahLst/>
              <a:cxnLst/>
              <a:rect l="l" t="t" r="r" b="b"/>
              <a:pathLst>
                <a:path w="29607" h="35220" extrusionOk="0">
                  <a:moveTo>
                    <a:pt x="10803" y="1"/>
                  </a:moveTo>
                  <a:cubicBezTo>
                    <a:pt x="10771" y="1"/>
                    <a:pt x="10739" y="6"/>
                    <a:pt x="10707" y="16"/>
                  </a:cubicBezTo>
                  <a:cubicBezTo>
                    <a:pt x="10557" y="69"/>
                    <a:pt x="7007" y="1341"/>
                    <a:pt x="5175" y="3605"/>
                  </a:cubicBezTo>
                  <a:cubicBezTo>
                    <a:pt x="3449" y="5737"/>
                    <a:pt x="2595" y="10955"/>
                    <a:pt x="2135" y="13759"/>
                  </a:cubicBezTo>
                  <a:lnTo>
                    <a:pt x="2042" y="14328"/>
                  </a:lnTo>
                  <a:cubicBezTo>
                    <a:pt x="1987" y="14660"/>
                    <a:pt x="1906" y="15114"/>
                    <a:pt x="1810" y="15653"/>
                  </a:cubicBezTo>
                  <a:cubicBezTo>
                    <a:pt x="620" y="22341"/>
                    <a:pt x="1" y="26985"/>
                    <a:pt x="848" y="27916"/>
                  </a:cubicBezTo>
                  <a:cubicBezTo>
                    <a:pt x="1991" y="29175"/>
                    <a:pt x="13466" y="33112"/>
                    <a:pt x="15593" y="33719"/>
                  </a:cubicBezTo>
                  <a:cubicBezTo>
                    <a:pt x="16061" y="33853"/>
                    <a:pt x="16548" y="34001"/>
                    <a:pt x="17038" y="34150"/>
                  </a:cubicBezTo>
                  <a:cubicBezTo>
                    <a:pt x="18773" y="34677"/>
                    <a:pt x="20563" y="35220"/>
                    <a:pt x="21790" y="35220"/>
                  </a:cubicBezTo>
                  <a:cubicBezTo>
                    <a:pt x="21879" y="35220"/>
                    <a:pt x="21965" y="35218"/>
                    <a:pt x="22047" y="35211"/>
                  </a:cubicBezTo>
                  <a:cubicBezTo>
                    <a:pt x="23335" y="35119"/>
                    <a:pt x="24592" y="34368"/>
                    <a:pt x="25017" y="34091"/>
                  </a:cubicBezTo>
                  <a:cubicBezTo>
                    <a:pt x="25676" y="34389"/>
                    <a:pt x="27553" y="35212"/>
                    <a:pt x="28161" y="35212"/>
                  </a:cubicBezTo>
                  <a:cubicBezTo>
                    <a:pt x="28571" y="35212"/>
                    <a:pt x="29003" y="34906"/>
                    <a:pt x="29264" y="34432"/>
                  </a:cubicBezTo>
                  <a:cubicBezTo>
                    <a:pt x="29606" y="33809"/>
                    <a:pt x="29568" y="33053"/>
                    <a:pt x="29161" y="32414"/>
                  </a:cubicBezTo>
                  <a:cubicBezTo>
                    <a:pt x="28407" y="31230"/>
                    <a:pt x="26254" y="29404"/>
                    <a:pt x="24936" y="29404"/>
                  </a:cubicBezTo>
                  <a:cubicBezTo>
                    <a:pt x="23847" y="29404"/>
                    <a:pt x="20198" y="29940"/>
                    <a:pt x="19536" y="30039"/>
                  </a:cubicBezTo>
                  <a:cubicBezTo>
                    <a:pt x="18706" y="29616"/>
                    <a:pt x="12194" y="26286"/>
                    <a:pt x="10243" y="24921"/>
                  </a:cubicBezTo>
                  <a:cubicBezTo>
                    <a:pt x="8513" y="23708"/>
                    <a:pt x="7124" y="22335"/>
                    <a:pt x="6713" y="21916"/>
                  </a:cubicBezTo>
                  <a:lnTo>
                    <a:pt x="10994" y="8546"/>
                  </a:lnTo>
                  <a:cubicBezTo>
                    <a:pt x="11043" y="8386"/>
                    <a:pt x="10953" y="8218"/>
                    <a:pt x="10795" y="8167"/>
                  </a:cubicBezTo>
                  <a:cubicBezTo>
                    <a:pt x="10764" y="8157"/>
                    <a:pt x="10732" y="8152"/>
                    <a:pt x="10701" y="8152"/>
                  </a:cubicBezTo>
                  <a:cubicBezTo>
                    <a:pt x="10573" y="8152"/>
                    <a:pt x="10455" y="8232"/>
                    <a:pt x="10412" y="8360"/>
                  </a:cubicBezTo>
                  <a:lnTo>
                    <a:pt x="6074" y="21903"/>
                  </a:lnTo>
                  <a:cubicBezTo>
                    <a:pt x="6039" y="22010"/>
                    <a:pt x="6066" y="22125"/>
                    <a:pt x="6141" y="22206"/>
                  </a:cubicBezTo>
                  <a:cubicBezTo>
                    <a:pt x="6208" y="22277"/>
                    <a:pt x="7775" y="23940"/>
                    <a:pt x="9893" y="25423"/>
                  </a:cubicBezTo>
                  <a:cubicBezTo>
                    <a:pt x="12002" y="26899"/>
                    <a:pt x="19049" y="30478"/>
                    <a:pt x="19347" y="30629"/>
                  </a:cubicBezTo>
                  <a:cubicBezTo>
                    <a:pt x="19392" y="30651"/>
                    <a:pt x="19441" y="30662"/>
                    <a:pt x="19490" y="30662"/>
                  </a:cubicBezTo>
                  <a:cubicBezTo>
                    <a:pt x="19504" y="30662"/>
                    <a:pt x="19518" y="30661"/>
                    <a:pt x="19532" y="30659"/>
                  </a:cubicBezTo>
                  <a:cubicBezTo>
                    <a:pt x="19574" y="30653"/>
                    <a:pt x="23808" y="30016"/>
                    <a:pt x="24936" y="30016"/>
                  </a:cubicBezTo>
                  <a:cubicBezTo>
                    <a:pt x="25934" y="30016"/>
                    <a:pt x="27903" y="31577"/>
                    <a:pt x="28644" y="32743"/>
                  </a:cubicBezTo>
                  <a:cubicBezTo>
                    <a:pt x="29055" y="33388"/>
                    <a:pt x="28839" y="33934"/>
                    <a:pt x="28726" y="34138"/>
                  </a:cubicBezTo>
                  <a:cubicBezTo>
                    <a:pt x="28560" y="34441"/>
                    <a:pt x="28317" y="34600"/>
                    <a:pt x="28163" y="34600"/>
                  </a:cubicBezTo>
                  <a:cubicBezTo>
                    <a:pt x="27749" y="34600"/>
                    <a:pt x="26074" y="33903"/>
                    <a:pt x="25116" y="33464"/>
                  </a:cubicBezTo>
                  <a:cubicBezTo>
                    <a:pt x="25076" y="33445"/>
                    <a:pt x="25032" y="33436"/>
                    <a:pt x="24989" y="33436"/>
                  </a:cubicBezTo>
                  <a:cubicBezTo>
                    <a:pt x="24926" y="33436"/>
                    <a:pt x="24863" y="33456"/>
                    <a:pt x="24810" y="33493"/>
                  </a:cubicBezTo>
                  <a:cubicBezTo>
                    <a:pt x="24796" y="33503"/>
                    <a:pt x="23384" y="34502"/>
                    <a:pt x="22003" y="34601"/>
                  </a:cubicBezTo>
                  <a:cubicBezTo>
                    <a:pt x="21934" y="34606"/>
                    <a:pt x="21862" y="34608"/>
                    <a:pt x="21787" y="34608"/>
                  </a:cubicBezTo>
                  <a:cubicBezTo>
                    <a:pt x="20660" y="34608"/>
                    <a:pt x="18911" y="34079"/>
                    <a:pt x="17217" y="33564"/>
                  </a:cubicBezTo>
                  <a:cubicBezTo>
                    <a:pt x="16723" y="33414"/>
                    <a:pt x="16232" y="33265"/>
                    <a:pt x="15761" y="33131"/>
                  </a:cubicBezTo>
                  <a:cubicBezTo>
                    <a:pt x="13436" y="32466"/>
                    <a:pt x="2266" y="28568"/>
                    <a:pt x="1301" y="27504"/>
                  </a:cubicBezTo>
                  <a:cubicBezTo>
                    <a:pt x="483" y="26605"/>
                    <a:pt x="1885" y="18726"/>
                    <a:pt x="2412" y="15761"/>
                  </a:cubicBezTo>
                  <a:cubicBezTo>
                    <a:pt x="2510" y="15218"/>
                    <a:pt x="2591" y="14763"/>
                    <a:pt x="2646" y="14428"/>
                  </a:cubicBezTo>
                  <a:lnTo>
                    <a:pt x="2740" y="13858"/>
                  </a:lnTo>
                  <a:cubicBezTo>
                    <a:pt x="3190" y="11110"/>
                    <a:pt x="4026" y="5996"/>
                    <a:pt x="5650" y="3990"/>
                  </a:cubicBezTo>
                  <a:cubicBezTo>
                    <a:pt x="7373" y="1863"/>
                    <a:pt x="10876" y="606"/>
                    <a:pt x="10911" y="594"/>
                  </a:cubicBezTo>
                  <a:cubicBezTo>
                    <a:pt x="11067" y="536"/>
                    <a:pt x="11147" y="363"/>
                    <a:pt x="11092" y="205"/>
                  </a:cubicBezTo>
                  <a:cubicBezTo>
                    <a:pt x="11047" y="80"/>
                    <a:pt x="10930" y="1"/>
                    <a:pt x="10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449;p54">
              <a:extLst>
                <a:ext uri="{FF2B5EF4-FFF2-40B4-BE49-F238E27FC236}">
                  <a16:creationId xmlns:a16="http://schemas.microsoft.com/office/drawing/2014/main" id="{9B3F35D5-3B8F-40A3-8952-DB83C5E2344F}"/>
                </a:ext>
              </a:extLst>
            </p:cNvPr>
            <p:cNvSpPr/>
            <p:nvPr/>
          </p:nvSpPr>
          <p:spPr>
            <a:xfrm>
              <a:off x="3353725" y="2212850"/>
              <a:ext cx="357550" cy="139150"/>
            </a:xfrm>
            <a:custGeom>
              <a:avLst/>
              <a:gdLst/>
              <a:ahLst/>
              <a:cxnLst/>
              <a:rect l="l" t="t" r="r" b="b"/>
              <a:pathLst>
                <a:path w="14302" h="5566" extrusionOk="0">
                  <a:moveTo>
                    <a:pt x="2187" y="1"/>
                  </a:moveTo>
                  <a:cubicBezTo>
                    <a:pt x="1417" y="587"/>
                    <a:pt x="514" y="1459"/>
                    <a:pt x="228" y="2489"/>
                  </a:cubicBezTo>
                  <a:cubicBezTo>
                    <a:pt x="67" y="3068"/>
                    <a:pt x="10" y="3560"/>
                    <a:pt x="0" y="3977"/>
                  </a:cubicBezTo>
                  <a:cubicBezTo>
                    <a:pt x="126" y="4014"/>
                    <a:pt x="240" y="4049"/>
                    <a:pt x="334" y="4075"/>
                  </a:cubicBezTo>
                  <a:cubicBezTo>
                    <a:pt x="2442" y="4678"/>
                    <a:pt x="4930" y="5566"/>
                    <a:pt x="6445" y="5566"/>
                  </a:cubicBezTo>
                  <a:cubicBezTo>
                    <a:pt x="6527" y="5566"/>
                    <a:pt x="6606" y="5563"/>
                    <a:pt x="6683" y="5557"/>
                  </a:cubicBezTo>
                  <a:cubicBezTo>
                    <a:pt x="8164" y="5452"/>
                    <a:pt x="9646" y="4393"/>
                    <a:pt x="9646" y="4393"/>
                  </a:cubicBezTo>
                  <a:cubicBezTo>
                    <a:pt x="9646" y="4393"/>
                    <a:pt x="12186" y="5557"/>
                    <a:pt x="12821" y="5557"/>
                  </a:cubicBezTo>
                  <a:cubicBezTo>
                    <a:pt x="13455" y="5557"/>
                    <a:pt x="14302" y="4393"/>
                    <a:pt x="13561" y="3230"/>
                  </a:cubicBezTo>
                  <a:cubicBezTo>
                    <a:pt x="12820" y="2066"/>
                    <a:pt x="10757" y="361"/>
                    <a:pt x="9593" y="361"/>
                  </a:cubicBezTo>
                  <a:cubicBezTo>
                    <a:pt x="8429" y="361"/>
                    <a:pt x="4144" y="1008"/>
                    <a:pt x="4144" y="1008"/>
                  </a:cubicBezTo>
                  <a:cubicBezTo>
                    <a:pt x="4144" y="1008"/>
                    <a:pt x="3338" y="599"/>
                    <a:pt x="2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450;p54">
              <a:extLst>
                <a:ext uri="{FF2B5EF4-FFF2-40B4-BE49-F238E27FC236}">
                  <a16:creationId xmlns:a16="http://schemas.microsoft.com/office/drawing/2014/main" id="{8DD963F2-685D-B39D-B72C-261E876C52DA}"/>
                </a:ext>
              </a:extLst>
            </p:cNvPr>
            <p:cNvSpPr/>
            <p:nvPr/>
          </p:nvSpPr>
          <p:spPr>
            <a:xfrm>
              <a:off x="3346000" y="2205200"/>
              <a:ext cx="364350" cy="154425"/>
            </a:xfrm>
            <a:custGeom>
              <a:avLst/>
              <a:gdLst/>
              <a:ahLst/>
              <a:cxnLst/>
              <a:rect l="l" t="t" r="r" b="b"/>
              <a:pathLst>
                <a:path w="14574" h="6177" extrusionOk="0">
                  <a:moveTo>
                    <a:pt x="2529" y="668"/>
                  </a:moveTo>
                  <a:cubicBezTo>
                    <a:pt x="3587" y="1217"/>
                    <a:pt x="4313" y="1586"/>
                    <a:pt x="4313" y="1586"/>
                  </a:cubicBezTo>
                  <a:cubicBezTo>
                    <a:pt x="4358" y="1608"/>
                    <a:pt x="4407" y="1619"/>
                    <a:pt x="4456" y="1619"/>
                  </a:cubicBezTo>
                  <a:cubicBezTo>
                    <a:pt x="4470" y="1619"/>
                    <a:pt x="4484" y="1618"/>
                    <a:pt x="4498" y="1616"/>
                  </a:cubicBezTo>
                  <a:cubicBezTo>
                    <a:pt x="4540" y="1610"/>
                    <a:pt x="8774" y="973"/>
                    <a:pt x="9902" y="973"/>
                  </a:cubicBezTo>
                  <a:cubicBezTo>
                    <a:pt x="10900" y="973"/>
                    <a:pt x="12869" y="2535"/>
                    <a:pt x="13610" y="3700"/>
                  </a:cubicBezTo>
                  <a:cubicBezTo>
                    <a:pt x="14021" y="4346"/>
                    <a:pt x="13805" y="4891"/>
                    <a:pt x="13692" y="5095"/>
                  </a:cubicBezTo>
                  <a:cubicBezTo>
                    <a:pt x="13526" y="5398"/>
                    <a:pt x="13283" y="5557"/>
                    <a:pt x="13129" y="5557"/>
                  </a:cubicBezTo>
                  <a:cubicBezTo>
                    <a:pt x="12715" y="5557"/>
                    <a:pt x="11040" y="4860"/>
                    <a:pt x="10082" y="4421"/>
                  </a:cubicBezTo>
                  <a:cubicBezTo>
                    <a:pt x="10042" y="4402"/>
                    <a:pt x="9998" y="4393"/>
                    <a:pt x="9955" y="4393"/>
                  </a:cubicBezTo>
                  <a:cubicBezTo>
                    <a:pt x="9892" y="4393"/>
                    <a:pt x="9829" y="4413"/>
                    <a:pt x="9776" y="4450"/>
                  </a:cubicBezTo>
                  <a:cubicBezTo>
                    <a:pt x="9762" y="4460"/>
                    <a:pt x="8350" y="5459"/>
                    <a:pt x="6969" y="5558"/>
                  </a:cubicBezTo>
                  <a:cubicBezTo>
                    <a:pt x="6900" y="5563"/>
                    <a:pt x="6828" y="5565"/>
                    <a:pt x="6753" y="5565"/>
                  </a:cubicBezTo>
                  <a:cubicBezTo>
                    <a:pt x="5626" y="5565"/>
                    <a:pt x="3877" y="5036"/>
                    <a:pt x="2183" y="4521"/>
                  </a:cubicBezTo>
                  <a:cubicBezTo>
                    <a:pt x="1689" y="4371"/>
                    <a:pt x="1198" y="4223"/>
                    <a:pt x="727" y="4088"/>
                  </a:cubicBezTo>
                  <a:lnTo>
                    <a:pt x="626" y="4058"/>
                  </a:lnTo>
                  <a:cubicBezTo>
                    <a:pt x="654" y="3658"/>
                    <a:pt x="723" y="3262"/>
                    <a:pt x="831" y="2876"/>
                  </a:cubicBezTo>
                  <a:cubicBezTo>
                    <a:pt x="1079" y="1983"/>
                    <a:pt x="1861" y="1200"/>
                    <a:pt x="2529" y="668"/>
                  </a:cubicBezTo>
                  <a:close/>
                  <a:moveTo>
                    <a:pt x="2496" y="0"/>
                  </a:moveTo>
                  <a:cubicBezTo>
                    <a:pt x="2431" y="0"/>
                    <a:pt x="2365" y="22"/>
                    <a:pt x="2311" y="63"/>
                  </a:cubicBezTo>
                  <a:cubicBezTo>
                    <a:pt x="1540" y="650"/>
                    <a:pt x="554" y="1586"/>
                    <a:pt x="242" y="2713"/>
                  </a:cubicBezTo>
                  <a:cubicBezTo>
                    <a:pt x="93" y="3247"/>
                    <a:pt x="16" y="3758"/>
                    <a:pt x="4" y="4276"/>
                  </a:cubicBezTo>
                  <a:cubicBezTo>
                    <a:pt x="0" y="4412"/>
                    <a:pt x="89" y="4535"/>
                    <a:pt x="220" y="4575"/>
                  </a:cubicBezTo>
                  <a:lnTo>
                    <a:pt x="559" y="4676"/>
                  </a:lnTo>
                  <a:cubicBezTo>
                    <a:pt x="1027" y="4810"/>
                    <a:pt x="1514" y="4958"/>
                    <a:pt x="2004" y="5107"/>
                  </a:cubicBezTo>
                  <a:cubicBezTo>
                    <a:pt x="3739" y="5634"/>
                    <a:pt x="5529" y="6177"/>
                    <a:pt x="6756" y="6177"/>
                  </a:cubicBezTo>
                  <a:cubicBezTo>
                    <a:pt x="6845" y="6177"/>
                    <a:pt x="6931" y="6175"/>
                    <a:pt x="7014" y="6168"/>
                  </a:cubicBezTo>
                  <a:cubicBezTo>
                    <a:pt x="8302" y="6076"/>
                    <a:pt x="9559" y="5325"/>
                    <a:pt x="9984" y="5048"/>
                  </a:cubicBezTo>
                  <a:cubicBezTo>
                    <a:pt x="10643" y="5346"/>
                    <a:pt x="12520" y="6169"/>
                    <a:pt x="13129" y="6169"/>
                  </a:cubicBezTo>
                  <a:cubicBezTo>
                    <a:pt x="13537" y="6169"/>
                    <a:pt x="13969" y="5863"/>
                    <a:pt x="14230" y="5389"/>
                  </a:cubicBezTo>
                  <a:cubicBezTo>
                    <a:pt x="14573" y="4766"/>
                    <a:pt x="14534" y="4010"/>
                    <a:pt x="14128" y="3371"/>
                  </a:cubicBezTo>
                  <a:cubicBezTo>
                    <a:pt x="13375" y="2187"/>
                    <a:pt x="11221" y="361"/>
                    <a:pt x="9902" y="361"/>
                  </a:cubicBezTo>
                  <a:cubicBezTo>
                    <a:pt x="8813" y="361"/>
                    <a:pt x="5164" y="897"/>
                    <a:pt x="4503" y="996"/>
                  </a:cubicBezTo>
                  <a:cubicBezTo>
                    <a:pt x="4266" y="875"/>
                    <a:pt x="3564" y="516"/>
                    <a:pt x="2638" y="35"/>
                  </a:cubicBezTo>
                  <a:cubicBezTo>
                    <a:pt x="2593" y="12"/>
                    <a:pt x="2545" y="0"/>
                    <a:pt x="24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451;p54">
              <a:extLst>
                <a:ext uri="{FF2B5EF4-FFF2-40B4-BE49-F238E27FC236}">
                  <a16:creationId xmlns:a16="http://schemas.microsoft.com/office/drawing/2014/main" id="{A68DC10C-C478-DC54-AD55-B19CCF5D987C}"/>
                </a:ext>
              </a:extLst>
            </p:cNvPr>
            <p:cNvSpPr/>
            <p:nvPr/>
          </p:nvSpPr>
          <p:spPr>
            <a:xfrm>
              <a:off x="2301725" y="1746050"/>
              <a:ext cx="318700" cy="436725"/>
            </a:xfrm>
            <a:custGeom>
              <a:avLst/>
              <a:gdLst/>
              <a:ahLst/>
              <a:cxnLst/>
              <a:rect l="l" t="t" r="r" b="b"/>
              <a:pathLst>
                <a:path w="12748" h="17469" extrusionOk="0">
                  <a:moveTo>
                    <a:pt x="4057" y="1"/>
                  </a:moveTo>
                  <a:cubicBezTo>
                    <a:pt x="3762" y="1"/>
                    <a:pt x="3478" y="38"/>
                    <a:pt x="3214" y="115"/>
                  </a:cubicBezTo>
                  <a:cubicBezTo>
                    <a:pt x="2888" y="211"/>
                    <a:pt x="428" y="2900"/>
                    <a:pt x="214" y="6007"/>
                  </a:cubicBezTo>
                  <a:cubicBezTo>
                    <a:pt x="1" y="9114"/>
                    <a:pt x="2357" y="14255"/>
                    <a:pt x="2785" y="15112"/>
                  </a:cubicBezTo>
                  <a:cubicBezTo>
                    <a:pt x="3213" y="15970"/>
                    <a:pt x="2678" y="17469"/>
                    <a:pt x="3749" y="17469"/>
                  </a:cubicBezTo>
                  <a:cubicBezTo>
                    <a:pt x="4820" y="17469"/>
                    <a:pt x="8142" y="12541"/>
                    <a:pt x="8142" y="12541"/>
                  </a:cubicBezTo>
                  <a:cubicBezTo>
                    <a:pt x="8142" y="12541"/>
                    <a:pt x="8498" y="12562"/>
                    <a:pt x="9003" y="12562"/>
                  </a:cubicBezTo>
                  <a:cubicBezTo>
                    <a:pt x="10137" y="12562"/>
                    <a:pt x="12022" y="12459"/>
                    <a:pt x="12319" y="11791"/>
                  </a:cubicBezTo>
                  <a:cubicBezTo>
                    <a:pt x="12748" y="10828"/>
                    <a:pt x="9320" y="5472"/>
                    <a:pt x="8570" y="3222"/>
                  </a:cubicBezTo>
                  <a:cubicBezTo>
                    <a:pt x="7929" y="1298"/>
                    <a:pt x="5799" y="1"/>
                    <a:pt x="4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452;p54">
              <a:extLst>
                <a:ext uri="{FF2B5EF4-FFF2-40B4-BE49-F238E27FC236}">
                  <a16:creationId xmlns:a16="http://schemas.microsoft.com/office/drawing/2014/main" id="{B534BE90-C32E-D349-B290-A58D095F4360}"/>
                </a:ext>
              </a:extLst>
            </p:cNvPr>
            <p:cNvSpPr/>
            <p:nvPr/>
          </p:nvSpPr>
          <p:spPr>
            <a:xfrm>
              <a:off x="2293450" y="1738550"/>
              <a:ext cx="330750" cy="451900"/>
            </a:xfrm>
            <a:custGeom>
              <a:avLst/>
              <a:gdLst/>
              <a:ahLst/>
              <a:cxnLst/>
              <a:rect l="l" t="t" r="r" b="b"/>
              <a:pathLst>
                <a:path w="13230" h="18076" extrusionOk="0">
                  <a:moveTo>
                    <a:pt x="4397" y="605"/>
                  </a:moveTo>
                  <a:cubicBezTo>
                    <a:pt x="5993" y="605"/>
                    <a:pt x="7999" y="1784"/>
                    <a:pt x="8611" y="3619"/>
                  </a:cubicBezTo>
                  <a:cubicBezTo>
                    <a:pt x="8921" y="4549"/>
                    <a:pt x="9646" y="5937"/>
                    <a:pt x="10414" y="7408"/>
                  </a:cubicBezTo>
                  <a:cubicBezTo>
                    <a:pt x="11271" y="9047"/>
                    <a:pt x="12566" y="11526"/>
                    <a:pt x="12371" y="11967"/>
                  </a:cubicBezTo>
                  <a:cubicBezTo>
                    <a:pt x="12195" y="12362"/>
                    <a:pt x="10805" y="12560"/>
                    <a:pt x="9363" y="12560"/>
                  </a:cubicBezTo>
                  <a:cubicBezTo>
                    <a:pt x="9071" y="12560"/>
                    <a:pt x="8776" y="12552"/>
                    <a:pt x="8489" y="12536"/>
                  </a:cubicBezTo>
                  <a:cubicBezTo>
                    <a:pt x="8485" y="12535"/>
                    <a:pt x="8481" y="12535"/>
                    <a:pt x="8476" y="12535"/>
                  </a:cubicBezTo>
                  <a:cubicBezTo>
                    <a:pt x="8374" y="12535"/>
                    <a:pt x="8277" y="12586"/>
                    <a:pt x="8219" y="12671"/>
                  </a:cubicBezTo>
                  <a:cubicBezTo>
                    <a:pt x="6666" y="14976"/>
                    <a:pt x="4642" y="17463"/>
                    <a:pt x="4080" y="17463"/>
                  </a:cubicBezTo>
                  <a:cubicBezTo>
                    <a:pt x="3756" y="17463"/>
                    <a:pt x="3684" y="17311"/>
                    <a:pt x="3632" y="16504"/>
                  </a:cubicBezTo>
                  <a:cubicBezTo>
                    <a:pt x="3606" y="16103"/>
                    <a:pt x="3577" y="15650"/>
                    <a:pt x="3390" y="15276"/>
                  </a:cubicBezTo>
                  <a:cubicBezTo>
                    <a:pt x="2670" y="13836"/>
                    <a:pt x="659" y="9103"/>
                    <a:pt x="851" y="6328"/>
                  </a:cubicBezTo>
                  <a:cubicBezTo>
                    <a:pt x="1053" y="3408"/>
                    <a:pt x="3314" y="911"/>
                    <a:pt x="3649" y="703"/>
                  </a:cubicBezTo>
                  <a:cubicBezTo>
                    <a:pt x="3882" y="637"/>
                    <a:pt x="4134" y="605"/>
                    <a:pt x="4397" y="605"/>
                  </a:cubicBezTo>
                  <a:close/>
                  <a:moveTo>
                    <a:pt x="4355" y="0"/>
                  </a:moveTo>
                  <a:cubicBezTo>
                    <a:pt x="4039" y="0"/>
                    <a:pt x="3736" y="40"/>
                    <a:pt x="3458" y="122"/>
                  </a:cubicBezTo>
                  <a:cubicBezTo>
                    <a:pt x="2967" y="266"/>
                    <a:pt x="459" y="3100"/>
                    <a:pt x="240" y="6286"/>
                  </a:cubicBezTo>
                  <a:cubicBezTo>
                    <a:pt x="0" y="9755"/>
                    <a:pt x="2814" y="15492"/>
                    <a:pt x="2843" y="15550"/>
                  </a:cubicBezTo>
                  <a:cubicBezTo>
                    <a:pt x="2974" y="15812"/>
                    <a:pt x="2998" y="16184"/>
                    <a:pt x="3021" y="16542"/>
                  </a:cubicBezTo>
                  <a:cubicBezTo>
                    <a:pt x="3063" y="17189"/>
                    <a:pt x="3120" y="18076"/>
                    <a:pt x="4080" y="18076"/>
                  </a:cubicBezTo>
                  <a:cubicBezTo>
                    <a:pt x="5182" y="18076"/>
                    <a:pt x="7727" y="14483"/>
                    <a:pt x="8629" y="13156"/>
                  </a:cubicBezTo>
                  <a:cubicBezTo>
                    <a:pt x="8844" y="13166"/>
                    <a:pt x="9125" y="13175"/>
                    <a:pt x="9441" y="13175"/>
                  </a:cubicBezTo>
                  <a:cubicBezTo>
                    <a:pt x="10720" y="13175"/>
                    <a:pt x="12568" y="13029"/>
                    <a:pt x="12929" y="12215"/>
                  </a:cubicBezTo>
                  <a:cubicBezTo>
                    <a:pt x="13229" y="11540"/>
                    <a:pt x="12375" y="9840"/>
                    <a:pt x="10956" y="7124"/>
                  </a:cubicBezTo>
                  <a:cubicBezTo>
                    <a:pt x="10233" y="5739"/>
                    <a:pt x="9485" y="4308"/>
                    <a:pt x="9190" y="3425"/>
                  </a:cubicBezTo>
                  <a:cubicBezTo>
                    <a:pt x="8495" y="1337"/>
                    <a:pt x="6194" y="0"/>
                    <a:pt x="4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453;p54">
              <a:extLst>
                <a:ext uri="{FF2B5EF4-FFF2-40B4-BE49-F238E27FC236}">
                  <a16:creationId xmlns:a16="http://schemas.microsoft.com/office/drawing/2014/main" id="{DDEAE319-2B7D-317A-1D39-25B81BBCEB95}"/>
                </a:ext>
              </a:extLst>
            </p:cNvPr>
            <p:cNvSpPr/>
            <p:nvPr/>
          </p:nvSpPr>
          <p:spPr>
            <a:xfrm>
              <a:off x="2352600" y="1687325"/>
              <a:ext cx="257100" cy="396375"/>
            </a:xfrm>
            <a:custGeom>
              <a:avLst/>
              <a:gdLst/>
              <a:ahLst/>
              <a:cxnLst/>
              <a:rect l="l" t="t" r="r" b="b"/>
              <a:pathLst>
                <a:path w="10284" h="15855" extrusionOk="0">
                  <a:moveTo>
                    <a:pt x="1868" y="0"/>
                  </a:moveTo>
                  <a:cubicBezTo>
                    <a:pt x="1489" y="0"/>
                    <a:pt x="1197" y="207"/>
                    <a:pt x="964" y="857"/>
                  </a:cubicBezTo>
                  <a:cubicBezTo>
                    <a:pt x="964" y="857"/>
                    <a:pt x="964" y="3749"/>
                    <a:pt x="536" y="5249"/>
                  </a:cubicBezTo>
                  <a:cubicBezTo>
                    <a:pt x="107" y="6749"/>
                    <a:pt x="0" y="7499"/>
                    <a:pt x="1607" y="9856"/>
                  </a:cubicBezTo>
                  <a:cubicBezTo>
                    <a:pt x="3214" y="12213"/>
                    <a:pt x="6857" y="15854"/>
                    <a:pt x="6857" y="15854"/>
                  </a:cubicBezTo>
                  <a:cubicBezTo>
                    <a:pt x="6857" y="15854"/>
                    <a:pt x="7070" y="13390"/>
                    <a:pt x="7178" y="11998"/>
                  </a:cubicBezTo>
                  <a:cubicBezTo>
                    <a:pt x="7284" y="10605"/>
                    <a:pt x="9427" y="9749"/>
                    <a:pt x="9855" y="9106"/>
                  </a:cubicBezTo>
                  <a:cubicBezTo>
                    <a:pt x="10284" y="8463"/>
                    <a:pt x="7499" y="8034"/>
                    <a:pt x="6428" y="6107"/>
                  </a:cubicBezTo>
                  <a:cubicBezTo>
                    <a:pt x="5357" y="4178"/>
                    <a:pt x="5357" y="857"/>
                    <a:pt x="3857" y="536"/>
                  </a:cubicBezTo>
                  <a:cubicBezTo>
                    <a:pt x="3007" y="354"/>
                    <a:pt x="2364" y="0"/>
                    <a:pt x="18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454;p54">
              <a:extLst>
                <a:ext uri="{FF2B5EF4-FFF2-40B4-BE49-F238E27FC236}">
                  <a16:creationId xmlns:a16="http://schemas.microsoft.com/office/drawing/2014/main" id="{C53C2509-E326-0D98-1A59-B81494E90217}"/>
                </a:ext>
              </a:extLst>
            </p:cNvPr>
            <p:cNvSpPr/>
            <p:nvPr/>
          </p:nvSpPr>
          <p:spPr>
            <a:xfrm>
              <a:off x="2346175" y="1679775"/>
              <a:ext cx="262025" cy="411575"/>
            </a:xfrm>
            <a:custGeom>
              <a:avLst/>
              <a:gdLst/>
              <a:ahLst/>
              <a:cxnLst/>
              <a:rect l="l" t="t" r="r" b="b"/>
              <a:pathLst>
                <a:path w="10481" h="16463" extrusionOk="0">
                  <a:moveTo>
                    <a:pt x="2132" y="605"/>
                  </a:moveTo>
                  <a:cubicBezTo>
                    <a:pt x="2341" y="605"/>
                    <a:pt x="2614" y="698"/>
                    <a:pt x="3000" y="830"/>
                  </a:cubicBezTo>
                  <a:cubicBezTo>
                    <a:pt x="3307" y="934"/>
                    <a:pt x="3655" y="1053"/>
                    <a:pt x="4049" y="1137"/>
                  </a:cubicBezTo>
                  <a:cubicBezTo>
                    <a:pt x="4788" y="1295"/>
                    <a:pt x="5124" y="2555"/>
                    <a:pt x="5481" y="3888"/>
                  </a:cubicBezTo>
                  <a:cubicBezTo>
                    <a:pt x="5729" y="4818"/>
                    <a:pt x="5986" y="5781"/>
                    <a:pt x="6418" y="6557"/>
                  </a:cubicBezTo>
                  <a:cubicBezTo>
                    <a:pt x="7054" y="7703"/>
                    <a:pt x="8211" y="8332"/>
                    <a:pt x="9057" y="8792"/>
                  </a:cubicBezTo>
                  <a:cubicBezTo>
                    <a:pt x="9342" y="8947"/>
                    <a:pt x="9723" y="9154"/>
                    <a:pt x="9832" y="9274"/>
                  </a:cubicBezTo>
                  <a:cubicBezTo>
                    <a:pt x="9701" y="9439"/>
                    <a:pt x="9391" y="9659"/>
                    <a:pt x="9064" y="9892"/>
                  </a:cubicBezTo>
                  <a:cubicBezTo>
                    <a:pt x="8239" y="10479"/>
                    <a:pt x="7212" y="11210"/>
                    <a:pt x="7129" y="12277"/>
                  </a:cubicBezTo>
                  <a:cubicBezTo>
                    <a:pt x="7057" y="13215"/>
                    <a:pt x="6936" y="14640"/>
                    <a:pt x="6865" y="15468"/>
                  </a:cubicBezTo>
                  <a:cubicBezTo>
                    <a:pt x="5835" y="14408"/>
                    <a:pt x="3350" y="11794"/>
                    <a:pt x="2117" y="9986"/>
                  </a:cubicBezTo>
                  <a:cubicBezTo>
                    <a:pt x="578" y="7726"/>
                    <a:pt x="681" y="7059"/>
                    <a:pt x="1087" y="5636"/>
                  </a:cubicBezTo>
                  <a:cubicBezTo>
                    <a:pt x="1495" y="4209"/>
                    <a:pt x="1525" y="1633"/>
                    <a:pt x="1527" y="1214"/>
                  </a:cubicBezTo>
                  <a:cubicBezTo>
                    <a:pt x="1694" y="767"/>
                    <a:pt x="1858" y="605"/>
                    <a:pt x="2132" y="605"/>
                  </a:cubicBezTo>
                  <a:close/>
                  <a:moveTo>
                    <a:pt x="2122" y="0"/>
                  </a:moveTo>
                  <a:cubicBezTo>
                    <a:pt x="1648" y="0"/>
                    <a:pt x="1224" y="241"/>
                    <a:pt x="933" y="1057"/>
                  </a:cubicBezTo>
                  <a:cubicBezTo>
                    <a:pt x="921" y="1089"/>
                    <a:pt x="916" y="1125"/>
                    <a:pt x="916" y="1159"/>
                  </a:cubicBezTo>
                  <a:cubicBezTo>
                    <a:pt x="916" y="1188"/>
                    <a:pt x="910" y="4027"/>
                    <a:pt x="499" y="5467"/>
                  </a:cubicBezTo>
                  <a:cubicBezTo>
                    <a:pt x="27" y="7120"/>
                    <a:pt x="0" y="7967"/>
                    <a:pt x="1611" y="10330"/>
                  </a:cubicBezTo>
                  <a:cubicBezTo>
                    <a:pt x="3215" y="12683"/>
                    <a:pt x="6748" y="16224"/>
                    <a:pt x="6896" y="16373"/>
                  </a:cubicBezTo>
                  <a:cubicBezTo>
                    <a:pt x="6954" y="16431"/>
                    <a:pt x="7032" y="16463"/>
                    <a:pt x="7114" y="16463"/>
                  </a:cubicBezTo>
                  <a:cubicBezTo>
                    <a:pt x="7272" y="16463"/>
                    <a:pt x="7404" y="16341"/>
                    <a:pt x="7418" y="16184"/>
                  </a:cubicBezTo>
                  <a:cubicBezTo>
                    <a:pt x="7418" y="16184"/>
                    <a:pt x="7633" y="13718"/>
                    <a:pt x="7739" y="12324"/>
                  </a:cubicBezTo>
                  <a:cubicBezTo>
                    <a:pt x="7800" y="11542"/>
                    <a:pt x="8698" y="10904"/>
                    <a:pt x="9419" y="10390"/>
                  </a:cubicBezTo>
                  <a:cubicBezTo>
                    <a:pt x="9834" y="10095"/>
                    <a:pt x="10192" y="9841"/>
                    <a:pt x="10367" y="9578"/>
                  </a:cubicBezTo>
                  <a:cubicBezTo>
                    <a:pt x="10480" y="9410"/>
                    <a:pt x="10473" y="9252"/>
                    <a:pt x="10448" y="9151"/>
                  </a:cubicBezTo>
                  <a:cubicBezTo>
                    <a:pt x="10363" y="8805"/>
                    <a:pt x="9959" y="8586"/>
                    <a:pt x="9350" y="8254"/>
                  </a:cubicBezTo>
                  <a:cubicBezTo>
                    <a:pt x="8570" y="7830"/>
                    <a:pt x="7502" y="7250"/>
                    <a:pt x="6953" y="6260"/>
                  </a:cubicBezTo>
                  <a:cubicBezTo>
                    <a:pt x="6557" y="5549"/>
                    <a:pt x="6310" y="4624"/>
                    <a:pt x="6072" y="3730"/>
                  </a:cubicBezTo>
                  <a:cubicBezTo>
                    <a:pt x="5666" y="2210"/>
                    <a:pt x="5282" y="776"/>
                    <a:pt x="4178" y="539"/>
                  </a:cubicBezTo>
                  <a:cubicBezTo>
                    <a:pt x="3819" y="462"/>
                    <a:pt x="3489" y="349"/>
                    <a:pt x="3199" y="251"/>
                  </a:cubicBezTo>
                  <a:cubicBezTo>
                    <a:pt x="2834" y="126"/>
                    <a:pt x="2465" y="0"/>
                    <a:pt x="2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455;p54">
              <a:extLst>
                <a:ext uri="{FF2B5EF4-FFF2-40B4-BE49-F238E27FC236}">
                  <a16:creationId xmlns:a16="http://schemas.microsoft.com/office/drawing/2014/main" id="{ABB06264-18ED-1608-1E34-671D51870F5D}"/>
                </a:ext>
              </a:extLst>
            </p:cNvPr>
            <p:cNvSpPr/>
            <p:nvPr/>
          </p:nvSpPr>
          <p:spPr>
            <a:xfrm>
              <a:off x="2258850" y="1329150"/>
              <a:ext cx="551725" cy="488550"/>
            </a:xfrm>
            <a:custGeom>
              <a:avLst/>
              <a:gdLst/>
              <a:ahLst/>
              <a:cxnLst/>
              <a:rect l="l" t="t" r="r" b="b"/>
              <a:pathLst>
                <a:path w="22069" h="19542" extrusionOk="0">
                  <a:moveTo>
                    <a:pt x="11387" y="1"/>
                  </a:moveTo>
                  <a:cubicBezTo>
                    <a:pt x="10813" y="1"/>
                    <a:pt x="10230" y="26"/>
                    <a:pt x="9643" y="80"/>
                  </a:cubicBezTo>
                  <a:cubicBezTo>
                    <a:pt x="3750" y="616"/>
                    <a:pt x="1073" y="4472"/>
                    <a:pt x="537" y="8328"/>
                  </a:cubicBezTo>
                  <a:cubicBezTo>
                    <a:pt x="1" y="12185"/>
                    <a:pt x="4072" y="15934"/>
                    <a:pt x="4500" y="16577"/>
                  </a:cubicBezTo>
                  <a:cubicBezTo>
                    <a:pt x="4929" y="17220"/>
                    <a:pt x="4393" y="17863"/>
                    <a:pt x="5679" y="18291"/>
                  </a:cubicBezTo>
                  <a:cubicBezTo>
                    <a:pt x="6107" y="18434"/>
                    <a:pt x="6548" y="18481"/>
                    <a:pt x="6944" y="18481"/>
                  </a:cubicBezTo>
                  <a:cubicBezTo>
                    <a:pt x="7738" y="18481"/>
                    <a:pt x="8357" y="18291"/>
                    <a:pt x="8357" y="18291"/>
                  </a:cubicBezTo>
                  <a:cubicBezTo>
                    <a:pt x="8357" y="18291"/>
                    <a:pt x="9190" y="19542"/>
                    <a:pt x="10637" y="19542"/>
                  </a:cubicBezTo>
                  <a:cubicBezTo>
                    <a:pt x="10831" y="19542"/>
                    <a:pt x="11035" y="19519"/>
                    <a:pt x="11249" y="19469"/>
                  </a:cubicBezTo>
                  <a:cubicBezTo>
                    <a:pt x="13070" y="19041"/>
                    <a:pt x="12534" y="15398"/>
                    <a:pt x="13285" y="14970"/>
                  </a:cubicBezTo>
                  <a:cubicBezTo>
                    <a:pt x="14035" y="14542"/>
                    <a:pt x="14570" y="13149"/>
                    <a:pt x="16820" y="11864"/>
                  </a:cubicBezTo>
                  <a:cubicBezTo>
                    <a:pt x="19069" y="10578"/>
                    <a:pt x="19069" y="8650"/>
                    <a:pt x="19069" y="8650"/>
                  </a:cubicBezTo>
                  <a:cubicBezTo>
                    <a:pt x="19069" y="8650"/>
                    <a:pt x="22069" y="7793"/>
                    <a:pt x="21532" y="4793"/>
                  </a:cubicBezTo>
                  <a:cubicBezTo>
                    <a:pt x="21051" y="2093"/>
                    <a:pt x="16574" y="1"/>
                    <a:pt x="11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456;p54">
              <a:extLst>
                <a:ext uri="{FF2B5EF4-FFF2-40B4-BE49-F238E27FC236}">
                  <a16:creationId xmlns:a16="http://schemas.microsoft.com/office/drawing/2014/main" id="{5B2774E2-E8D3-C2CE-D820-37420C867A28}"/>
                </a:ext>
              </a:extLst>
            </p:cNvPr>
            <p:cNvSpPr/>
            <p:nvPr/>
          </p:nvSpPr>
          <p:spPr>
            <a:xfrm>
              <a:off x="2252925" y="1321450"/>
              <a:ext cx="564075" cy="503950"/>
            </a:xfrm>
            <a:custGeom>
              <a:avLst/>
              <a:gdLst/>
              <a:ahLst/>
              <a:cxnLst/>
              <a:rect l="l" t="t" r="r" b="b"/>
              <a:pathLst>
                <a:path w="22563" h="20158" extrusionOk="0">
                  <a:moveTo>
                    <a:pt x="11629" y="614"/>
                  </a:moveTo>
                  <a:cubicBezTo>
                    <a:pt x="16606" y="614"/>
                    <a:pt x="21006" y="2561"/>
                    <a:pt x="21469" y="5154"/>
                  </a:cubicBezTo>
                  <a:cubicBezTo>
                    <a:pt x="21949" y="7841"/>
                    <a:pt x="19333" y="8631"/>
                    <a:pt x="19222" y="8664"/>
                  </a:cubicBezTo>
                  <a:cubicBezTo>
                    <a:pt x="19092" y="8701"/>
                    <a:pt x="19002" y="8820"/>
                    <a:pt x="19000" y="8956"/>
                  </a:cubicBezTo>
                  <a:cubicBezTo>
                    <a:pt x="19000" y="9028"/>
                    <a:pt x="18960" y="10731"/>
                    <a:pt x="16905" y="11905"/>
                  </a:cubicBezTo>
                  <a:cubicBezTo>
                    <a:pt x="15433" y="12747"/>
                    <a:pt x="14675" y="13629"/>
                    <a:pt x="14121" y="14274"/>
                  </a:cubicBezTo>
                  <a:cubicBezTo>
                    <a:pt x="13830" y="14614"/>
                    <a:pt x="13600" y="14882"/>
                    <a:pt x="13370" y="15012"/>
                  </a:cubicBezTo>
                  <a:cubicBezTo>
                    <a:pt x="12954" y="15251"/>
                    <a:pt x="12850" y="15927"/>
                    <a:pt x="12718" y="16785"/>
                  </a:cubicBezTo>
                  <a:cubicBezTo>
                    <a:pt x="12548" y="17889"/>
                    <a:pt x="12337" y="19263"/>
                    <a:pt x="11416" y="19479"/>
                  </a:cubicBezTo>
                  <a:cubicBezTo>
                    <a:pt x="11226" y="19524"/>
                    <a:pt x="11044" y="19544"/>
                    <a:pt x="10873" y="19544"/>
                  </a:cubicBezTo>
                  <a:cubicBezTo>
                    <a:pt x="9619" y="19544"/>
                    <a:pt x="8883" y="18479"/>
                    <a:pt x="8848" y="18429"/>
                  </a:cubicBezTo>
                  <a:cubicBezTo>
                    <a:pt x="8791" y="18345"/>
                    <a:pt x="8696" y="18294"/>
                    <a:pt x="8594" y="18293"/>
                  </a:cubicBezTo>
                  <a:cubicBezTo>
                    <a:pt x="8563" y="18293"/>
                    <a:pt x="8533" y="18297"/>
                    <a:pt x="8504" y="18306"/>
                  </a:cubicBezTo>
                  <a:cubicBezTo>
                    <a:pt x="8496" y="18309"/>
                    <a:pt x="7917" y="18483"/>
                    <a:pt x="7182" y="18483"/>
                  </a:cubicBezTo>
                  <a:cubicBezTo>
                    <a:pt x="6814" y="18483"/>
                    <a:pt x="6407" y="18439"/>
                    <a:pt x="6013" y="18308"/>
                  </a:cubicBezTo>
                  <a:cubicBezTo>
                    <a:pt x="5345" y="18085"/>
                    <a:pt x="5310" y="17862"/>
                    <a:pt x="5253" y="17489"/>
                  </a:cubicBezTo>
                  <a:cubicBezTo>
                    <a:pt x="5219" y="17268"/>
                    <a:pt x="5176" y="16991"/>
                    <a:pt x="4992" y="16715"/>
                  </a:cubicBezTo>
                  <a:cubicBezTo>
                    <a:pt x="4912" y="16595"/>
                    <a:pt x="4756" y="16419"/>
                    <a:pt x="4520" y="16152"/>
                  </a:cubicBezTo>
                  <a:cubicBezTo>
                    <a:pt x="3360" y="14844"/>
                    <a:pt x="646" y="11782"/>
                    <a:pt x="1077" y="8678"/>
                  </a:cubicBezTo>
                  <a:cubicBezTo>
                    <a:pt x="1710" y="4123"/>
                    <a:pt x="5011" y="1138"/>
                    <a:pt x="9907" y="692"/>
                  </a:cubicBezTo>
                  <a:cubicBezTo>
                    <a:pt x="10485" y="640"/>
                    <a:pt x="11061" y="614"/>
                    <a:pt x="11629" y="614"/>
                  </a:cubicBezTo>
                  <a:close/>
                  <a:moveTo>
                    <a:pt x="11661" y="1"/>
                  </a:moveTo>
                  <a:cubicBezTo>
                    <a:pt x="11066" y="1"/>
                    <a:pt x="10461" y="27"/>
                    <a:pt x="9852" y="83"/>
                  </a:cubicBezTo>
                  <a:cubicBezTo>
                    <a:pt x="4652" y="556"/>
                    <a:pt x="1145" y="3737"/>
                    <a:pt x="470" y="8594"/>
                  </a:cubicBezTo>
                  <a:cubicBezTo>
                    <a:pt x="1" y="11978"/>
                    <a:pt x="2846" y="15187"/>
                    <a:pt x="4062" y="16559"/>
                  </a:cubicBezTo>
                  <a:cubicBezTo>
                    <a:pt x="4258" y="16779"/>
                    <a:pt x="4426" y="16970"/>
                    <a:pt x="4483" y="17055"/>
                  </a:cubicBezTo>
                  <a:cubicBezTo>
                    <a:pt x="4592" y="17218"/>
                    <a:pt x="4618" y="17387"/>
                    <a:pt x="4648" y="17582"/>
                  </a:cubicBezTo>
                  <a:cubicBezTo>
                    <a:pt x="4714" y="18013"/>
                    <a:pt x="4796" y="18548"/>
                    <a:pt x="5819" y="18890"/>
                  </a:cubicBezTo>
                  <a:cubicBezTo>
                    <a:pt x="6284" y="19045"/>
                    <a:pt x="6758" y="19096"/>
                    <a:pt x="7183" y="19096"/>
                  </a:cubicBezTo>
                  <a:cubicBezTo>
                    <a:pt x="7741" y="19096"/>
                    <a:pt x="8214" y="19008"/>
                    <a:pt x="8474" y="18947"/>
                  </a:cubicBezTo>
                  <a:cubicBezTo>
                    <a:pt x="8783" y="19323"/>
                    <a:pt x="9612" y="20158"/>
                    <a:pt x="10865" y="20158"/>
                  </a:cubicBezTo>
                  <a:cubicBezTo>
                    <a:pt x="11097" y="20157"/>
                    <a:pt x="11330" y="20129"/>
                    <a:pt x="11557" y="20075"/>
                  </a:cubicBezTo>
                  <a:cubicBezTo>
                    <a:pt x="12878" y="19765"/>
                    <a:pt x="13124" y="18164"/>
                    <a:pt x="13323" y="16878"/>
                  </a:cubicBezTo>
                  <a:cubicBezTo>
                    <a:pt x="13398" y="16383"/>
                    <a:pt x="13513" y="15635"/>
                    <a:pt x="13673" y="15544"/>
                  </a:cubicBezTo>
                  <a:cubicBezTo>
                    <a:pt x="13994" y="15361"/>
                    <a:pt x="14254" y="15057"/>
                    <a:pt x="14586" y="14672"/>
                  </a:cubicBezTo>
                  <a:cubicBezTo>
                    <a:pt x="15110" y="14062"/>
                    <a:pt x="15827" y="13227"/>
                    <a:pt x="17209" y="12437"/>
                  </a:cubicBezTo>
                  <a:cubicBezTo>
                    <a:pt x="19155" y="11325"/>
                    <a:pt x="19525" y="9757"/>
                    <a:pt x="19596" y="9180"/>
                  </a:cubicBezTo>
                  <a:cubicBezTo>
                    <a:pt x="20303" y="8904"/>
                    <a:pt x="22563" y="7799"/>
                    <a:pt x="22071" y="5048"/>
                  </a:cubicBezTo>
                  <a:cubicBezTo>
                    <a:pt x="21551" y="2133"/>
                    <a:pt x="16972" y="1"/>
                    <a:pt x="116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457;p54">
              <a:extLst>
                <a:ext uri="{FF2B5EF4-FFF2-40B4-BE49-F238E27FC236}">
                  <a16:creationId xmlns:a16="http://schemas.microsoft.com/office/drawing/2014/main" id="{77ECE7A8-A857-255C-894F-A21F32679BDA}"/>
                </a:ext>
              </a:extLst>
            </p:cNvPr>
            <p:cNvSpPr/>
            <p:nvPr/>
          </p:nvSpPr>
          <p:spPr>
            <a:xfrm>
              <a:off x="2407475" y="1545375"/>
              <a:ext cx="360250" cy="399975"/>
            </a:xfrm>
            <a:custGeom>
              <a:avLst/>
              <a:gdLst/>
              <a:ahLst/>
              <a:cxnLst/>
              <a:rect l="l" t="t" r="r" b="b"/>
              <a:pathLst>
                <a:path w="14410" h="15999" extrusionOk="0">
                  <a:moveTo>
                    <a:pt x="13125" y="0"/>
                  </a:moveTo>
                  <a:cubicBezTo>
                    <a:pt x="13125" y="0"/>
                    <a:pt x="12589" y="1929"/>
                    <a:pt x="10875" y="1929"/>
                  </a:cubicBezTo>
                  <a:cubicBezTo>
                    <a:pt x="9160" y="1929"/>
                    <a:pt x="7447" y="1394"/>
                    <a:pt x="7446" y="1394"/>
                  </a:cubicBezTo>
                  <a:lnTo>
                    <a:pt x="7446" y="1394"/>
                  </a:lnTo>
                  <a:cubicBezTo>
                    <a:pt x="7446" y="1394"/>
                    <a:pt x="8304" y="3643"/>
                    <a:pt x="7660" y="4608"/>
                  </a:cubicBezTo>
                  <a:cubicBezTo>
                    <a:pt x="7018" y="5571"/>
                    <a:pt x="5947" y="5357"/>
                    <a:pt x="5733" y="5785"/>
                  </a:cubicBezTo>
                  <a:cubicBezTo>
                    <a:pt x="5518" y="6214"/>
                    <a:pt x="5625" y="8142"/>
                    <a:pt x="5518" y="8571"/>
                  </a:cubicBezTo>
                  <a:cubicBezTo>
                    <a:pt x="5447" y="8857"/>
                    <a:pt x="5090" y="9618"/>
                    <a:pt x="4670" y="9618"/>
                  </a:cubicBezTo>
                  <a:cubicBezTo>
                    <a:pt x="4459" y="9618"/>
                    <a:pt x="4233" y="9428"/>
                    <a:pt x="4019" y="8892"/>
                  </a:cubicBezTo>
                  <a:cubicBezTo>
                    <a:pt x="4019" y="8892"/>
                    <a:pt x="4233" y="7178"/>
                    <a:pt x="2090" y="6964"/>
                  </a:cubicBezTo>
                  <a:cubicBezTo>
                    <a:pt x="1985" y="6953"/>
                    <a:pt x="1885" y="6948"/>
                    <a:pt x="1793" y="6948"/>
                  </a:cubicBezTo>
                  <a:cubicBezTo>
                    <a:pt x="1" y="6948"/>
                    <a:pt x="505" y="8832"/>
                    <a:pt x="912" y="9749"/>
                  </a:cubicBezTo>
                  <a:cubicBezTo>
                    <a:pt x="1340" y="10714"/>
                    <a:pt x="2840" y="11462"/>
                    <a:pt x="2840" y="11462"/>
                  </a:cubicBezTo>
                  <a:cubicBezTo>
                    <a:pt x="2840" y="11462"/>
                    <a:pt x="3376" y="13926"/>
                    <a:pt x="4125" y="14140"/>
                  </a:cubicBezTo>
                  <a:cubicBezTo>
                    <a:pt x="4818" y="14338"/>
                    <a:pt x="8708" y="15998"/>
                    <a:pt x="9975" y="15998"/>
                  </a:cubicBezTo>
                  <a:cubicBezTo>
                    <a:pt x="10080" y="15998"/>
                    <a:pt x="10167" y="15987"/>
                    <a:pt x="10233" y="15962"/>
                  </a:cubicBezTo>
                  <a:cubicBezTo>
                    <a:pt x="11090" y="15640"/>
                    <a:pt x="11946" y="11676"/>
                    <a:pt x="11946" y="11676"/>
                  </a:cubicBezTo>
                  <a:cubicBezTo>
                    <a:pt x="11946" y="11676"/>
                    <a:pt x="13446" y="10927"/>
                    <a:pt x="13446" y="10177"/>
                  </a:cubicBezTo>
                  <a:cubicBezTo>
                    <a:pt x="13446" y="9427"/>
                    <a:pt x="12804" y="7285"/>
                    <a:pt x="12804" y="6749"/>
                  </a:cubicBezTo>
                  <a:cubicBezTo>
                    <a:pt x="12804" y="6214"/>
                    <a:pt x="13981" y="4714"/>
                    <a:pt x="14196" y="3535"/>
                  </a:cubicBezTo>
                  <a:cubicBezTo>
                    <a:pt x="14410" y="2358"/>
                    <a:pt x="13125" y="0"/>
                    <a:pt x="13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458;p54">
              <a:extLst>
                <a:ext uri="{FF2B5EF4-FFF2-40B4-BE49-F238E27FC236}">
                  <a16:creationId xmlns:a16="http://schemas.microsoft.com/office/drawing/2014/main" id="{CD6FB3D1-EA04-7743-0646-546E7481EA30}"/>
                </a:ext>
              </a:extLst>
            </p:cNvPr>
            <p:cNvSpPr/>
            <p:nvPr/>
          </p:nvSpPr>
          <p:spPr>
            <a:xfrm>
              <a:off x="2404625" y="1537725"/>
              <a:ext cx="370950" cy="415250"/>
            </a:xfrm>
            <a:custGeom>
              <a:avLst/>
              <a:gdLst/>
              <a:ahLst/>
              <a:cxnLst/>
              <a:rect l="l" t="t" r="r" b="b"/>
              <a:pathLst>
                <a:path w="14838" h="16610" extrusionOk="0">
                  <a:moveTo>
                    <a:pt x="13263" y="1041"/>
                  </a:moveTo>
                  <a:cubicBezTo>
                    <a:pt x="13648" y="1862"/>
                    <a:pt x="14132" y="3108"/>
                    <a:pt x="14008" y="3788"/>
                  </a:cubicBezTo>
                  <a:cubicBezTo>
                    <a:pt x="13899" y="4385"/>
                    <a:pt x="13496" y="5120"/>
                    <a:pt x="13172" y="5711"/>
                  </a:cubicBezTo>
                  <a:cubicBezTo>
                    <a:pt x="12814" y="6366"/>
                    <a:pt x="12611" y="6750"/>
                    <a:pt x="12611" y="7056"/>
                  </a:cubicBezTo>
                  <a:cubicBezTo>
                    <a:pt x="12611" y="7336"/>
                    <a:pt x="12744" y="7914"/>
                    <a:pt x="12899" y="8585"/>
                  </a:cubicBezTo>
                  <a:cubicBezTo>
                    <a:pt x="13065" y="9300"/>
                    <a:pt x="13253" y="10112"/>
                    <a:pt x="13253" y="10485"/>
                  </a:cubicBezTo>
                  <a:cubicBezTo>
                    <a:pt x="13253" y="10866"/>
                    <a:pt x="12459" y="11441"/>
                    <a:pt x="11922" y="11710"/>
                  </a:cubicBezTo>
                  <a:cubicBezTo>
                    <a:pt x="11840" y="11752"/>
                    <a:pt x="11780" y="11828"/>
                    <a:pt x="11760" y="11919"/>
                  </a:cubicBezTo>
                  <a:cubicBezTo>
                    <a:pt x="11363" y="13755"/>
                    <a:pt x="10657" y="15824"/>
                    <a:pt x="10238" y="15981"/>
                  </a:cubicBezTo>
                  <a:cubicBezTo>
                    <a:pt x="10195" y="15998"/>
                    <a:pt x="10136" y="16005"/>
                    <a:pt x="10063" y="16005"/>
                  </a:cubicBezTo>
                  <a:cubicBezTo>
                    <a:pt x="9238" y="16005"/>
                    <a:pt x="6652" y="15021"/>
                    <a:pt x="5494" y="14580"/>
                  </a:cubicBezTo>
                  <a:cubicBezTo>
                    <a:pt x="4931" y="14365"/>
                    <a:pt x="4523" y="14210"/>
                    <a:pt x="4324" y="14153"/>
                  </a:cubicBezTo>
                  <a:cubicBezTo>
                    <a:pt x="3981" y="14056"/>
                    <a:pt x="3494" y="12808"/>
                    <a:pt x="3253" y="11704"/>
                  </a:cubicBezTo>
                  <a:cubicBezTo>
                    <a:pt x="3233" y="11613"/>
                    <a:pt x="3174" y="11537"/>
                    <a:pt x="3091" y="11496"/>
                  </a:cubicBezTo>
                  <a:cubicBezTo>
                    <a:pt x="3077" y="11488"/>
                    <a:pt x="1684" y="10783"/>
                    <a:pt x="1306" y="9931"/>
                  </a:cubicBezTo>
                  <a:cubicBezTo>
                    <a:pt x="1007" y="9258"/>
                    <a:pt x="773" y="8313"/>
                    <a:pt x="1098" y="7864"/>
                  </a:cubicBezTo>
                  <a:cubicBezTo>
                    <a:pt x="1244" y="7662"/>
                    <a:pt x="1514" y="7560"/>
                    <a:pt x="1904" y="7560"/>
                  </a:cubicBezTo>
                  <a:cubicBezTo>
                    <a:pt x="1988" y="7560"/>
                    <a:pt x="2079" y="7564"/>
                    <a:pt x="2174" y="7574"/>
                  </a:cubicBezTo>
                  <a:cubicBezTo>
                    <a:pt x="2799" y="7638"/>
                    <a:pt x="3256" y="7841"/>
                    <a:pt x="3531" y="8184"/>
                  </a:cubicBezTo>
                  <a:cubicBezTo>
                    <a:pt x="3883" y="8617"/>
                    <a:pt x="3831" y="9149"/>
                    <a:pt x="3829" y="9162"/>
                  </a:cubicBezTo>
                  <a:cubicBezTo>
                    <a:pt x="3823" y="9213"/>
                    <a:pt x="3829" y="9265"/>
                    <a:pt x="3848" y="9313"/>
                  </a:cubicBezTo>
                  <a:cubicBezTo>
                    <a:pt x="4093" y="9921"/>
                    <a:pt x="4414" y="10230"/>
                    <a:pt x="4781" y="10230"/>
                  </a:cubicBezTo>
                  <a:cubicBezTo>
                    <a:pt x="4797" y="10230"/>
                    <a:pt x="4813" y="10230"/>
                    <a:pt x="4829" y="10229"/>
                  </a:cubicBezTo>
                  <a:cubicBezTo>
                    <a:pt x="5482" y="10184"/>
                    <a:pt x="5869" y="9194"/>
                    <a:pt x="5929" y="8951"/>
                  </a:cubicBezTo>
                  <a:cubicBezTo>
                    <a:pt x="5979" y="8752"/>
                    <a:pt x="5987" y="8386"/>
                    <a:pt x="5998" y="7807"/>
                  </a:cubicBezTo>
                  <a:cubicBezTo>
                    <a:pt x="6008" y="7289"/>
                    <a:pt x="6024" y="6420"/>
                    <a:pt x="6120" y="6228"/>
                  </a:cubicBezTo>
                  <a:cubicBezTo>
                    <a:pt x="6148" y="6173"/>
                    <a:pt x="6381" y="6104"/>
                    <a:pt x="6535" y="6059"/>
                  </a:cubicBezTo>
                  <a:cubicBezTo>
                    <a:pt x="6978" y="5928"/>
                    <a:pt x="7586" y="5747"/>
                    <a:pt x="8029" y="5083"/>
                  </a:cubicBezTo>
                  <a:cubicBezTo>
                    <a:pt x="8549" y="4304"/>
                    <a:pt x="8259" y="2924"/>
                    <a:pt x="8030" y="2145"/>
                  </a:cubicBezTo>
                  <a:lnTo>
                    <a:pt x="8030" y="2145"/>
                  </a:lnTo>
                  <a:cubicBezTo>
                    <a:pt x="8687" y="2308"/>
                    <a:pt x="9830" y="2542"/>
                    <a:pt x="10988" y="2542"/>
                  </a:cubicBezTo>
                  <a:cubicBezTo>
                    <a:pt x="12141" y="2542"/>
                    <a:pt x="12880" y="1751"/>
                    <a:pt x="13263" y="1041"/>
                  </a:cubicBezTo>
                  <a:close/>
                  <a:moveTo>
                    <a:pt x="13241" y="0"/>
                  </a:moveTo>
                  <a:cubicBezTo>
                    <a:pt x="13229" y="0"/>
                    <a:pt x="13216" y="1"/>
                    <a:pt x="13203" y="3"/>
                  </a:cubicBezTo>
                  <a:cubicBezTo>
                    <a:pt x="13079" y="16"/>
                    <a:pt x="12976" y="104"/>
                    <a:pt x="12943" y="224"/>
                  </a:cubicBezTo>
                  <a:cubicBezTo>
                    <a:pt x="12923" y="293"/>
                    <a:pt x="12445" y="1928"/>
                    <a:pt x="10989" y="1928"/>
                  </a:cubicBezTo>
                  <a:cubicBezTo>
                    <a:pt x="9343" y="1928"/>
                    <a:pt x="7668" y="1412"/>
                    <a:pt x="7651" y="1407"/>
                  </a:cubicBezTo>
                  <a:cubicBezTo>
                    <a:pt x="7619" y="1397"/>
                    <a:pt x="7588" y="1393"/>
                    <a:pt x="7557" y="1393"/>
                  </a:cubicBezTo>
                  <a:cubicBezTo>
                    <a:pt x="7354" y="1393"/>
                    <a:pt x="7195" y="1600"/>
                    <a:pt x="7275" y="1807"/>
                  </a:cubicBezTo>
                  <a:cubicBezTo>
                    <a:pt x="7496" y="2393"/>
                    <a:pt x="7974" y="4062"/>
                    <a:pt x="7519" y="4743"/>
                  </a:cubicBezTo>
                  <a:cubicBezTo>
                    <a:pt x="7200" y="5223"/>
                    <a:pt x="6754" y="5354"/>
                    <a:pt x="6361" y="5472"/>
                  </a:cubicBezTo>
                  <a:cubicBezTo>
                    <a:pt x="6031" y="5569"/>
                    <a:pt x="5718" y="5661"/>
                    <a:pt x="5572" y="5955"/>
                  </a:cubicBezTo>
                  <a:cubicBezTo>
                    <a:pt x="5426" y="6248"/>
                    <a:pt x="5404" y="6874"/>
                    <a:pt x="5386" y="7796"/>
                  </a:cubicBezTo>
                  <a:cubicBezTo>
                    <a:pt x="5379" y="8201"/>
                    <a:pt x="5370" y="8661"/>
                    <a:pt x="5335" y="8803"/>
                  </a:cubicBezTo>
                  <a:cubicBezTo>
                    <a:pt x="5256" y="9115"/>
                    <a:pt x="4948" y="9607"/>
                    <a:pt x="4785" y="9618"/>
                  </a:cubicBezTo>
                  <a:cubicBezTo>
                    <a:pt x="4762" y="9618"/>
                    <a:pt x="4610" y="9542"/>
                    <a:pt x="4442" y="9147"/>
                  </a:cubicBezTo>
                  <a:cubicBezTo>
                    <a:pt x="4452" y="8926"/>
                    <a:pt x="4431" y="8330"/>
                    <a:pt x="4014" y="7807"/>
                  </a:cubicBezTo>
                  <a:cubicBezTo>
                    <a:pt x="3633" y="7328"/>
                    <a:pt x="3033" y="7046"/>
                    <a:pt x="2234" y="6965"/>
                  </a:cubicBezTo>
                  <a:cubicBezTo>
                    <a:pt x="2120" y="6954"/>
                    <a:pt x="2011" y="6948"/>
                    <a:pt x="1907" y="6948"/>
                  </a:cubicBezTo>
                  <a:cubicBezTo>
                    <a:pt x="1308" y="6948"/>
                    <a:pt x="869" y="7135"/>
                    <a:pt x="601" y="7506"/>
                  </a:cubicBezTo>
                  <a:cubicBezTo>
                    <a:pt x="1" y="8335"/>
                    <a:pt x="560" y="9762"/>
                    <a:pt x="745" y="10180"/>
                  </a:cubicBezTo>
                  <a:cubicBezTo>
                    <a:pt x="1140" y="11066"/>
                    <a:pt x="2293" y="11757"/>
                    <a:pt x="2686" y="11973"/>
                  </a:cubicBezTo>
                  <a:cubicBezTo>
                    <a:pt x="2858" y="12714"/>
                    <a:pt x="3352" y="14512"/>
                    <a:pt x="4155" y="14742"/>
                  </a:cubicBezTo>
                  <a:cubicBezTo>
                    <a:pt x="4330" y="14792"/>
                    <a:pt x="4769" y="14958"/>
                    <a:pt x="5277" y="15152"/>
                  </a:cubicBezTo>
                  <a:cubicBezTo>
                    <a:pt x="7702" y="16075"/>
                    <a:pt x="9274" y="16609"/>
                    <a:pt x="10084" y="16609"/>
                  </a:cubicBezTo>
                  <a:cubicBezTo>
                    <a:pt x="10232" y="16609"/>
                    <a:pt x="10355" y="16592"/>
                    <a:pt x="10453" y="16554"/>
                  </a:cubicBezTo>
                  <a:cubicBezTo>
                    <a:pt x="11352" y="16217"/>
                    <a:pt x="12082" y="13291"/>
                    <a:pt x="12328" y="12187"/>
                  </a:cubicBezTo>
                  <a:cubicBezTo>
                    <a:pt x="12768" y="11949"/>
                    <a:pt x="13866" y="11277"/>
                    <a:pt x="13866" y="10482"/>
                  </a:cubicBezTo>
                  <a:cubicBezTo>
                    <a:pt x="13866" y="10041"/>
                    <a:pt x="13678" y="9229"/>
                    <a:pt x="13496" y="8445"/>
                  </a:cubicBezTo>
                  <a:cubicBezTo>
                    <a:pt x="13361" y="7865"/>
                    <a:pt x="13222" y="7265"/>
                    <a:pt x="13222" y="7055"/>
                  </a:cubicBezTo>
                  <a:cubicBezTo>
                    <a:pt x="13222" y="6891"/>
                    <a:pt x="13493" y="6399"/>
                    <a:pt x="13709" y="6004"/>
                  </a:cubicBezTo>
                  <a:cubicBezTo>
                    <a:pt x="14072" y="5341"/>
                    <a:pt x="14484" y="4590"/>
                    <a:pt x="14610" y="3895"/>
                  </a:cubicBezTo>
                  <a:cubicBezTo>
                    <a:pt x="14837" y="2647"/>
                    <a:pt x="13643" y="410"/>
                    <a:pt x="13507" y="160"/>
                  </a:cubicBezTo>
                  <a:cubicBezTo>
                    <a:pt x="13454" y="61"/>
                    <a:pt x="13351" y="0"/>
                    <a:pt x="13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459;p54">
              <a:extLst>
                <a:ext uri="{FF2B5EF4-FFF2-40B4-BE49-F238E27FC236}">
                  <a16:creationId xmlns:a16="http://schemas.microsoft.com/office/drawing/2014/main" id="{DE4BC40C-B40B-951F-CDA2-F112C1F5B31E}"/>
                </a:ext>
              </a:extLst>
            </p:cNvPr>
            <p:cNvSpPr/>
            <p:nvPr/>
          </p:nvSpPr>
          <p:spPr>
            <a:xfrm>
              <a:off x="2767700" y="1960475"/>
              <a:ext cx="337425" cy="678750"/>
            </a:xfrm>
            <a:custGeom>
              <a:avLst/>
              <a:gdLst/>
              <a:ahLst/>
              <a:cxnLst/>
              <a:rect l="l" t="t" r="r" b="b"/>
              <a:pathLst>
                <a:path w="13497" h="27150" extrusionOk="0">
                  <a:moveTo>
                    <a:pt x="3321" y="1"/>
                  </a:moveTo>
                  <a:lnTo>
                    <a:pt x="1" y="3964"/>
                  </a:lnTo>
                  <a:cubicBezTo>
                    <a:pt x="1" y="3964"/>
                    <a:pt x="536" y="8249"/>
                    <a:pt x="1607" y="9963"/>
                  </a:cubicBezTo>
                  <a:cubicBezTo>
                    <a:pt x="2677" y="11678"/>
                    <a:pt x="7177" y="18319"/>
                    <a:pt x="7177" y="18319"/>
                  </a:cubicBezTo>
                  <a:cubicBezTo>
                    <a:pt x="7177" y="18319"/>
                    <a:pt x="6856" y="20569"/>
                    <a:pt x="7177" y="21211"/>
                  </a:cubicBezTo>
                  <a:cubicBezTo>
                    <a:pt x="7498" y="21854"/>
                    <a:pt x="8783" y="24961"/>
                    <a:pt x="8783" y="25389"/>
                  </a:cubicBezTo>
                  <a:cubicBezTo>
                    <a:pt x="8783" y="25643"/>
                    <a:pt x="9085" y="25859"/>
                    <a:pt x="9353" y="25859"/>
                  </a:cubicBezTo>
                  <a:cubicBezTo>
                    <a:pt x="9537" y="25859"/>
                    <a:pt x="9705" y="25758"/>
                    <a:pt x="9748" y="25496"/>
                  </a:cubicBezTo>
                  <a:cubicBezTo>
                    <a:pt x="9855" y="24854"/>
                    <a:pt x="9855" y="23996"/>
                    <a:pt x="9855" y="23996"/>
                  </a:cubicBezTo>
                  <a:lnTo>
                    <a:pt x="11676" y="26782"/>
                  </a:lnTo>
                  <a:cubicBezTo>
                    <a:pt x="11676" y="26782"/>
                    <a:pt x="12148" y="27149"/>
                    <a:pt x="12542" y="27149"/>
                  </a:cubicBezTo>
                  <a:cubicBezTo>
                    <a:pt x="12711" y="27149"/>
                    <a:pt x="12865" y="27082"/>
                    <a:pt x="12962" y="26889"/>
                  </a:cubicBezTo>
                  <a:cubicBezTo>
                    <a:pt x="13283" y="26246"/>
                    <a:pt x="13068" y="22818"/>
                    <a:pt x="13283" y="21425"/>
                  </a:cubicBezTo>
                  <a:cubicBezTo>
                    <a:pt x="13497" y="20033"/>
                    <a:pt x="12426" y="18105"/>
                    <a:pt x="11568" y="17248"/>
                  </a:cubicBezTo>
                  <a:cubicBezTo>
                    <a:pt x="10712" y="16391"/>
                    <a:pt x="9641" y="14891"/>
                    <a:pt x="9320" y="14570"/>
                  </a:cubicBezTo>
                  <a:cubicBezTo>
                    <a:pt x="8998" y="14248"/>
                    <a:pt x="7606" y="9213"/>
                    <a:pt x="6962" y="5786"/>
                  </a:cubicBezTo>
                  <a:cubicBezTo>
                    <a:pt x="6320" y="2358"/>
                    <a:pt x="4606" y="216"/>
                    <a:pt x="3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460;p54">
              <a:extLst>
                <a:ext uri="{FF2B5EF4-FFF2-40B4-BE49-F238E27FC236}">
                  <a16:creationId xmlns:a16="http://schemas.microsoft.com/office/drawing/2014/main" id="{C8383C4A-5610-9BC5-B3ED-A502763E609C}"/>
                </a:ext>
              </a:extLst>
            </p:cNvPr>
            <p:cNvSpPr/>
            <p:nvPr/>
          </p:nvSpPr>
          <p:spPr>
            <a:xfrm>
              <a:off x="2759600" y="1952850"/>
              <a:ext cx="353800" cy="694000"/>
            </a:xfrm>
            <a:custGeom>
              <a:avLst/>
              <a:gdLst/>
              <a:ahLst/>
              <a:cxnLst/>
              <a:rect l="l" t="t" r="r" b="b"/>
              <a:pathLst>
                <a:path w="14152" h="27760" extrusionOk="0">
                  <a:moveTo>
                    <a:pt x="3645" y="0"/>
                  </a:moveTo>
                  <a:cubicBezTo>
                    <a:pt x="3498" y="0"/>
                    <a:pt x="3368" y="106"/>
                    <a:pt x="3344" y="256"/>
                  </a:cubicBezTo>
                  <a:cubicBezTo>
                    <a:pt x="3316" y="422"/>
                    <a:pt x="3429" y="580"/>
                    <a:pt x="3595" y="608"/>
                  </a:cubicBezTo>
                  <a:cubicBezTo>
                    <a:pt x="4603" y="775"/>
                    <a:pt x="6322" y="2605"/>
                    <a:pt x="6987" y="6147"/>
                  </a:cubicBezTo>
                  <a:cubicBezTo>
                    <a:pt x="7580" y="9308"/>
                    <a:pt x="8992" y="14655"/>
                    <a:pt x="9427" y="15090"/>
                  </a:cubicBezTo>
                  <a:cubicBezTo>
                    <a:pt x="9537" y="15200"/>
                    <a:pt x="9771" y="15497"/>
                    <a:pt x="10042" y="15840"/>
                  </a:cubicBezTo>
                  <a:cubicBezTo>
                    <a:pt x="10502" y="16424"/>
                    <a:pt x="11133" y="17225"/>
                    <a:pt x="11677" y="17769"/>
                  </a:cubicBezTo>
                  <a:cubicBezTo>
                    <a:pt x="12467" y="18559"/>
                    <a:pt x="13502" y="20407"/>
                    <a:pt x="13306" y="21684"/>
                  </a:cubicBezTo>
                  <a:cubicBezTo>
                    <a:pt x="13207" y="22323"/>
                    <a:pt x="13196" y="23359"/>
                    <a:pt x="13185" y="24359"/>
                  </a:cubicBezTo>
                  <a:cubicBezTo>
                    <a:pt x="13174" y="25430"/>
                    <a:pt x="13161" y="26762"/>
                    <a:pt x="13012" y="27056"/>
                  </a:cubicBezTo>
                  <a:cubicBezTo>
                    <a:pt x="12979" y="27124"/>
                    <a:pt x="12947" y="27136"/>
                    <a:pt x="12919" y="27143"/>
                  </a:cubicBezTo>
                  <a:cubicBezTo>
                    <a:pt x="12903" y="27146"/>
                    <a:pt x="12884" y="27148"/>
                    <a:pt x="12865" y="27148"/>
                  </a:cubicBezTo>
                  <a:cubicBezTo>
                    <a:pt x="12686" y="27148"/>
                    <a:pt x="12404" y="26999"/>
                    <a:pt x="12228" y="26873"/>
                  </a:cubicBezTo>
                  <a:lnTo>
                    <a:pt x="10437" y="24134"/>
                  </a:lnTo>
                  <a:cubicBezTo>
                    <a:pt x="10379" y="24046"/>
                    <a:pt x="10282" y="23996"/>
                    <a:pt x="10181" y="23996"/>
                  </a:cubicBezTo>
                  <a:cubicBezTo>
                    <a:pt x="10152" y="23996"/>
                    <a:pt x="10122" y="24000"/>
                    <a:pt x="10093" y="24009"/>
                  </a:cubicBezTo>
                  <a:cubicBezTo>
                    <a:pt x="9964" y="24048"/>
                    <a:pt x="9875" y="24166"/>
                    <a:pt x="9875" y="24301"/>
                  </a:cubicBezTo>
                  <a:cubicBezTo>
                    <a:pt x="9875" y="24310"/>
                    <a:pt x="9874" y="25141"/>
                    <a:pt x="9772" y="25751"/>
                  </a:cubicBezTo>
                  <a:cubicBezTo>
                    <a:pt x="9756" y="25842"/>
                    <a:pt x="9731" y="25859"/>
                    <a:pt x="9688" y="25859"/>
                  </a:cubicBezTo>
                  <a:cubicBezTo>
                    <a:pt x="9680" y="25859"/>
                    <a:pt x="9671" y="25859"/>
                    <a:pt x="9661" y="25858"/>
                  </a:cubicBezTo>
                  <a:cubicBezTo>
                    <a:pt x="9532" y="25848"/>
                    <a:pt x="9415" y="25740"/>
                    <a:pt x="9415" y="25694"/>
                  </a:cubicBezTo>
                  <a:cubicBezTo>
                    <a:pt x="9415" y="25140"/>
                    <a:pt x="8015" y="21856"/>
                    <a:pt x="7776" y="21380"/>
                  </a:cubicBezTo>
                  <a:cubicBezTo>
                    <a:pt x="7573" y="20975"/>
                    <a:pt x="7686" y="19501"/>
                    <a:pt x="7806" y="18667"/>
                  </a:cubicBezTo>
                  <a:cubicBezTo>
                    <a:pt x="7816" y="18592"/>
                    <a:pt x="7798" y="18515"/>
                    <a:pt x="7756" y="18452"/>
                  </a:cubicBezTo>
                  <a:cubicBezTo>
                    <a:pt x="7710" y="18386"/>
                    <a:pt x="3247" y="11796"/>
                    <a:pt x="2192" y="10106"/>
                  </a:cubicBezTo>
                  <a:cubicBezTo>
                    <a:pt x="1169" y="8470"/>
                    <a:pt x="634" y="4274"/>
                    <a:pt x="628" y="4232"/>
                  </a:cubicBezTo>
                  <a:cubicBezTo>
                    <a:pt x="609" y="4077"/>
                    <a:pt x="477" y="3963"/>
                    <a:pt x="325" y="3963"/>
                  </a:cubicBezTo>
                  <a:cubicBezTo>
                    <a:pt x="313" y="3963"/>
                    <a:pt x="300" y="3964"/>
                    <a:pt x="287" y="3966"/>
                  </a:cubicBezTo>
                  <a:cubicBezTo>
                    <a:pt x="119" y="3987"/>
                    <a:pt x="0" y="4140"/>
                    <a:pt x="21" y="4308"/>
                  </a:cubicBezTo>
                  <a:cubicBezTo>
                    <a:pt x="44" y="4485"/>
                    <a:pt x="577" y="8679"/>
                    <a:pt x="1673" y="10431"/>
                  </a:cubicBezTo>
                  <a:cubicBezTo>
                    <a:pt x="2663" y="12016"/>
                    <a:pt x="6623" y="17870"/>
                    <a:pt x="7183" y="18698"/>
                  </a:cubicBezTo>
                  <a:cubicBezTo>
                    <a:pt x="7107" y="19271"/>
                    <a:pt x="6908" y="21013"/>
                    <a:pt x="7229" y="21653"/>
                  </a:cubicBezTo>
                  <a:cubicBezTo>
                    <a:pt x="7575" y="22346"/>
                    <a:pt x="8784" y="25317"/>
                    <a:pt x="8803" y="25694"/>
                  </a:cubicBezTo>
                  <a:cubicBezTo>
                    <a:pt x="8803" y="26117"/>
                    <a:pt x="9220" y="26435"/>
                    <a:pt x="9610" y="26467"/>
                  </a:cubicBezTo>
                  <a:cubicBezTo>
                    <a:pt x="9638" y="26470"/>
                    <a:pt x="9664" y="26471"/>
                    <a:pt x="9691" y="26471"/>
                  </a:cubicBezTo>
                  <a:cubicBezTo>
                    <a:pt x="10047" y="26471"/>
                    <a:pt x="10312" y="26231"/>
                    <a:pt x="10376" y="25851"/>
                  </a:cubicBezTo>
                  <a:cubicBezTo>
                    <a:pt x="10406" y="25664"/>
                    <a:pt x="10428" y="25461"/>
                    <a:pt x="10444" y="25265"/>
                  </a:cubicBezTo>
                  <a:lnTo>
                    <a:pt x="11745" y="27253"/>
                  </a:lnTo>
                  <a:cubicBezTo>
                    <a:pt x="11764" y="27282"/>
                    <a:pt x="11786" y="27307"/>
                    <a:pt x="11813" y="27328"/>
                  </a:cubicBezTo>
                  <a:cubicBezTo>
                    <a:pt x="11914" y="27407"/>
                    <a:pt x="12395" y="27760"/>
                    <a:pt x="12867" y="27760"/>
                  </a:cubicBezTo>
                  <a:cubicBezTo>
                    <a:pt x="12872" y="27760"/>
                    <a:pt x="12876" y="27760"/>
                    <a:pt x="12881" y="27760"/>
                  </a:cubicBezTo>
                  <a:cubicBezTo>
                    <a:pt x="12939" y="27760"/>
                    <a:pt x="12997" y="27753"/>
                    <a:pt x="13054" y="27740"/>
                  </a:cubicBezTo>
                  <a:cubicBezTo>
                    <a:pt x="13276" y="27690"/>
                    <a:pt x="13452" y="27548"/>
                    <a:pt x="13561" y="27331"/>
                  </a:cubicBezTo>
                  <a:cubicBezTo>
                    <a:pt x="13760" y="26931"/>
                    <a:pt x="13781" y="25944"/>
                    <a:pt x="13798" y="24367"/>
                  </a:cubicBezTo>
                  <a:cubicBezTo>
                    <a:pt x="13808" y="23386"/>
                    <a:pt x="13819" y="22373"/>
                    <a:pt x="13911" y="21778"/>
                  </a:cubicBezTo>
                  <a:cubicBezTo>
                    <a:pt x="14151" y="20217"/>
                    <a:pt x="12978" y="18204"/>
                    <a:pt x="12111" y="17337"/>
                  </a:cubicBezTo>
                  <a:cubicBezTo>
                    <a:pt x="11592" y="16817"/>
                    <a:pt x="10974" y="16034"/>
                    <a:pt x="10522" y="15461"/>
                  </a:cubicBezTo>
                  <a:cubicBezTo>
                    <a:pt x="10216" y="15073"/>
                    <a:pt x="9996" y="14793"/>
                    <a:pt x="9873" y="14671"/>
                  </a:cubicBezTo>
                  <a:cubicBezTo>
                    <a:pt x="9598" y="14294"/>
                    <a:pt x="8264" y="9642"/>
                    <a:pt x="7589" y="6034"/>
                  </a:cubicBezTo>
                  <a:cubicBezTo>
                    <a:pt x="6912" y="2426"/>
                    <a:pt x="5077" y="235"/>
                    <a:pt x="3696" y="4"/>
                  </a:cubicBezTo>
                  <a:cubicBezTo>
                    <a:pt x="3679" y="2"/>
                    <a:pt x="3662" y="0"/>
                    <a:pt x="3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461;p54">
              <a:extLst>
                <a:ext uri="{FF2B5EF4-FFF2-40B4-BE49-F238E27FC236}">
                  <a16:creationId xmlns:a16="http://schemas.microsoft.com/office/drawing/2014/main" id="{3B256D19-7242-C845-76B0-79014842FCE3}"/>
                </a:ext>
              </a:extLst>
            </p:cNvPr>
            <p:cNvSpPr/>
            <p:nvPr/>
          </p:nvSpPr>
          <p:spPr>
            <a:xfrm>
              <a:off x="2929725" y="2339975"/>
              <a:ext cx="175450" cy="299250"/>
            </a:xfrm>
            <a:custGeom>
              <a:avLst/>
              <a:gdLst/>
              <a:ahLst/>
              <a:cxnLst/>
              <a:rect l="l" t="t" r="r" b="b"/>
              <a:pathLst>
                <a:path w="7018" h="11970" extrusionOk="0">
                  <a:moveTo>
                    <a:pt x="3346" y="1"/>
                  </a:moveTo>
                  <a:cubicBezTo>
                    <a:pt x="1729" y="423"/>
                    <a:pt x="594" y="1447"/>
                    <a:pt x="0" y="2110"/>
                  </a:cubicBezTo>
                  <a:cubicBezTo>
                    <a:pt x="425" y="2738"/>
                    <a:pt x="697" y="3139"/>
                    <a:pt x="697" y="3139"/>
                  </a:cubicBezTo>
                  <a:cubicBezTo>
                    <a:pt x="697" y="3139"/>
                    <a:pt x="376" y="5389"/>
                    <a:pt x="697" y="6031"/>
                  </a:cubicBezTo>
                  <a:cubicBezTo>
                    <a:pt x="1018" y="6674"/>
                    <a:pt x="2303" y="9781"/>
                    <a:pt x="2303" y="10209"/>
                  </a:cubicBezTo>
                  <a:cubicBezTo>
                    <a:pt x="2303" y="10463"/>
                    <a:pt x="2605" y="10679"/>
                    <a:pt x="2872" y="10679"/>
                  </a:cubicBezTo>
                  <a:cubicBezTo>
                    <a:pt x="3056" y="10679"/>
                    <a:pt x="3224" y="10578"/>
                    <a:pt x="3267" y="10316"/>
                  </a:cubicBezTo>
                  <a:cubicBezTo>
                    <a:pt x="3375" y="9674"/>
                    <a:pt x="3375" y="8816"/>
                    <a:pt x="3375" y="8816"/>
                  </a:cubicBezTo>
                  <a:lnTo>
                    <a:pt x="5196" y="11602"/>
                  </a:lnTo>
                  <a:cubicBezTo>
                    <a:pt x="5196" y="11602"/>
                    <a:pt x="5668" y="11969"/>
                    <a:pt x="6062" y="11969"/>
                  </a:cubicBezTo>
                  <a:cubicBezTo>
                    <a:pt x="6231" y="11969"/>
                    <a:pt x="6385" y="11902"/>
                    <a:pt x="6482" y="11709"/>
                  </a:cubicBezTo>
                  <a:cubicBezTo>
                    <a:pt x="6803" y="11066"/>
                    <a:pt x="6588" y="7638"/>
                    <a:pt x="6803" y="6245"/>
                  </a:cubicBezTo>
                  <a:cubicBezTo>
                    <a:pt x="7017" y="4854"/>
                    <a:pt x="5946" y="2925"/>
                    <a:pt x="5088" y="2068"/>
                  </a:cubicBezTo>
                  <a:cubicBezTo>
                    <a:pt x="4504" y="1483"/>
                    <a:pt x="3823" y="604"/>
                    <a:pt x="3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462;p54">
              <a:extLst>
                <a:ext uri="{FF2B5EF4-FFF2-40B4-BE49-F238E27FC236}">
                  <a16:creationId xmlns:a16="http://schemas.microsoft.com/office/drawing/2014/main" id="{9CBB968D-924D-22D0-B45E-6FDE7C36B468}"/>
                </a:ext>
              </a:extLst>
            </p:cNvPr>
            <p:cNvSpPr/>
            <p:nvPr/>
          </p:nvSpPr>
          <p:spPr>
            <a:xfrm>
              <a:off x="2921450" y="2332300"/>
              <a:ext cx="191950" cy="314550"/>
            </a:xfrm>
            <a:custGeom>
              <a:avLst/>
              <a:gdLst/>
              <a:ahLst/>
              <a:cxnLst/>
              <a:rect l="l" t="t" r="r" b="b"/>
              <a:pathLst>
                <a:path w="7678" h="12582" extrusionOk="0">
                  <a:moveTo>
                    <a:pt x="3563" y="657"/>
                  </a:moveTo>
                  <a:lnTo>
                    <a:pt x="3575" y="672"/>
                  </a:lnTo>
                  <a:cubicBezTo>
                    <a:pt x="4032" y="1253"/>
                    <a:pt x="4659" y="2048"/>
                    <a:pt x="5203" y="2591"/>
                  </a:cubicBezTo>
                  <a:cubicBezTo>
                    <a:pt x="5993" y="3382"/>
                    <a:pt x="7028" y="5231"/>
                    <a:pt x="6832" y="6506"/>
                  </a:cubicBezTo>
                  <a:cubicBezTo>
                    <a:pt x="6733" y="7145"/>
                    <a:pt x="6722" y="8181"/>
                    <a:pt x="6711" y="9182"/>
                  </a:cubicBezTo>
                  <a:cubicBezTo>
                    <a:pt x="6700" y="10252"/>
                    <a:pt x="6687" y="11584"/>
                    <a:pt x="6538" y="11878"/>
                  </a:cubicBezTo>
                  <a:cubicBezTo>
                    <a:pt x="6505" y="11946"/>
                    <a:pt x="6473" y="11958"/>
                    <a:pt x="6445" y="11965"/>
                  </a:cubicBezTo>
                  <a:cubicBezTo>
                    <a:pt x="6429" y="11968"/>
                    <a:pt x="6411" y="11970"/>
                    <a:pt x="6392" y="11970"/>
                  </a:cubicBezTo>
                  <a:cubicBezTo>
                    <a:pt x="6214" y="11970"/>
                    <a:pt x="5930" y="11821"/>
                    <a:pt x="5754" y="11695"/>
                  </a:cubicBezTo>
                  <a:lnTo>
                    <a:pt x="3962" y="8956"/>
                  </a:lnTo>
                  <a:cubicBezTo>
                    <a:pt x="3905" y="8868"/>
                    <a:pt x="3808" y="8818"/>
                    <a:pt x="3706" y="8818"/>
                  </a:cubicBezTo>
                  <a:cubicBezTo>
                    <a:pt x="3677" y="8818"/>
                    <a:pt x="3647" y="8822"/>
                    <a:pt x="3618" y="8831"/>
                  </a:cubicBezTo>
                  <a:cubicBezTo>
                    <a:pt x="3489" y="8868"/>
                    <a:pt x="3400" y="8988"/>
                    <a:pt x="3400" y="9123"/>
                  </a:cubicBezTo>
                  <a:cubicBezTo>
                    <a:pt x="3400" y="9132"/>
                    <a:pt x="3399" y="9962"/>
                    <a:pt x="3297" y="10573"/>
                  </a:cubicBezTo>
                  <a:cubicBezTo>
                    <a:pt x="3282" y="10664"/>
                    <a:pt x="3256" y="10681"/>
                    <a:pt x="3213" y="10681"/>
                  </a:cubicBezTo>
                  <a:cubicBezTo>
                    <a:pt x="3205" y="10681"/>
                    <a:pt x="3196" y="10681"/>
                    <a:pt x="3186" y="10680"/>
                  </a:cubicBezTo>
                  <a:cubicBezTo>
                    <a:pt x="3057" y="10669"/>
                    <a:pt x="2940" y="10562"/>
                    <a:pt x="2940" y="10516"/>
                  </a:cubicBezTo>
                  <a:cubicBezTo>
                    <a:pt x="2940" y="9961"/>
                    <a:pt x="1540" y="6678"/>
                    <a:pt x="1302" y="6201"/>
                  </a:cubicBezTo>
                  <a:cubicBezTo>
                    <a:pt x="1099" y="5795"/>
                    <a:pt x="1212" y="4322"/>
                    <a:pt x="1331" y="3489"/>
                  </a:cubicBezTo>
                  <a:cubicBezTo>
                    <a:pt x="1342" y="3414"/>
                    <a:pt x="1324" y="3337"/>
                    <a:pt x="1281" y="3274"/>
                  </a:cubicBezTo>
                  <a:lnTo>
                    <a:pt x="721" y="2446"/>
                  </a:lnTo>
                  <a:cubicBezTo>
                    <a:pt x="1337" y="1802"/>
                    <a:pt x="2287" y="1038"/>
                    <a:pt x="3563" y="657"/>
                  </a:cubicBezTo>
                  <a:close/>
                  <a:moveTo>
                    <a:pt x="3678" y="1"/>
                  </a:moveTo>
                  <a:cubicBezTo>
                    <a:pt x="3652" y="1"/>
                    <a:pt x="3626" y="4"/>
                    <a:pt x="3600" y="11"/>
                  </a:cubicBezTo>
                  <a:cubicBezTo>
                    <a:pt x="1959" y="439"/>
                    <a:pt x="793" y="1444"/>
                    <a:pt x="104" y="2212"/>
                  </a:cubicBezTo>
                  <a:cubicBezTo>
                    <a:pt x="10" y="2316"/>
                    <a:pt x="0" y="2471"/>
                    <a:pt x="79" y="2587"/>
                  </a:cubicBezTo>
                  <a:lnTo>
                    <a:pt x="709" y="3520"/>
                  </a:lnTo>
                  <a:cubicBezTo>
                    <a:pt x="633" y="4093"/>
                    <a:pt x="434" y="5835"/>
                    <a:pt x="755" y="6475"/>
                  </a:cubicBezTo>
                  <a:cubicBezTo>
                    <a:pt x="1101" y="7168"/>
                    <a:pt x="2310" y="10139"/>
                    <a:pt x="2329" y="10516"/>
                  </a:cubicBezTo>
                  <a:cubicBezTo>
                    <a:pt x="2329" y="10939"/>
                    <a:pt x="2746" y="11258"/>
                    <a:pt x="3136" y="11290"/>
                  </a:cubicBezTo>
                  <a:cubicBezTo>
                    <a:pt x="3163" y="11293"/>
                    <a:pt x="3190" y="11294"/>
                    <a:pt x="3217" y="11294"/>
                  </a:cubicBezTo>
                  <a:cubicBezTo>
                    <a:pt x="3573" y="11294"/>
                    <a:pt x="3838" y="11053"/>
                    <a:pt x="3902" y="10674"/>
                  </a:cubicBezTo>
                  <a:cubicBezTo>
                    <a:pt x="3932" y="10486"/>
                    <a:pt x="3954" y="10283"/>
                    <a:pt x="3970" y="10087"/>
                  </a:cubicBezTo>
                  <a:lnTo>
                    <a:pt x="5271" y="12075"/>
                  </a:lnTo>
                  <a:cubicBezTo>
                    <a:pt x="5290" y="12104"/>
                    <a:pt x="5312" y="12129"/>
                    <a:pt x="5339" y="12150"/>
                  </a:cubicBezTo>
                  <a:cubicBezTo>
                    <a:pt x="5440" y="12229"/>
                    <a:pt x="5921" y="12582"/>
                    <a:pt x="6393" y="12582"/>
                  </a:cubicBezTo>
                  <a:cubicBezTo>
                    <a:pt x="6456" y="12582"/>
                    <a:pt x="6518" y="12575"/>
                    <a:pt x="6580" y="12562"/>
                  </a:cubicBezTo>
                  <a:cubicBezTo>
                    <a:pt x="6803" y="12511"/>
                    <a:pt x="6978" y="12370"/>
                    <a:pt x="7087" y="12153"/>
                  </a:cubicBezTo>
                  <a:cubicBezTo>
                    <a:pt x="7287" y="11752"/>
                    <a:pt x="7307" y="10765"/>
                    <a:pt x="7324" y="9189"/>
                  </a:cubicBezTo>
                  <a:cubicBezTo>
                    <a:pt x="7334" y="8208"/>
                    <a:pt x="7345" y="7195"/>
                    <a:pt x="7437" y="6599"/>
                  </a:cubicBezTo>
                  <a:cubicBezTo>
                    <a:pt x="7677" y="5038"/>
                    <a:pt x="6504" y="3026"/>
                    <a:pt x="5637" y="2158"/>
                  </a:cubicBezTo>
                  <a:cubicBezTo>
                    <a:pt x="5118" y="1640"/>
                    <a:pt x="4504" y="861"/>
                    <a:pt x="4056" y="293"/>
                  </a:cubicBezTo>
                  <a:lnTo>
                    <a:pt x="3917" y="117"/>
                  </a:lnTo>
                  <a:cubicBezTo>
                    <a:pt x="3858" y="43"/>
                    <a:pt x="3770" y="1"/>
                    <a:pt x="36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463;p54">
              <a:extLst>
                <a:ext uri="{FF2B5EF4-FFF2-40B4-BE49-F238E27FC236}">
                  <a16:creationId xmlns:a16="http://schemas.microsoft.com/office/drawing/2014/main" id="{10B2DB07-D12F-3384-D1C2-0C81D265CCD0}"/>
                </a:ext>
              </a:extLst>
            </p:cNvPr>
            <p:cNvSpPr/>
            <p:nvPr/>
          </p:nvSpPr>
          <p:spPr>
            <a:xfrm>
              <a:off x="2036575" y="1952450"/>
              <a:ext cx="1098050" cy="985600"/>
            </a:xfrm>
            <a:custGeom>
              <a:avLst/>
              <a:gdLst/>
              <a:ahLst/>
              <a:cxnLst/>
              <a:rect l="l" t="t" r="r" b="b"/>
              <a:pathLst>
                <a:path w="43922" h="39424" extrusionOk="0">
                  <a:moveTo>
                    <a:pt x="3536" y="0"/>
                  </a:moveTo>
                  <a:cubicBezTo>
                    <a:pt x="3536" y="0"/>
                    <a:pt x="1501" y="1393"/>
                    <a:pt x="751" y="4393"/>
                  </a:cubicBezTo>
                  <a:cubicBezTo>
                    <a:pt x="1" y="7393"/>
                    <a:pt x="2464" y="19604"/>
                    <a:pt x="3108" y="23140"/>
                  </a:cubicBezTo>
                  <a:cubicBezTo>
                    <a:pt x="3750" y="26675"/>
                    <a:pt x="6964" y="38458"/>
                    <a:pt x="7928" y="39208"/>
                  </a:cubicBezTo>
                  <a:cubicBezTo>
                    <a:pt x="8122" y="39359"/>
                    <a:pt x="8733" y="39423"/>
                    <a:pt x="9619" y="39423"/>
                  </a:cubicBezTo>
                  <a:cubicBezTo>
                    <a:pt x="13131" y="39423"/>
                    <a:pt x="20960" y="38414"/>
                    <a:pt x="24211" y="37815"/>
                  </a:cubicBezTo>
                  <a:cubicBezTo>
                    <a:pt x="28281" y="37066"/>
                    <a:pt x="37066" y="33958"/>
                    <a:pt x="38887" y="33423"/>
                  </a:cubicBezTo>
                  <a:cubicBezTo>
                    <a:pt x="40708" y="32887"/>
                    <a:pt x="41672" y="30102"/>
                    <a:pt x="42208" y="29567"/>
                  </a:cubicBezTo>
                  <a:cubicBezTo>
                    <a:pt x="42743" y="29031"/>
                    <a:pt x="43922" y="27210"/>
                    <a:pt x="43278" y="26567"/>
                  </a:cubicBezTo>
                  <a:cubicBezTo>
                    <a:pt x="43064" y="26353"/>
                    <a:pt x="42719" y="26282"/>
                    <a:pt x="42326" y="26282"/>
                  </a:cubicBezTo>
                  <a:cubicBezTo>
                    <a:pt x="41540" y="26282"/>
                    <a:pt x="40564" y="26567"/>
                    <a:pt x="40064" y="26567"/>
                  </a:cubicBezTo>
                  <a:cubicBezTo>
                    <a:pt x="39314" y="26567"/>
                    <a:pt x="37922" y="26460"/>
                    <a:pt x="36423" y="26460"/>
                  </a:cubicBezTo>
                  <a:cubicBezTo>
                    <a:pt x="34923" y="26460"/>
                    <a:pt x="33638" y="27531"/>
                    <a:pt x="33210" y="29031"/>
                  </a:cubicBezTo>
                  <a:cubicBezTo>
                    <a:pt x="32781" y="30531"/>
                    <a:pt x="32138" y="31281"/>
                    <a:pt x="32138" y="31281"/>
                  </a:cubicBezTo>
                  <a:cubicBezTo>
                    <a:pt x="32138" y="31281"/>
                    <a:pt x="21104" y="32781"/>
                    <a:pt x="18748" y="32781"/>
                  </a:cubicBezTo>
                  <a:cubicBezTo>
                    <a:pt x="16391" y="32781"/>
                    <a:pt x="14141" y="32459"/>
                    <a:pt x="14141" y="32459"/>
                  </a:cubicBezTo>
                  <a:cubicBezTo>
                    <a:pt x="14141" y="32459"/>
                    <a:pt x="12856" y="25067"/>
                    <a:pt x="11892" y="20461"/>
                  </a:cubicBezTo>
                  <a:cubicBezTo>
                    <a:pt x="10928" y="15855"/>
                    <a:pt x="10070" y="12320"/>
                    <a:pt x="9320" y="11142"/>
                  </a:cubicBezTo>
                  <a:lnTo>
                    <a:pt x="35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464;p54">
              <a:extLst>
                <a:ext uri="{FF2B5EF4-FFF2-40B4-BE49-F238E27FC236}">
                  <a16:creationId xmlns:a16="http://schemas.microsoft.com/office/drawing/2014/main" id="{FE52E2FB-D922-7269-2647-E1789A8DBC42}"/>
                </a:ext>
              </a:extLst>
            </p:cNvPr>
            <p:cNvSpPr/>
            <p:nvPr/>
          </p:nvSpPr>
          <p:spPr>
            <a:xfrm>
              <a:off x="2030900" y="1944800"/>
              <a:ext cx="1115225" cy="1000750"/>
            </a:xfrm>
            <a:custGeom>
              <a:avLst/>
              <a:gdLst/>
              <a:ahLst/>
              <a:cxnLst/>
              <a:rect l="l" t="t" r="r" b="b"/>
              <a:pathLst>
                <a:path w="44609" h="40030" extrusionOk="0">
                  <a:moveTo>
                    <a:pt x="3762" y="0"/>
                  </a:moveTo>
                  <a:cubicBezTo>
                    <a:pt x="3703" y="0"/>
                    <a:pt x="3643" y="18"/>
                    <a:pt x="3590" y="54"/>
                  </a:cubicBezTo>
                  <a:cubicBezTo>
                    <a:pt x="3503" y="114"/>
                    <a:pt x="1450" y="1547"/>
                    <a:pt x="681" y="4625"/>
                  </a:cubicBezTo>
                  <a:cubicBezTo>
                    <a:pt x="1" y="7347"/>
                    <a:pt x="1857" y="17232"/>
                    <a:pt x="2750" y="21981"/>
                  </a:cubicBezTo>
                  <a:cubicBezTo>
                    <a:pt x="2863" y="22583"/>
                    <a:pt x="2961" y="23098"/>
                    <a:pt x="3034" y="23500"/>
                  </a:cubicBezTo>
                  <a:cubicBezTo>
                    <a:pt x="3589" y="26556"/>
                    <a:pt x="6834" y="38874"/>
                    <a:pt x="7967" y="39755"/>
                  </a:cubicBezTo>
                  <a:cubicBezTo>
                    <a:pt x="8216" y="39948"/>
                    <a:pt x="8943" y="40029"/>
                    <a:pt x="9964" y="40029"/>
                  </a:cubicBezTo>
                  <a:cubicBezTo>
                    <a:pt x="13890" y="40029"/>
                    <a:pt x="22177" y="38849"/>
                    <a:pt x="24493" y="38422"/>
                  </a:cubicBezTo>
                  <a:cubicBezTo>
                    <a:pt x="27565" y="37857"/>
                    <a:pt x="33293" y="35961"/>
                    <a:pt x="36714" y="34829"/>
                  </a:cubicBezTo>
                  <a:cubicBezTo>
                    <a:pt x="37851" y="34453"/>
                    <a:pt x="38749" y="34156"/>
                    <a:pt x="39200" y="34023"/>
                  </a:cubicBezTo>
                  <a:cubicBezTo>
                    <a:pt x="40627" y="33603"/>
                    <a:pt x="41535" y="31984"/>
                    <a:pt x="42136" y="30913"/>
                  </a:cubicBezTo>
                  <a:cubicBezTo>
                    <a:pt x="42339" y="30552"/>
                    <a:pt x="42530" y="30211"/>
                    <a:pt x="42652" y="30089"/>
                  </a:cubicBezTo>
                  <a:cubicBezTo>
                    <a:pt x="43128" y="29613"/>
                    <a:pt x="44608" y="27543"/>
                    <a:pt x="43723" y="26657"/>
                  </a:cubicBezTo>
                  <a:cubicBezTo>
                    <a:pt x="43440" y="26373"/>
                    <a:pt x="43016" y="26282"/>
                    <a:pt x="42549" y="26282"/>
                  </a:cubicBezTo>
                  <a:cubicBezTo>
                    <a:pt x="42085" y="26282"/>
                    <a:pt x="41579" y="26373"/>
                    <a:pt x="41128" y="26453"/>
                  </a:cubicBezTo>
                  <a:cubicBezTo>
                    <a:pt x="40799" y="26512"/>
                    <a:pt x="40488" y="26567"/>
                    <a:pt x="40293" y="26567"/>
                  </a:cubicBezTo>
                  <a:cubicBezTo>
                    <a:pt x="39986" y="26567"/>
                    <a:pt x="39569" y="26549"/>
                    <a:pt x="39082" y="26528"/>
                  </a:cubicBezTo>
                  <a:cubicBezTo>
                    <a:pt x="38393" y="26498"/>
                    <a:pt x="37535" y="26460"/>
                    <a:pt x="36650" y="26460"/>
                  </a:cubicBezTo>
                  <a:cubicBezTo>
                    <a:pt x="35030" y="26460"/>
                    <a:pt x="33620" y="27582"/>
                    <a:pt x="33142" y="29253"/>
                  </a:cubicBezTo>
                  <a:cubicBezTo>
                    <a:pt x="32821" y="30381"/>
                    <a:pt x="32370" y="31068"/>
                    <a:pt x="32200" y="31300"/>
                  </a:cubicBezTo>
                  <a:cubicBezTo>
                    <a:pt x="30977" y="31465"/>
                    <a:pt x="21151" y="32780"/>
                    <a:pt x="18976" y="32780"/>
                  </a:cubicBezTo>
                  <a:cubicBezTo>
                    <a:pt x="17089" y="32780"/>
                    <a:pt x="15251" y="32569"/>
                    <a:pt x="14632" y="32491"/>
                  </a:cubicBezTo>
                  <a:cubicBezTo>
                    <a:pt x="14409" y="31223"/>
                    <a:pt x="13279" y="24817"/>
                    <a:pt x="12419" y="20704"/>
                  </a:cubicBezTo>
                  <a:cubicBezTo>
                    <a:pt x="11241" y="15079"/>
                    <a:pt x="10485" y="12349"/>
                    <a:pt x="9807" y="11283"/>
                  </a:cubicBezTo>
                  <a:cubicBezTo>
                    <a:pt x="9748" y="11194"/>
                    <a:pt x="9650" y="11146"/>
                    <a:pt x="9551" y="11146"/>
                  </a:cubicBezTo>
                  <a:cubicBezTo>
                    <a:pt x="9494" y="11146"/>
                    <a:pt x="9438" y="11161"/>
                    <a:pt x="9387" y="11194"/>
                  </a:cubicBezTo>
                  <a:cubicBezTo>
                    <a:pt x="9246" y="11283"/>
                    <a:pt x="9203" y="11470"/>
                    <a:pt x="9290" y="11611"/>
                  </a:cubicBezTo>
                  <a:cubicBezTo>
                    <a:pt x="10079" y="12851"/>
                    <a:pt x="11012" y="16966"/>
                    <a:pt x="11819" y="20830"/>
                  </a:cubicBezTo>
                  <a:cubicBezTo>
                    <a:pt x="12772" y="25379"/>
                    <a:pt x="14055" y="32743"/>
                    <a:pt x="14067" y="32817"/>
                  </a:cubicBezTo>
                  <a:cubicBezTo>
                    <a:pt x="14090" y="32948"/>
                    <a:pt x="14194" y="33049"/>
                    <a:pt x="14325" y="33068"/>
                  </a:cubicBezTo>
                  <a:cubicBezTo>
                    <a:pt x="14348" y="33071"/>
                    <a:pt x="16625" y="33392"/>
                    <a:pt x="18976" y="33392"/>
                  </a:cubicBezTo>
                  <a:cubicBezTo>
                    <a:pt x="21325" y="33392"/>
                    <a:pt x="31955" y="31951"/>
                    <a:pt x="32407" y="31890"/>
                  </a:cubicBezTo>
                  <a:cubicBezTo>
                    <a:pt x="32482" y="31879"/>
                    <a:pt x="32549" y="31843"/>
                    <a:pt x="32598" y="31786"/>
                  </a:cubicBezTo>
                  <a:cubicBezTo>
                    <a:pt x="32626" y="31753"/>
                    <a:pt x="33289" y="30967"/>
                    <a:pt x="33731" y="29421"/>
                  </a:cubicBezTo>
                  <a:cubicBezTo>
                    <a:pt x="34133" y="28016"/>
                    <a:pt x="35305" y="27071"/>
                    <a:pt x="36650" y="27071"/>
                  </a:cubicBezTo>
                  <a:cubicBezTo>
                    <a:pt x="37522" y="27071"/>
                    <a:pt x="38373" y="27109"/>
                    <a:pt x="39055" y="27139"/>
                  </a:cubicBezTo>
                  <a:cubicBezTo>
                    <a:pt x="39554" y="27160"/>
                    <a:pt x="39979" y="27179"/>
                    <a:pt x="40293" y="27179"/>
                  </a:cubicBezTo>
                  <a:cubicBezTo>
                    <a:pt x="40542" y="27179"/>
                    <a:pt x="40863" y="27121"/>
                    <a:pt x="41234" y="27056"/>
                  </a:cubicBezTo>
                  <a:cubicBezTo>
                    <a:pt x="41647" y="26982"/>
                    <a:pt x="42147" y="26893"/>
                    <a:pt x="42564" y="26893"/>
                  </a:cubicBezTo>
                  <a:cubicBezTo>
                    <a:pt x="42878" y="26893"/>
                    <a:pt x="43144" y="26943"/>
                    <a:pt x="43290" y="27089"/>
                  </a:cubicBezTo>
                  <a:cubicBezTo>
                    <a:pt x="43691" y="27491"/>
                    <a:pt x="42817" y="29058"/>
                    <a:pt x="42219" y="29656"/>
                  </a:cubicBezTo>
                  <a:cubicBezTo>
                    <a:pt x="42037" y="29838"/>
                    <a:pt x="41846" y="30180"/>
                    <a:pt x="41602" y="30613"/>
                  </a:cubicBezTo>
                  <a:cubicBezTo>
                    <a:pt x="41049" y="31598"/>
                    <a:pt x="40215" y="33086"/>
                    <a:pt x="39027" y="33436"/>
                  </a:cubicBezTo>
                  <a:cubicBezTo>
                    <a:pt x="38567" y="33571"/>
                    <a:pt x="37664" y="33870"/>
                    <a:pt x="36522" y="34248"/>
                  </a:cubicBezTo>
                  <a:cubicBezTo>
                    <a:pt x="33115" y="35374"/>
                    <a:pt x="27412" y="37262"/>
                    <a:pt x="24383" y="37820"/>
                  </a:cubicBezTo>
                  <a:cubicBezTo>
                    <a:pt x="20321" y="38568"/>
                    <a:pt x="12889" y="39434"/>
                    <a:pt x="9752" y="39434"/>
                  </a:cubicBezTo>
                  <a:cubicBezTo>
                    <a:pt x="9002" y="39434"/>
                    <a:pt x="8498" y="39385"/>
                    <a:pt x="8343" y="39272"/>
                  </a:cubicBezTo>
                  <a:cubicBezTo>
                    <a:pt x="7537" y="38644"/>
                    <a:pt x="4332" y="27224"/>
                    <a:pt x="3635" y="23390"/>
                  </a:cubicBezTo>
                  <a:cubicBezTo>
                    <a:pt x="3562" y="22987"/>
                    <a:pt x="3465" y="22471"/>
                    <a:pt x="3352" y="21868"/>
                  </a:cubicBezTo>
                  <a:cubicBezTo>
                    <a:pt x="2536" y="17528"/>
                    <a:pt x="626" y="7365"/>
                    <a:pt x="1275" y="4773"/>
                  </a:cubicBezTo>
                  <a:cubicBezTo>
                    <a:pt x="1985" y="1932"/>
                    <a:pt x="3917" y="572"/>
                    <a:pt x="3937" y="559"/>
                  </a:cubicBezTo>
                  <a:cubicBezTo>
                    <a:pt x="4076" y="464"/>
                    <a:pt x="4112" y="273"/>
                    <a:pt x="4015" y="134"/>
                  </a:cubicBezTo>
                  <a:cubicBezTo>
                    <a:pt x="3956" y="47"/>
                    <a:pt x="3860" y="0"/>
                    <a:pt x="37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465;p54">
              <a:extLst>
                <a:ext uri="{FF2B5EF4-FFF2-40B4-BE49-F238E27FC236}">
                  <a16:creationId xmlns:a16="http://schemas.microsoft.com/office/drawing/2014/main" id="{2B2CF768-1A4B-8D1F-3EFA-BAA7974A7E0F}"/>
                </a:ext>
              </a:extLst>
            </p:cNvPr>
            <p:cNvSpPr/>
            <p:nvPr/>
          </p:nvSpPr>
          <p:spPr>
            <a:xfrm>
              <a:off x="2820625" y="2609475"/>
              <a:ext cx="314000" cy="236300"/>
            </a:xfrm>
            <a:custGeom>
              <a:avLst/>
              <a:gdLst/>
              <a:ahLst/>
              <a:cxnLst/>
              <a:rect l="l" t="t" r="r" b="b"/>
              <a:pathLst>
                <a:path w="12560" h="9452" extrusionOk="0">
                  <a:moveTo>
                    <a:pt x="10965" y="1"/>
                  </a:moveTo>
                  <a:cubicBezTo>
                    <a:pt x="10179" y="1"/>
                    <a:pt x="9203" y="286"/>
                    <a:pt x="8702" y="286"/>
                  </a:cubicBezTo>
                  <a:cubicBezTo>
                    <a:pt x="7954" y="286"/>
                    <a:pt x="6560" y="179"/>
                    <a:pt x="5061" y="179"/>
                  </a:cubicBezTo>
                  <a:cubicBezTo>
                    <a:pt x="3561" y="179"/>
                    <a:pt x="2276" y="1250"/>
                    <a:pt x="1848" y="2750"/>
                  </a:cubicBezTo>
                  <a:cubicBezTo>
                    <a:pt x="1419" y="4250"/>
                    <a:pt x="776" y="5000"/>
                    <a:pt x="776" y="5000"/>
                  </a:cubicBezTo>
                  <a:cubicBezTo>
                    <a:pt x="776" y="5000"/>
                    <a:pt x="488" y="5038"/>
                    <a:pt x="1" y="5104"/>
                  </a:cubicBezTo>
                  <a:cubicBezTo>
                    <a:pt x="267" y="5684"/>
                    <a:pt x="516" y="6399"/>
                    <a:pt x="563" y="7142"/>
                  </a:cubicBezTo>
                  <a:cubicBezTo>
                    <a:pt x="610" y="7920"/>
                    <a:pt x="527" y="8762"/>
                    <a:pt x="421" y="9452"/>
                  </a:cubicBezTo>
                  <a:cubicBezTo>
                    <a:pt x="3589" y="8449"/>
                    <a:pt x="6552" y="7428"/>
                    <a:pt x="7525" y="7142"/>
                  </a:cubicBezTo>
                  <a:cubicBezTo>
                    <a:pt x="9346" y="6606"/>
                    <a:pt x="10310" y="3821"/>
                    <a:pt x="10846" y="3286"/>
                  </a:cubicBezTo>
                  <a:cubicBezTo>
                    <a:pt x="11382" y="2750"/>
                    <a:pt x="12560" y="929"/>
                    <a:pt x="11917" y="286"/>
                  </a:cubicBezTo>
                  <a:cubicBezTo>
                    <a:pt x="11703" y="72"/>
                    <a:pt x="11358" y="1"/>
                    <a:pt x="10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466;p54">
              <a:extLst>
                <a:ext uri="{FF2B5EF4-FFF2-40B4-BE49-F238E27FC236}">
                  <a16:creationId xmlns:a16="http://schemas.microsoft.com/office/drawing/2014/main" id="{D90EEE49-1704-88CA-3C7A-940B130E9333}"/>
                </a:ext>
              </a:extLst>
            </p:cNvPr>
            <p:cNvSpPr/>
            <p:nvPr/>
          </p:nvSpPr>
          <p:spPr>
            <a:xfrm>
              <a:off x="2811525" y="2601850"/>
              <a:ext cx="334575" cy="251575"/>
            </a:xfrm>
            <a:custGeom>
              <a:avLst/>
              <a:gdLst/>
              <a:ahLst/>
              <a:cxnLst/>
              <a:rect l="l" t="t" r="r" b="b"/>
              <a:pathLst>
                <a:path w="13383" h="10063" extrusionOk="0">
                  <a:moveTo>
                    <a:pt x="11338" y="611"/>
                  </a:moveTo>
                  <a:cubicBezTo>
                    <a:pt x="11652" y="611"/>
                    <a:pt x="11918" y="661"/>
                    <a:pt x="12064" y="807"/>
                  </a:cubicBezTo>
                  <a:cubicBezTo>
                    <a:pt x="12466" y="1209"/>
                    <a:pt x="11592" y="2776"/>
                    <a:pt x="10993" y="3374"/>
                  </a:cubicBezTo>
                  <a:cubicBezTo>
                    <a:pt x="10812" y="3556"/>
                    <a:pt x="10620" y="3898"/>
                    <a:pt x="10377" y="4331"/>
                  </a:cubicBezTo>
                  <a:cubicBezTo>
                    <a:pt x="9824" y="5316"/>
                    <a:pt x="8990" y="6804"/>
                    <a:pt x="7802" y="7154"/>
                  </a:cubicBezTo>
                  <a:cubicBezTo>
                    <a:pt x="7341" y="7289"/>
                    <a:pt x="6435" y="7588"/>
                    <a:pt x="5291" y="7968"/>
                  </a:cubicBezTo>
                  <a:cubicBezTo>
                    <a:pt x="4112" y="8358"/>
                    <a:pt x="2667" y="8835"/>
                    <a:pt x="1154" y="9318"/>
                  </a:cubicBezTo>
                  <a:cubicBezTo>
                    <a:pt x="1240" y="8615"/>
                    <a:pt x="1265" y="7980"/>
                    <a:pt x="1231" y="7428"/>
                  </a:cubicBezTo>
                  <a:cubicBezTo>
                    <a:pt x="1197" y="6876"/>
                    <a:pt x="1054" y="6282"/>
                    <a:pt x="805" y="5658"/>
                  </a:cubicBezTo>
                  <a:lnTo>
                    <a:pt x="1181" y="5608"/>
                  </a:lnTo>
                  <a:cubicBezTo>
                    <a:pt x="1256" y="5597"/>
                    <a:pt x="1323" y="5561"/>
                    <a:pt x="1372" y="5504"/>
                  </a:cubicBezTo>
                  <a:cubicBezTo>
                    <a:pt x="1401" y="5471"/>
                    <a:pt x="2064" y="4685"/>
                    <a:pt x="2506" y="3139"/>
                  </a:cubicBezTo>
                  <a:cubicBezTo>
                    <a:pt x="2907" y="1734"/>
                    <a:pt x="4080" y="789"/>
                    <a:pt x="5425" y="789"/>
                  </a:cubicBezTo>
                  <a:cubicBezTo>
                    <a:pt x="6297" y="789"/>
                    <a:pt x="7147" y="827"/>
                    <a:pt x="7829" y="857"/>
                  </a:cubicBezTo>
                  <a:cubicBezTo>
                    <a:pt x="8329" y="878"/>
                    <a:pt x="8753" y="897"/>
                    <a:pt x="9068" y="897"/>
                  </a:cubicBezTo>
                  <a:cubicBezTo>
                    <a:pt x="9317" y="897"/>
                    <a:pt x="9637" y="839"/>
                    <a:pt x="10009" y="774"/>
                  </a:cubicBezTo>
                  <a:cubicBezTo>
                    <a:pt x="10422" y="700"/>
                    <a:pt x="10922" y="611"/>
                    <a:pt x="11338" y="611"/>
                  </a:cubicBezTo>
                  <a:close/>
                  <a:moveTo>
                    <a:pt x="11324" y="0"/>
                  </a:moveTo>
                  <a:cubicBezTo>
                    <a:pt x="10860" y="0"/>
                    <a:pt x="10353" y="91"/>
                    <a:pt x="9902" y="171"/>
                  </a:cubicBezTo>
                  <a:cubicBezTo>
                    <a:pt x="9573" y="230"/>
                    <a:pt x="9261" y="285"/>
                    <a:pt x="9068" y="285"/>
                  </a:cubicBezTo>
                  <a:cubicBezTo>
                    <a:pt x="8760" y="285"/>
                    <a:pt x="8344" y="267"/>
                    <a:pt x="7856" y="246"/>
                  </a:cubicBezTo>
                  <a:cubicBezTo>
                    <a:pt x="7168" y="216"/>
                    <a:pt x="6310" y="178"/>
                    <a:pt x="5425" y="178"/>
                  </a:cubicBezTo>
                  <a:cubicBezTo>
                    <a:pt x="3803" y="178"/>
                    <a:pt x="2394" y="1300"/>
                    <a:pt x="1917" y="2971"/>
                  </a:cubicBezTo>
                  <a:cubicBezTo>
                    <a:pt x="1595" y="4099"/>
                    <a:pt x="1145" y="4786"/>
                    <a:pt x="975" y="5018"/>
                  </a:cubicBezTo>
                  <a:lnTo>
                    <a:pt x="324" y="5105"/>
                  </a:lnTo>
                  <a:cubicBezTo>
                    <a:pt x="120" y="5132"/>
                    <a:pt x="0" y="5349"/>
                    <a:pt x="87" y="5536"/>
                  </a:cubicBezTo>
                  <a:cubicBezTo>
                    <a:pt x="404" y="6230"/>
                    <a:pt x="584" y="6879"/>
                    <a:pt x="621" y="7466"/>
                  </a:cubicBezTo>
                  <a:cubicBezTo>
                    <a:pt x="660" y="8099"/>
                    <a:pt x="613" y="8854"/>
                    <a:pt x="482" y="9710"/>
                  </a:cubicBezTo>
                  <a:cubicBezTo>
                    <a:pt x="453" y="9895"/>
                    <a:pt x="596" y="10063"/>
                    <a:pt x="785" y="10063"/>
                  </a:cubicBezTo>
                  <a:cubicBezTo>
                    <a:pt x="816" y="10063"/>
                    <a:pt x="847" y="10058"/>
                    <a:pt x="877" y="10048"/>
                  </a:cubicBezTo>
                  <a:cubicBezTo>
                    <a:pt x="2559" y="9516"/>
                    <a:pt x="4183" y="8979"/>
                    <a:pt x="5483" y="8548"/>
                  </a:cubicBezTo>
                  <a:cubicBezTo>
                    <a:pt x="6623" y="8172"/>
                    <a:pt x="7522" y="7874"/>
                    <a:pt x="7975" y="7741"/>
                  </a:cubicBezTo>
                  <a:cubicBezTo>
                    <a:pt x="9401" y="7321"/>
                    <a:pt x="10309" y="5702"/>
                    <a:pt x="10911" y="4631"/>
                  </a:cubicBezTo>
                  <a:cubicBezTo>
                    <a:pt x="11114" y="4270"/>
                    <a:pt x="11305" y="3929"/>
                    <a:pt x="11426" y="3807"/>
                  </a:cubicBezTo>
                  <a:cubicBezTo>
                    <a:pt x="11902" y="3331"/>
                    <a:pt x="13382" y="1261"/>
                    <a:pt x="12497" y="375"/>
                  </a:cubicBezTo>
                  <a:cubicBezTo>
                    <a:pt x="12214" y="91"/>
                    <a:pt x="11790" y="0"/>
                    <a:pt x="1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467;p54">
              <a:extLst>
                <a:ext uri="{FF2B5EF4-FFF2-40B4-BE49-F238E27FC236}">
                  <a16:creationId xmlns:a16="http://schemas.microsoft.com/office/drawing/2014/main" id="{CC04C91B-1F86-1A09-F4A0-F6C5EDB14121}"/>
                </a:ext>
              </a:extLst>
            </p:cNvPr>
            <p:cNvSpPr/>
            <p:nvPr/>
          </p:nvSpPr>
          <p:spPr>
            <a:xfrm>
              <a:off x="2857025" y="3034975"/>
              <a:ext cx="273125" cy="92025"/>
            </a:xfrm>
            <a:custGeom>
              <a:avLst/>
              <a:gdLst/>
              <a:ahLst/>
              <a:cxnLst/>
              <a:rect l="l" t="t" r="r" b="b"/>
              <a:pathLst>
                <a:path w="10925" h="3681" extrusionOk="0">
                  <a:moveTo>
                    <a:pt x="2170" y="0"/>
                  </a:moveTo>
                  <a:lnTo>
                    <a:pt x="0" y="3450"/>
                  </a:lnTo>
                  <a:cubicBezTo>
                    <a:pt x="0" y="3450"/>
                    <a:pt x="2760" y="3680"/>
                    <a:pt x="3681" y="3680"/>
                  </a:cubicBezTo>
                  <a:cubicBezTo>
                    <a:pt x="4600" y="3680"/>
                    <a:pt x="10924" y="2990"/>
                    <a:pt x="10005" y="1955"/>
                  </a:cubicBezTo>
                  <a:cubicBezTo>
                    <a:pt x="9084" y="920"/>
                    <a:pt x="2170" y="0"/>
                    <a:pt x="2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468;p54">
              <a:extLst>
                <a:ext uri="{FF2B5EF4-FFF2-40B4-BE49-F238E27FC236}">
                  <a16:creationId xmlns:a16="http://schemas.microsoft.com/office/drawing/2014/main" id="{27ADE2CF-A0BB-0883-BC8B-934059E48D0E}"/>
                </a:ext>
              </a:extLst>
            </p:cNvPr>
            <p:cNvSpPr/>
            <p:nvPr/>
          </p:nvSpPr>
          <p:spPr>
            <a:xfrm>
              <a:off x="2847500" y="3027275"/>
              <a:ext cx="270700" cy="107350"/>
            </a:xfrm>
            <a:custGeom>
              <a:avLst/>
              <a:gdLst/>
              <a:ahLst/>
              <a:cxnLst/>
              <a:rect l="l" t="t" r="r" b="b"/>
              <a:pathLst>
                <a:path w="10828" h="4294" extrusionOk="0">
                  <a:moveTo>
                    <a:pt x="2704" y="637"/>
                  </a:moveTo>
                  <a:cubicBezTo>
                    <a:pt x="5352" y="1001"/>
                    <a:pt x="9557" y="1790"/>
                    <a:pt x="10174" y="2444"/>
                  </a:cubicBezTo>
                  <a:cubicBezTo>
                    <a:pt x="9907" y="3009"/>
                    <a:pt x="5371" y="3681"/>
                    <a:pt x="4062" y="3681"/>
                  </a:cubicBezTo>
                  <a:cubicBezTo>
                    <a:pt x="3402" y="3681"/>
                    <a:pt x="1747" y="3558"/>
                    <a:pt x="910" y="3493"/>
                  </a:cubicBezTo>
                  <a:lnTo>
                    <a:pt x="2704" y="637"/>
                  </a:lnTo>
                  <a:close/>
                  <a:moveTo>
                    <a:pt x="2551" y="1"/>
                  </a:moveTo>
                  <a:cubicBezTo>
                    <a:pt x="2446" y="1"/>
                    <a:pt x="2347" y="54"/>
                    <a:pt x="2291" y="144"/>
                  </a:cubicBezTo>
                  <a:lnTo>
                    <a:pt x="122" y="3594"/>
                  </a:lnTo>
                  <a:cubicBezTo>
                    <a:pt x="0" y="3789"/>
                    <a:pt x="128" y="4044"/>
                    <a:pt x="356" y="4062"/>
                  </a:cubicBezTo>
                  <a:cubicBezTo>
                    <a:pt x="469" y="4072"/>
                    <a:pt x="3140" y="4294"/>
                    <a:pt x="4062" y="4294"/>
                  </a:cubicBezTo>
                  <a:cubicBezTo>
                    <a:pt x="4120" y="4294"/>
                    <a:pt x="10193" y="3897"/>
                    <a:pt x="10733" y="2694"/>
                  </a:cubicBezTo>
                  <a:cubicBezTo>
                    <a:pt x="10828" y="2482"/>
                    <a:pt x="10785" y="2251"/>
                    <a:pt x="10614" y="2060"/>
                  </a:cubicBezTo>
                  <a:cubicBezTo>
                    <a:pt x="9647" y="971"/>
                    <a:pt x="3310" y="100"/>
                    <a:pt x="2592" y="4"/>
                  </a:cubicBezTo>
                  <a:cubicBezTo>
                    <a:pt x="2578" y="2"/>
                    <a:pt x="2564" y="1"/>
                    <a:pt x="25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469;p54">
              <a:extLst>
                <a:ext uri="{FF2B5EF4-FFF2-40B4-BE49-F238E27FC236}">
                  <a16:creationId xmlns:a16="http://schemas.microsoft.com/office/drawing/2014/main" id="{C8FD7A50-1F24-396E-61B8-18C015B99176}"/>
                </a:ext>
              </a:extLst>
            </p:cNvPr>
            <p:cNvSpPr/>
            <p:nvPr/>
          </p:nvSpPr>
          <p:spPr>
            <a:xfrm>
              <a:off x="2698925" y="2965975"/>
              <a:ext cx="689950" cy="629575"/>
            </a:xfrm>
            <a:custGeom>
              <a:avLst/>
              <a:gdLst/>
              <a:ahLst/>
              <a:cxnLst/>
              <a:rect l="l" t="t" r="r" b="b"/>
              <a:pathLst>
                <a:path w="27598" h="25183" extrusionOk="0">
                  <a:moveTo>
                    <a:pt x="20123" y="1"/>
                  </a:moveTo>
                  <a:lnTo>
                    <a:pt x="0" y="9315"/>
                  </a:lnTo>
                  <a:lnTo>
                    <a:pt x="7820" y="25183"/>
                  </a:lnTo>
                  <a:lnTo>
                    <a:pt x="27597" y="15178"/>
                  </a:lnTo>
                  <a:lnTo>
                    <a:pt x="20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470;p54">
              <a:extLst>
                <a:ext uri="{FF2B5EF4-FFF2-40B4-BE49-F238E27FC236}">
                  <a16:creationId xmlns:a16="http://schemas.microsoft.com/office/drawing/2014/main" id="{CECA8698-54D1-6785-FD77-B3C3AA3A205C}"/>
                </a:ext>
              </a:extLst>
            </p:cNvPr>
            <p:cNvSpPr/>
            <p:nvPr/>
          </p:nvSpPr>
          <p:spPr>
            <a:xfrm>
              <a:off x="2690175" y="2958325"/>
              <a:ext cx="707425" cy="644875"/>
            </a:xfrm>
            <a:custGeom>
              <a:avLst/>
              <a:gdLst/>
              <a:ahLst/>
              <a:cxnLst/>
              <a:rect l="l" t="t" r="r" b="b"/>
              <a:pathLst>
                <a:path w="28297" h="25795" extrusionOk="0">
                  <a:moveTo>
                    <a:pt x="20330" y="710"/>
                  </a:moveTo>
                  <a:lnTo>
                    <a:pt x="27539" y="15348"/>
                  </a:lnTo>
                  <a:lnTo>
                    <a:pt x="8307" y="25075"/>
                  </a:lnTo>
                  <a:lnTo>
                    <a:pt x="763" y="9766"/>
                  </a:lnTo>
                  <a:lnTo>
                    <a:pt x="20330" y="710"/>
                  </a:lnTo>
                  <a:close/>
                  <a:moveTo>
                    <a:pt x="20473" y="0"/>
                  </a:moveTo>
                  <a:cubicBezTo>
                    <a:pt x="20430" y="0"/>
                    <a:pt x="20386" y="9"/>
                    <a:pt x="20344" y="29"/>
                  </a:cubicBezTo>
                  <a:lnTo>
                    <a:pt x="222" y="9342"/>
                  </a:lnTo>
                  <a:cubicBezTo>
                    <a:pt x="67" y="9415"/>
                    <a:pt x="0" y="9601"/>
                    <a:pt x="77" y="9755"/>
                  </a:cubicBezTo>
                  <a:lnTo>
                    <a:pt x="7895" y="25624"/>
                  </a:lnTo>
                  <a:cubicBezTo>
                    <a:pt x="7931" y="25697"/>
                    <a:pt x="7995" y="25753"/>
                    <a:pt x="8073" y="25779"/>
                  </a:cubicBezTo>
                  <a:cubicBezTo>
                    <a:pt x="8104" y="25789"/>
                    <a:pt x="8137" y="25794"/>
                    <a:pt x="8170" y="25794"/>
                  </a:cubicBezTo>
                  <a:cubicBezTo>
                    <a:pt x="8218" y="25794"/>
                    <a:pt x="8265" y="25783"/>
                    <a:pt x="8307" y="25762"/>
                  </a:cubicBezTo>
                  <a:lnTo>
                    <a:pt x="28086" y="15758"/>
                  </a:lnTo>
                  <a:cubicBezTo>
                    <a:pt x="28235" y="15683"/>
                    <a:pt x="28296" y="15500"/>
                    <a:pt x="28222" y="15350"/>
                  </a:cubicBezTo>
                  <a:lnTo>
                    <a:pt x="20748" y="172"/>
                  </a:lnTo>
                  <a:cubicBezTo>
                    <a:pt x="20695" y="63"/>
                    <a:pt x="20586" y="0"/>
                    <a:pt x="204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471;p54">
              <a:extLst>
                <a:ext uri="{FF2B5EF4-FFF2-40B4-BE49-F238E27FC236}">
                  <a16:creationId xmlns:a16="http://schemas.microsoft.com/office/drawing/2014/main" id="{9080CCA9-6323-05BA-3F4A-02FF94F9AE6D}"/>
                </a:ext>
              </a:extLst>
            </p:cNvPr>
            <p:cNvSpPr/>
            <p:nvPr/>
          </p:nvSpPr>
          <p:spPr>
            <a:xfrm>
              <a:off x="2865675" y="3066600"/>
              <a:ext cx="166725" cy="91525"/>
            </a:xfrm>
            <a:custGeom>
              <a:avLst/>
              <a:gdLst/>
              <a:ahLst/>
              <a:cxnLst/>
              <a:rect l="l" t="t" r="r" b="b"/>
              <a:pathLst>
                <a:path w="6669" h="3661" extrusionOk="0">
                  <a:moveTo>
                    <a:pt x="3565" y="0"/>
                  </a:moveTo>
                  <a:lnTo>
                    <a:pt x="0" y="1264"/>
                  </a:lnTo>
                  <a:cubicBezTo>
                    <a:pt x="0" y="1264"/>
                    <a:pt x="2414" y="1264"/>
                    <a:pt x="2989" y="1610"/>
                  </a:cubicBezTo>
                  <a:cubicBezTo>
                    <a:pt x="3497" y="1915"/>
                    <a:pt x="5446" y="3660"/>
                    <a:pt x="6128" y="3660"/>
                  </a:cubicBezTo>
                  <a:cubicBezTo>
                    <a:pt x="6217" y="3660"/>
                    <a:pt x="6285" y="3630"/>
                    <a:pt x="6324" y="3564"/>
                  </a:cubicBezTo>
                  <a:cubicBezTo>
                    <a:pt x="6669" y="2989"/>
                    <a:pt x="5289" y="1610"/>
                    <a:pt x="4714" y="1035"/>
                  </a:cubicBezTo>
                  <a:cubicBezTo>
                    <a:pt x="4139" y="460"/>
                    <a:pt x="3565" y="0"/>
                    <a:pt x="35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472;p54">
              <a:extLst>
                <a:ext uri="{FF2B5EF4-FFF2-40B4-BE49-F238E27FC236}">
                  <a16:creationId xmlns:a16="http://schemas.microsoft.com/office/drawing/2014/main" id="{646750AE-C297-939C-6598-2AF263BB9DAA}"/>
                </a:ext>
              </a:extLst>
            </p:cNvPr>
            <p:cNvSpPr/>
            <p:nvPr/>
          </p:nvSpPr>
          <p:spPr>
            <a:xfrm>
              <a:off x="2857825" y="3059025"/>
              <a:ext cx="182250" cy="106750"/>
            </a:xfrm>
            <a:custGeom>
              <a:avLst/>
              <a:gdLst/>
              <a:ahLst/>
              <a:cxnLst/>
              <a:rect l="l" t="t" r="r" b="b"/>
              <a:pathLst>
                <a:path w="7290" h="4270" extrusionOk="0">
                  <a:moveTo>
                    <a:pt x="3884" y="0"/>
                  </a:moveTo>
                  <a:cubicBezTo>
                    <a:pt x="3793" y="0"/>
                    <a:pt x="3704" y="40"/>
                    <a:pt x="3644" y="115"/>
                  </a:cubicBezTo>
                  <a:cubicBezTo>
                    <a:pt x="3540" y="246"/>
                    <a:pt x="3560" y="435"/>
                    <a:pt x="3687" y="543"/>
                  </a:cubicBezTo>
                  <a:cubicBezTo>
                    <a:pt x="3693" y="546"/>
                    <a:pt x="4257" y="999"/>
                    <a:pt x="4813" y="1554"/>
                  </a:cubicBezTo>
                  <a:cubicBezTo>
                    <a:pt x="6247" y="2990"/>
                    <a:pt x="6409" y="3490"/>
                    <a:pt x="6392" y="3655"/>
                  </a:cubicBezTo>
                  <a:cubicBezTo>
                    <a:pt x="5990" y="3597"/>
                    <a:pt x="4778" y="2650"/>
                    <a:pt x="4246" y="2234"/>
                  </a:cubicBezTo>
                  <a:cubicBezTo>
                    <a:pt x="3900" y="1964"/>
                    <a:pt x="3627" y="1750"/>
                    <a:pt x="3461" y="1650"/>
                  </a:cubicBezTo>
                  <a:cubicBezTo>
                    <a:pt x="2844" y="1280"/>
                    <a:pt x="731" y="1261"/>
                    <a:pt x="314" y="1261"/>
                  </a:cubicBezTo>
                  <a:cubicBezTo>
                    <a:pt x="312" y="1261"/>
                    <a:pt x="310" y="1261"/>
                    <a:pt x="308" y="1261"/>
                  </a:cubicBezTo>
                  <a:cubicBezTo>
                    <a:pt x="139" y="1261"/>
                    <a:pt x="1" y="1399"/>
                    <a:pt x="1" y="1568"/>
                  </a:cubicBezTo>
                  <a:cubicBezTo>
                    <a:pt x="1" y="1738"/>
                    <a:pt x="139" y="1874"/>
                    <a:pt x="308" y="1874"/>
                  </a:cubicBezTo>
                  <a:cubicBezTo>
                    <a:pt x="310" y="1874"/>
                    <a:pt x="312" y="1874"/>
                    <a:pt x="314" y="1874"/>
                  </a:cubicBezTo>
                  <a:cubicBezTo>
                    <a:pt x="1281" y="1874"/>
                    <a:pt x="2800" y="1967"/>
                    <a:pt x="3146" y="2175"/>
                  </a:cubicBezTo>
                  <a:cubicBezTo>
                    <a:pt x="3280" y="2255"/>
                    <a:pt x="3552" y="2469"/>
                    <a:pt x="3869" y="2716"/>
                  </a:cubicBezTo>
                  <a:cubicBezTo>
                    <a:pt x="5024" y="3620"/>
                    <a:pt x="5900" y="4269"/>
                    <a:pt x="6448" y="4269"/>
                  </a:cubicBezTo>
                  <a:cubicBezTo>
                    <a:pt x="6484" y="4269"/>
                    <a:pt x="6522" y="4266"/>
                    <a:pt x="6559" y="4259"/>
                  </a:cubicBezTo>
                  <a:cubicBezTo>
                    <a:pt x="6702" y="4235"/>
                    <a:pt x="6827" y="4149"/>
                    <a:pt x="6901" y="4024"/>
                  </a:cubicBezTo>
                  <a:cubicBezTo>
                    <a:pt x="7290" y="3377"/>
                    <a:pt x="6520" y="2396"/>
                    <a:pt x="5245" y="1122"/>
                  </a:cubicBezTo>
                  <a:cubicBezTo>
                    <a:pt x="4664" y="540"/>
                    <a:pt x="4094" y="83"/>
                    <a:pt x="4071" y="64"/>
                  </a:cubicBezTo>
                  <a:cubicBezTo>
                    <a:pt x="4015" y="21"/>
                    <a:pt x="3949" y="0"/>
                    <a:pt x="38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473;p54">
              <a:extLst>
                <a:ext uri="{FF2B5EF4-FFF2-40B4-BE49-F238E27FC236}">
                  <a16:creationId xmlns:a16="http://schemas.microsoft.com/office/drawing/2014/main" id="{6AF70D61-AABC-BA48-F561-4AB521214910}"/>
                </a:ext>
              </a:extLst>
            </p:cNvPr>
            <p:cNvSpPr/>
            <p:nvPr/>
          </p:nvSpPr>
          <p:spPr>
            <a:xfrm>
              <a:off x="2155400" y="2899975"/>
              <a:ext cx="755875" cy="253800"/>
            </a:xfrm>
            <a:custGeom>
              <a:avLst/>
              <a:gdLst/>
              <a:ahLst/>
              <a:cxnLst/>
              <a:rect l="l" t="t" r="r" b="b"/>
              <a:pathLst>
                <a:path w="30235" h="10152" extrusionOk="0">
                  <a:moveTo>
                    <a:pt x="9503" y="1"/>
                  </a:moveTo>
                  <a:cubicBezTo>
                    <a:pt x="0" y="433"/>
                    <a:pt x="5183" y="7559"/>
                    <a:pt x="5183" y="7559"/>
                  </a:cubicBezTo>
                  <a:lnTo>
                    <a:pt x="26995" y="10151"/>
                  </a:lnTo>
                  <a:lnTo>
                    <a:pt x="30235" y="5400"/>
                  </a:lnTo>
                  <a:lnTo>
                    <a:pt x="95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474;p54">
              <a:extLst>
                <a:ext uri="{FF2B5EF4-FFF2-40B4-BE49-F238E27FC236}">
                  <a16:creationId xmlns:a16="http://schemas.microsoft.com/office/drawing/2014/main" id="{8C07D4B8-7513-DD58-574A-2E30FB70E25E}"/>
                </a:ext>
              </a:extLst>
            </p:cNvPr>
            <p:cNvSpPr/>
            <p:nvPr/>
          </p:nvSpPr>
          <p:spPr>
            <a:xfrm>
              <a:off x="2221750" y="2892325"/>
              <a:ext cx="698825" cy="269100"/>
            </a:xfrm>
            <a:custGeom>
              <a:avLst/>
              <a:gdLst/>
              <a:ahLst/>
              <a:cxnLst/>
              <a:rect l="l" t="t" r="r" b="b"/>
              <a:pathLst>
                <a:path w="27953" h="10764" extrusionOk="0">
                  <a:moveTo>
                    <a:pt x="6816" y="615"/>
                  </a:moveTo>
                  <a:lnTo>
                    <a:pt x="27083" y="5892"/>
                  </a:lnTo>
                  <a:lnTo>
                    <a:pt x="24193" y="10132"/>
                  </a:lnTo>
                  <a:lnTo>
                    <a:pt x="2702" y="7578"/>
                  </a:lnTo>
                  <a:cubicBezTo>
                    <a:pt x="2341" y="7038"/>
                    <a:pt x="818" y="4580"/>
                    <a:pt x="1690" y="2766"/>
                  </a:cubicBezTo>
                  <a:cubicBezTo>
                    <a:pt x="2312" y="1472"/>
                    <a:pt x="4037" y="748"/>
                    <a:pt x="6816" y="615"/>
                  </a:cubicBezTo>
                  <a:close/>
                  <a:moveTo>
                    <a:pt x="6846" y="1"/>
                  </a:moveTo>
                  <a:cubicBezTo>
                    <a:pt x="6842" y="1"/>
                    <a:pt x="6838" y="1"/>
                    <a:pt x="6834" y="1"/>
                  </a:cubicBezTo>
                  <a:cubicBezTo>
                    <a:pt x="3786" y="140"/>
                    <a:pt x="1869" y="982"/>
                    <a:pt x="1138" y="2501"/>
                  </a:cubicBezTo>
                  <a:cubicBezTo>
                    <a:pt x="0" y="4864"/>
                    <a:pt x="2188" y="7917"/>
                    <a:pt x="2281" y="8046"/>
                  </a:cubicBezTo>
                  <a:cubicBezTo>
                    <a:pt x="2332" y="8114"/>
                    <a:pt x="2409" y="8160"/>
                    <a:pt x="2493" y="8170"/>
                  </a:cubicBezTo>
                  <a:lnTo>
                    <a:pt x="24305" y="10761"/>
                  </a:lnTo>
                  <a:cubicBezTo>
                    <a:pt x="24317" y="10762"/>
                    <a:pt x="24329" y="10763"/>
                    <a:pt x="24341" y="10763"/>
                  </a:cubicBezTo>
                  <a:cubicBezTo>
                    <a:pt x="24442" y="10763"/>
                    <a:pt x="24537" y="10713"/>
                    <a:pt x="24594" y="10629"/>
                  </a:cubicBezTo>
                  <a:lnTo>
                    <a:pt x="27833" y="5878"/>
                  </a:lnTo>
                  <a:cubicBezTo>
                    <a:pt x="27953" y="5704"/>
                    <a:pt x="27863" y="5464"/>
                    <a:pt x="27658" y="5410"/>
                  </a:cubicBezTo>
                  <a:lnTo>
                    <a:pt x="6925" y="11"/>
                  </a:lnTo>
                  <a:cubicBezTo>
                    <a:pt x="6900" y="4"/>
                    <a:pt x="6873" y="1"/>
                    <a:pt x="6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475;p54">
              <a:extLst>
                <a:ext uri="{FF2B5EF4-FFF2-40B4-BE49-F238E27FC236}">
                  <a16:creationId xmlns:a16="http://schemas.microsoft.com/office/drawing/2014/main" id="{C390E4CC-D941-A44D-9C43-25AACAE24A6B}"/>
                </a:ext>
              </a:extLst>
            </p:cNvPr>
            <p:cNvSpPr/>
            <p:nvPr/>
          </p:nvSpPr>
          <p:spPr>
            <a:xfrm>
              <a:off x="1655175" y="2894050"/>
              <a:ext cx="811075" cy="1382925"/>
            </a:xfrm>
            <a:custGeom>
              <a:avLst/>
              <a:gdLst/>
              <a:ahLst/>
              <a:cxnLst/>
              <a:rect l="l" t="t" r="r" b="b"/>
              <a:pathLst>
                <a:path w="32443" h="55317" extrusionOk="0">
                  <a:moveTo>
                    <a:pt x="17974" y="0"/>
                  </a:moveTo>
                  <a:cubicBezTo>
                    <a:pt x="16936" y="0"/>
                    <a:pt x="15899" y="342"/>
                    <a:pt x="14845" y="1145"/>
                  </a:cubicBezTo>
                  <a:cubicBezTo>
                    <a:pt x="14845" y="1145"/>
                    <a:pt x="9794" y="5430"/>
                    <a:pt x="8110" y="10633"/>
                  </a:cubicBezTo>
                  <a:cubicBezTo>
                    <a:pt x="6428" y="15836"/>
                    <a:pt x="5356" y="26242"/>
                    <a:pt x="5356" y="26242"/>
                  </a:cubicBezTo>
                  <a:cubicBezTo>
                    <a:pt x="5356" y="26242"/>
                    <a:pt x="0" y="33893"/>
                    <a:pt x="0" y="34659"/>
                  </a:cubicBezTo>
                  <a:cubicBezTo>
                    <a:pt x="0" y="34914"/>
                    <a:pt x="493" y="34999"/>
                    <a:pt x="1151" y="34999"/>
                  </a:cubicBezTo>
                  <a:cubicBezTo>
                    <a:pt x="2466" y="34999"/>
                    <a:pt x="4438" y="34659"/>
                    <a:pt x="4438" y="34659"/>
                  </a:cubicBezTo>
                  <a:lnTo>
                    <a:pt x="4438" y="34659"/>
                  </a:lnTo>
                  <a:lnTo>
                    <a:pt x="153" y="42004"/>
                  </a:lnTo>
                  <a:cubicBezTo>
                    <a:pt x="153" y="42004"/>
                    <a:pt x="153" y="48125"/>
                    <a:pt x="3520" y="51338"/>
                  </a:cubicBezTo>
                  <a:cubicBezTo>
                    <a:pt x="6329" y="54020"/>
                    <a:pt x="10099" y="55317"/>
                    <a:pt x="13405" y="55317"/>
                  </a:cubicBezTo>
                  <a:cubicBezTo>
                    <a:pt x="14060" y="55317"/>
                    <a:pt x="14697" y="55266"/>
                    <a:pt x="15304" y="55165"/>
                  </a:cubicBezTo>
                  <a:cubicBezTo>
                    <a:pt x="18977" y="54552"/>
                    <a:pt x="25710" y="46288"/>
                    <a:pt x="26475" y="45829"/>
                  </a:cubicBezTo>
                  <a:cubicBezTo>
                    <a:pt x="27241" y="45371"/>
                    <a:pt x="24638" y="38331"/>
                    <a:pt x="24027" y="35730"/>
                  </a:cubicBezTo>
                  <a:cubicBezTo>
                    <a:pt x="23414" y="33129"/>
                    <a:pt x="24638" y="31292"/>
                    <a:pt x="25404" y="30832"/>
                  </a:cubicBezTo>
                  <a:cubicBezTo>
                    <a:pt x="26169" y="30374"/>
                    <a:pt x="30606" y="27619"/>
                    <a:pt x="31524" y="25630"/>
                  </a:cubicBezTo>
                  <a:cubicBezTo>
                    <a:pt x="32443" y="23641"/>
                    <a:pt x="32290" y="20274"/>
                    <a:pt x="31984" y="17672"/>
                  </a:cubicBezTo>
                  <a:cubicBezTo>
                    <a:pt x="31677" y="15070"/>
                    <a:pt x="27852" y="6042"/>
                    <a:pt x="24486" y="3288"/>
                  </a:cubicBezTo>
                  <a:cubicBezTo>
                    <a:pt x="22223" y="1436"/>
                    <a:pt x="20099" y="0"/>
                    <a:pt x="17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476;p54">
              <a:extLst>
                <a:ext uri="{FF2B5EF4-FFF2-40B4-BE49-F238E27FC236}">
                  <a16:creationId xmlns:a16="http://schemas.microsoft.com/office/drawing/2014/main" id="{02C1D06A-C602-A595-46D1-A667315BE945}"/>
                </a:ext>
              </a:extLst>
            </p:cNvPr>
            <p:cNvSpPr/>
            <p:nvPr/>
          </p:nvSpPr>
          <p:spPr>
            <a:xfrm>
              <a:off x="1647500" y="2886300"/>
              <a:ext cx="825875" cy="1398450"/>
            </a:xfrm>
            <a:custGeom>
              <a:avLst/>
              <a:gdLst/>
              <a:ahLst/>
              <a:cxnLst/>
              <a:rect l="l" t="t" r="r" b="b"/>
              <a:pathLst>
                <a:path w="33035" h="55938" extrusionOk="0">
                  <a:moveTo>
                    <a:pt x="18282" y="606"/>
                  </a:moveTo>
                  <a:cubicBezTo>
                    <a:pt x="20183" y="606"/>
                    <a:pt x="22177" y="1854"/>
                    <a:pt x="24599" y="3834"/>
                  </a:cubicBezTo>
                  <a:cubicBezTo>
                    <a:pt x="27918" y="6550"/>
                    <a:pt x="31690" y="15495"/>
                    <a:pt x="31986" y="18017"/>
                  </a:cubicBezTo>
                  <a:cubicBezTo>
                    <a:pt x="32407" y="21591"/>
                    <a:pt x="32258" y="24286"/>
                    <a:pt x="31553" y="25811"/>
                  </a:cubicBezTo>
                  <a:cubicBezTo>
                    <a:pt x="30813" y="27415"/>
                    <a:pt x="27433" y="29752"/>
                    <a:pt x="25552" y="30880"/>
                  </a:cubicBezTo>
                  <a:cubicBezTo>
                    <a:pt x="24767" y="31352"/>
                    <a:pt x="23362" y="33251"/>
                    <a:pt x="24035" y="36110"/>
                  </a:cubicBezTo>
                  <a:cubicBezTo>
                    <a:pt x="24231" y="36943"/>
                    <a:pt x="24629" y="38226"/>
                    <a:pt x="25050" y="39583"/>
                  </a:cubicBezTo>
                  <a:cubicBezTo>
                    <a:pt x="25725" y="41763"/>
                    <a:pt x="26856" y="45414"/>
                    <a:pt x="26624" y="45877"/>
                  </a:cubicBezTo>
                  <a:cubicBezTo>
                    <a:pt x="26407" y="46008"/>
                    <a:pt x="25979" y="46460"/>
                    <a:pt x="25032" y="47470"/>
                  </a:cubicBezTo>
                  <a:cubicBezTo>
                    <a:pt x="22822" y="49826"/>
                    <a:pt x="18222" y="54730"/>
                    <a:pt x="15560" y="55173"/>
                  </a:cubicBezTo>
                  <a:cubicBezTo>
                    <a:pt x="14940" y="55277"/>
                    <a:pt x="14305" y="55327"/>
                    <a:pt x="13663" y="55327"/>
                  </a:cubicBezTo>
                  <a:cubicBezTo>
                    <a:pt x="10239" y="55327"/>
                    <a:pt x="6623" y="53896"/>
                    <a:pt x="4038" y="51428"/>
                  </a:cubicBezTo>
                  <a:cubicBezTo>
                    <a:pt x="1013" y="48540"/>
                    <a:pt x="785" y="43121"/>
                    <a:pt x="767" y="42395"/>
                  </a:cubicBezTo>
                  <a:lnTo>
                    <a:pt x="5010" y="35123"/>
                  </a:lnTo>
                  <a:cubicBezTo>
                    <a:pt x="5131" y="34914"/>
                    <a:pt x="4975" y="34662"/>
                    <a:pt x="4746" y="34662"/>
                  </a:cubicBezTo>
                  <a:cubicBezTo>
                    <a:pt x="4729" y="34662"/>
                    <a:pt x="4711" y="34663"/>
                    <a:pt x="4693" y="34666"/>
                  </a:cubicBezTo>
                  <a:cubicBezTo>
                    <a:pt x="3533" y="34867"/>
                    <a:pt x="2234" y="35005"/>
                    <a:pt x="1404" y="35005"/>
                  </a:cubicBezTo>
                  <a:cubicBezTo>
                    <a:pt x="1034" y="35005"/>
                    <a:pt x="757" y="34977"/>
                    <a:pt x="628" y="34915"/>
                  </a:cubicBezTo>
                  <a:cubicBezTo>
                    <a:pt x="861" y="34169"/>
                    <a:pt x="3480" y="30204"/>
                    <a:pt x="5914" y="26728"/>
                  </a:cubicBezTo>
                  <a:cubicBezTo>
                    <a:pt x="5944" y="26685"/>
                    <a:pt x="5963" y="26635"/>
                    <a:pt x="5968" y="26583"/>
                  </a:cubicBezTo>
                  <a:cubicBezTo>
                    <a:pt x="5978" y="26480"/>
                    <a:pt x="7055" y="16150"/>
                    <a:pt x="8709" y="11037"/>
                  </a:cubicBezTo>
                  <a:cubicBezTo>
                    <a:pt x="10321" y="6057"/>
                    <a:pt x="15149" y="1861"/>
                    <a:pt x="15343" y="1693"/>
                  </a:cubicBezTo>
                  <a:cubicBezTo>
                    <a:pt x="16329" y="944"/>
                    <a:pt x="17293" y="606"/>
                    <a:pt x="18282" y="606"/>
                  </a:cubicBezTo>
                  <a:close/>
                  <a:moveTo>
                    <a:pt x="18288" y="0"/>
                  </a:moveTo>
                  <a:cubicBezTo>
                    <a:pt x="17200" y="0"/>
                    <a:pt x="16092" y="354"/>
                    <a:pt x="14965" y="1211"/>
                  </a:cubicBezTo>
                  <a:lnTo>
                    <a:pt x="14952" y="1221"/>
                  </a:lnTo>
                  <a:cubicBezTo>
                    <a:pt x="14744" y="1399"/>
                    <a:pt x="9817" y="5623"/>
                    <a:pt x="8126" y="10848"/>
                  </a:cubicBezTo>
                  <a:cubicBezTo>
                    <a:pt x="6530" y="15782"/>
                    <a:pt x="5471" y="25463"/>
                    <a:pt x="5367" y="26441"/>
                  </a:cubicBezTo>
                  <a:cubicBezTo>
                    <a:pt x="4047" y="28328"/>
                    <a:pt x="1" y="34178"/>
                    <a:pt x="1" y="34969"/>
                  </a:cubicBezTo>
                  <a:cubicBezTo>
                    <a:pt x="1" y="35117"/>
                    <a:pt x="66" y="35254"/>
                    <a:pt x="187" y="35355"/>
                  </a:cubicBezTo>
                  <a:cubicBezTo>
                    <a:pt x="411" y="35545"/>
                    <a:pt x="923" y="35611"/>
                    <a:pt x="1534" y="35611"/>
                  </a:cubicBezTo>
                  <a:cubicBezTo>
                    <a:pt x="2383" y="35611"/>
                    <a:pt x="3424" y="35482"/>
                    <a:pt x="4154" y="35373"/>
                  </a:cubicBezTo>
                  <a:lnTo>
                    <a:pt x="4154" y="35373"/>
                  </a:lnTo>
                  <a:lnTo>
                    <a:pt x="196" y="42159"/>
                  </a:lnTo>
                  <a:cubicBezTo>
                    <a:pt x="168" y="42207"/>
                    <a:pt x="153" y="42260"/>
                    <a:pt x="153" y="42314"/>
                  </a:cubicBezTo>
                  <a:cubicBezTo>
                    <a:pt x="153" y="42569"/>
                    <a:pt x="193" y="48604"/>
                    <a:pt x="3615" y="51870"/>
                  </a:cubicBezTo>
                  <a:cubicBezTo>
                    <a:pt x="6312" y="54444"/>
                    <a:pt x="10088" y="55938"/>
                    <a:pt x="13668" y="55938"/>
                  </a:cubicBezTo>
                  <a:cubicBezTo>
                    <a:pt x="13675" y="55938"/>
                    <a:pt x="13682" y="55938"/>
                    <a:pt x="13688" y="55938"/>
                  </a:cubicBezTo>
                  <a:cubicBezTo>
                    <a:pt x="14350" y="55938"/>
                    <a:pt x="15009" y="55883"/>
                    <a:pt x="15661" y="55776"/>
                  </a:cubicBezTo>
                  <a:cubicBezTo>
                    <a:pt x="18527" y="55299"/>
                    <a:pt x="23049" y="50478"/>
                    <a:pt x="25478" y="47889"/>
                  </a:cubicBezTo>
                  <a:cubicBezTo>
                    <a:pt x="26151" y="47171"/>
                    <a:pt x="26787" y="46494"/>
                    <a:pt x="26939" y="46402"/>
                  </a:cubicBezTo>
                  <a:cubicBezTo>
                    <a:pt x="27563" y="46028"/>
                    <a:pt x="27160" y="44325"/>
                    <a:pt x="25633" y="39401"/>
                  </a:cubicBezTo>
                  <a:cubicBezTo>
                    <a:pt x="25216" y="38054"/>
                    <a:pt x="24821" y="36782"/>
                    <a:pt x="24631" y="35970"/>
                  </a:cubicBezTo>
                  <a:cubicBezTo>
                    <a:pt x="24041" y="33463"/>
                    <a:pt x="25233" y="31786"/>
                    <a:pt x="25868" y="31405"/>
                  </a:cubicBezTo>
                  <a:cubicBezTo>
                    <a:pt x="26402" y="31084"/>
                    <a:pt x="31121" y="28208"/>
                    <a:pt x="32109" y="26068"/>
                  </a:cubicBezTo>
                  <a:cubicBezTo>
                    <a:pt x="32870" y="24417"/>
                    <a:pt x="33034" y="21685"/>
                    <a:pt x="32593" y="17947"/>
                  </a:cubicBezTo>
                  <a:cubicBezTo>
                    <a:pt x="32295" y="15412"/>
                    <a:pt x="28543" y="6273"/>
                    <a:pt x="24985" y="3361"/>
                  </a:cubicBezTo>
                  <a:cubicBezTo>
                    <a:pt x="22851" y="1614"/>
                    <a:pt x="20614" y="0"/>
                    <a:pt x="18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477;p54">
              <a:extLst>
                <a:ext uri="{FF2B5EF4-FFF2-40B4-BE49-F238E27FC236}">
                  <a16:creationId xmlns:a16="http://schemas.microsoft.com/office/drawing/2014/main" id="{DFB443C3-9D8C-2AEB-629E-55846C56219D}"/>
                </a:ext>
              </a:extLst>
            </p:cNvPr>
            <p:cNvSpPr/>
            <p:nvPr/>
          </p:nvSpPr>
          <p:spPr>
            <a:xfrm>
              <a:off x="2045425" y="2880400"/>
              <a:ext cx="439975" cy="497975"/>
            </a:xfrm>
            <a:custGeom>
              <a:avLst/>
              <a:gdLst/>
              <a:ahLst/>
              <a:cxnLst/>
              <a:rect l="l" t="t" r="r" b="b"/>
              <a:pathLst>
                <a:path w="17599" h="19919" extrusionOk="0">
                  <a:moveTo>
                    <a:pt x="6102" y="0"/>
                  </a:moveTo>
                  <a:cubicBezTo>
                    <a:pt x="4746" y="0"/>
                    <a:pt x="3399" y="287"/>
                    <a:pt x="2294" y="926"/>
                  </a:cubicBezTo>
                  <a:cubicBezTo>
                    <a:pt x="2294" y="926"/>
                    <a:pt x="0" y="4292"/>
                    <a:pt x="0" y="6740"/>
                  </a:cubicBezTo>
                  <a:cubicBezTo>
                    <a:pt x="0" y="9190"/>
                    <a:pt x="1989" y="13168"/>
                    <a:pt x="3519" y="15004"/>
                  </a:cubicBezTo>
                  <a:cubicBezTo>
                    <a:pt x="5049" y="16841"/>
                    <a:pt x="6427" y="18065"/>
                    <a:pt x="6427" y="18065"/>
                  </a:cubicBezTo>
                  <a:lnTo>
                    <a:pt x="9793" y="17300"/>
                  </a:lnTo>
                  <a:lnTo>
                    <a:pt x="9947" y="19901"/>
                  </a:lnTo>
                  <a:cubicBezTo>
                    <a:pt x="9947" y="19901"/>
                    <a:pt x="10377" y="19126"/>
                    <a:pt x="11496" y="19126"/>
                  </a:cubicBezTo>
                  <a:cubicBezTo>
                    <a:pt x="11869" y="19126"/>
                    <a:pt x="12319" y="19212"/>
                    <a:pt x="12855" y="19442"/>
                  </a:cubicBezTo>
                  <a:cubicBezTo>
                    <a:pt x="13667" y="19790"/>
                    <a:pt x="14369" y="19918"/>
                    <a:pt x="14927" y="19918"/>
                  </a:cubicBezTo>
                  <a:cubicBezTo>
                    <a:pt x="15843" y="19918"/>
                    <a:pt x="16374" y="19574"/>
                    <a:pt x="16374" y="19289"/>
                  </a:cubicBezTo>
                  <a:cubicBezTo>
                    <a:pt x="16374" y="18830"/>
                    <a:pt x="17598" y="15616"/>
                    <a:pt x="16374" y="10261"/>
                  </a:cubicBezTo>
                  <a:cubicBezTo>
                    <a:pt x="15150" y="4905"/>
                    <a:pt x="13772" y="3986"/>
                    <a:pt x="11783" y="1997"/>
                  </a:cubicBezTo>
                  <a:cubicBezTo>
                    <a:pt x="10550" y="763"/>
                    <a:pt x="8315" y="0"/>
                    <a:pt x="6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478;p54">
              <a:extLst>
                <a:ext uri="{FF2B5EF4-FFF2-40B4-BE49-F238E27FC236}">
                  <a16:creationId xmlns:a16="http://schemas.microsoft.com/office/drawing/2014/main" id="{46CB0B8C-3956-DB82-70D4-F8385CC1C20A}"/>
                </a:ext>
              </a:extLst>
            </p:cNvPr>
            <p:cNvSpPr/>
            <p:nvPr/>
          </p:nvSpPr>
          <p:spPr>
            <a:xfrm>
              <a:off x="2037725" y="2872750"/>
              <a:ext cx="450275" cy="513300"/>
            </a:xfrm>
            <a:custGeom>
              <a:avLst/>
              <a:gdLst/>
              <a:ahLst/>
              <a:cxnLst/>
              <a:rect l="l" t="t" r="r" b="b"/>
              <a:pathLst>
                <a:path w="18011" h="20532" extrusionOk="0">
                  <a:moveTo>
                    <a:pt x="6412" y="600"/>
                  </a:moveTo>
                  <a:cubicBezTo>
                    <a:pt x="8568" y="600"/>
                    <a:pt x="10719" y="1365"/>
                    <a:pt x="11874" y="2520"/>
                  </a:cubicBezTo>
                  <a:cubicBezTo>
                    <a:pt x="12060" y="2707"/>
                    <a:pt x="12242" y="2884"/>
                    <a:pt x="12418" y="3056"/>
                  </a:cubicBezTo>
                  <a:cubicBezTo>
                    <a:pt x="14088" y="4689"/>
                    <a:pt x="15293" y="5868"/>
                    <a:pt x="16383" y="10636"/>
                  </a:cubicBezTo>
                  <a:cubicBezTo>
                    <a:pt x="17382" y="15008"/>
                    <a:pt x="16721" y="17947"/>
                    <a:pt x="16472" y="19055"/>
                  </a:cubicBezTo>
                  <a:cubicBezTo>
                    <a:pt x="16410" y="19331"/>
                    <a:pt x="16375" y="19482"/>
                    <a:pt x="16377" y="19580"/>
                  </a:cubicBezTo>
                  <a:cubicBezTo>
                    <a:pt x="16369" y="19603"/>
                    <a:pt x="16302" y="19686"/>
                    <a:pt x="16113" y="19767"/>
                  </a:cubicBezTo>
                  <a:cubicBezTo>
                    <a:pt x="15900" y="19859"/>
                    <a:pt x="15604" y="19919"/>
                    <a:pt x="15237" y="19919"/>
                  </a:cubicBezTo>
                  <a:cubicBezTo>
                    <a:pt x="14714" y="19919"/>
                    <a:pt x="14048" y="19796"/>
                    <a:pt x="13282" y="19468"/>
                  </a:cubicBezTo>
                  <a:cubicBezTo>
                    <a:pt x="12710" y="19222"/>
                    <a:pt x="12222" y="19129"/>
                    <a:pt x="11811" y="19129"/>
                  </a:cubicBezTo>
                  <a:cubicBezTo>
                    <a:pt x="11237" y="19129"/>
                    <a:pt x="10814" y="19311"/>
                    <a:pt x="10521" y="19516"/>
                  </a:cubicBezTo>
                  <a:lnTo>
                    <a:pt x="10408" y="17589"/>
                  </a:lnTo>
                  <a:cubicBezTo>
                    <a:pt x="10398" y="17423"/>
                    <a:pt x="10260" y="17301"/>
                    <a:pt x="10102" y="17301"/>
                  </a:cubicBezTo>
                  <a:cubicBezTo>
                    <a:pt x="10080" y="17301"/>
                    <a:pt x="10056" y="17304"/>
                    <a:pt x="10033" y="17309"/>
                  </a:cubicBezTo>
                  <a:lnTo>
                    <a:pt x="6823" y="18038"/>
                  </a:lnTo>
                  <a:cubicBezTo>
                    <a:pt x="6462" y="17705"/>
                    <a:pt x="5307" y="16610"/>
                    <a:pt x="4062" y="15115"/>
                  </a:cubicBezTo>
                  <a:cubicBezTo>
                    <a:pt x="2622" y="13387"/>
                    <a:pt x="614" y="9482"/>
                    <a:pt x="614" y="7047"/>
                  </a:cubicBezTo>
                  <a:cubicBezTo>
                    <a:pt x="614" y="4893"/>
                    <a:pt x="2520" y="1913"/>
                    <a:pt x="2817" y="1463"/>
                  </a:cubicBezTo>
                  <a:cubicBezTo>
                    <a:pt x="3884" y="863"/>
                    <a:pt x="5149" y="600"/>
                    <a:pt x="6412" y="600"/>
                  </a:cubicBezTo>
                  <a:close/>
                  <a:moveTo>
                    <a:pt x="6385" y="1"/>
                  </a:moveTo>
                  <a:cubicBezTo>
                    <a:pt x="4998" y="1"/>
                    <a:pt x="3611" y="294"/>
                    <a:pt x="2449" y="967"/>
                  </a:cubicBezTo>
                  <a:cubicBezTo>
                    <a:pt x="2410" y="990"/>
                    <a:pt x="2375" y="1021"/>
                    <a:pt x="2350" y="1059"/>
                  </a:cubicBezTo>
                  <a:cubicBezTo>
                    <a:pt x="2253" y="1201"/>
                    <a:pt x="0" y="4533"/>
                    <a:pt x="0" y="7047"/>
                  </a:cubicBezTo>
                  <a:cubicBezTo>
                    <a:pt x="0" y="9619"/>
                    <a:pt x="2092" y="13707"/>
                    <a:pt x="3591" y="15506"/>
                  </a:cubicBezTo>
                  <a:cubicBezTo>
                    <a:pt x="5118" y="17340"/>
                    <a:pt x="6517" y="18587"/>
                    <a:pt x="6530" y="18600"/>
                  </a:cubicBezTo>
                  <a:cubicBezTo>
                    <a:pt x="6587" y="18650"/>
                    <a:pt x="6659" y="18677"/>
                    <a:pt x="6733" y="18677"/>
                  </a:cubicBezTo>
                  <a:cubicBezTo>
                    <a:pt x="6756" y="18677"/>
                    <a:pt x="6779" y="18674"/>
                    <a:pt x="6802" y="18669"/>
                  </a:cubicBezTo>
                  <a:lnTo>
                    <a:pt x="9817" y="17985"/>
                  </a:lnTo>
                  <a:lnTo>
                    <a:pt x="9948" y="20226"/>
                  </a:lnTo>
                  <a:cubicBezTo>
                    <a:pt x="9957" y="20360"/>
                    <a:pt x="10052" y="20474"/>
                    <a:pt x="10184" y="20504"/>
                  </a:cubicBezTo>
                  <a:cubicBezTo>
                    <a:pt x="10207" y="20509"/>
                    <a:pt x="10230" y="20511"/>
                    <a:pt x="10253" y="20511"/>
                  </a:cubicBezTo>
                  <a:cubicBezTo>
                    <a:pt x="10361" y="20511"/>
                    <a:pt x="10464" y="20455"/>
                    <a:pt x="10520" y="20359"/>
                  </a:cubicBezTo>
                  <a:cubicBezTo>
                    <a:pt x="10540" y="20324"/>
                    <a:pt x="10895" y="19741"/>
                    <a:pt x="11807" y="19741"/>
                  </a:cubicBezTo>
                  <a:cubicBezTo>
                    <a:pt x="12140" y="19741"/>
                    <a:pt x="12548" y="19818"/>
                    <a:pt x="13041" y="20030"/>
                  </a:cubicBezTo>
                  <a:cubicBezTo>
                    <a:pt x="13889" y="20393"/>
                    <a:pt x="14630" y="20531"/>
                    <a:pt x="15233" y="20531"/>
                  </a:cubicBezTo>
                  <a:cubicBezTo>
                    <a:pt x="15843" y="20530"/>
                    <a:pt x="16311" y="20390"/>
                    <a:pt x="16600" y="20199"/>
                  </a:cubicBezTo>
                  <a:cubicBezTo>
                    <a:pt x="16849" y="20034"/>
                    <a:pt x="16988" y="19819"/>
                    <a:pt x="16988" y="19596"/>
                  </a:cubicBezTo>
                  <a:cubicBezTo>
                    <a:pt x="16989" y="19545"/>
                    <a:pt x="17030" y="19364"/>
                    <a:pt x="17069" y="19189"/>
                  </a:cubicBezTo>
                  <a:cubicBezTo>
                    <a:pt x="17326" y="18045"/>
                    <a:pt x="18010" y="15007"/>
                    <a:pt x="16980" y="10498"/>
                  </a:cubicBezTo>
                  <a:cubicBezTo>
                    <a:pt x="15850" y="5555"/>
                    <a:pt x="14591" y="4322"/>
                    <a:pt x="12847" y="2619"/>
                  </a:cubicBezTo>
                  <a:cubicBezTo>
                    <a:pt x="12671" y="2447"/>
                    <a:pt x="12491" y="2272"/>
                    <a:pt x="12306" y="2087"/>
                  </a:cubicBezTo>
                  <a:cubicBezTo>
                    <a:pt x="11052" y="832"/>
                    <a:pt x="8719" y="1"/>
                    <a:pt x="6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479;p54">
              <a:extLst>
                <a:ext uri="{FF2B5EF4-FFF2-40B4-BE49-F238E27FC236}">
                  <a16:creationId xmlns:a16="http://schemas.microsoft.com/office/drawing/2014/main" id="{E79EA401-BB5D-CC82-CFBD-84E9F23DD943}"/>
                </a:ext>
              </a:extLst>
            </p:cNvPr>
            <p:cNvSpPr/>
            <p:nvPr/>
          </p:nvSpPr>
          <p:spPr>
            <a:xfrm>
              <a:off x="2098950" y="2915050"/>
              <a:ext cx="352000" cy="417000"/>
            </a:xfrm>
            <a:custGeom>
              <a:avLst/>
              <a:gdLst/>
              <a:ahLst/>
              <a:cxnLst/>
              <a:rect l="l" t="t" r="r" b="b"/>
              <a:pathLst>
                <a:path w="14080" h="16680" extrusionOk="0">
                  <a:moveTo>
                    <a:pt x="2823" y="0"/>
                  </a:moveTo>
                  <a:cubicBezTo>
                    <a:pt x="2336" y="0"/>
                    <a:pt x="1943" y="104"/>
                    <a:pt x="1684" y="305"/>
                  </a:cubicBezTo>
                  <a:cubicBezTo>
                    <a:pt x="1684" y="305"/>
                    <a:pt x="0" y="3213"/>
                    <a:pt x="919" y="5508"/>
                  </a:cubicBezTo>
                  <a:cubicBezTo>
                    <a:pt x="1837" y="7803"/>
                    <a:pt x="4745" y="10558"/>
                    <a:pt x="7039" y="12547"/>
                  </a:cubicBezTo>
                  <a:cubicBezTo>
                    <a:pt x="9334" y="14537"/>
                    <a:pt x="12242" y="16679"/>
                    <a:pt x="12242" y="16679"/>
                  </a:cubicBezTo>
                  <a:cubicBezTo>
                    <a:pt x="12242" y="16679"/>
                    <a:pt x="14079" y="11935"/>
                    <a:pt x="11171" y="6426"/>
                  </a:cubicBezTo>
                  <a:cubicBezTo>
                    <a:pt x="8809" y="1950"/>
                    <a:pt x="4933" y="0"/>
                    <a:pt x="2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480;p54">
              <a:extLst>
                <a:ext uri="{FF2B5EF4-FFF2-40B4-BE49-F238E27FC236}">
                  <a16:creationId xmlns:a16="http://schemas.microsoft.com/office/drawing/2014/main" id="{6E4721D1-F961-2381-CD9F-E9C94B759393}"/>
                </a:ext>
              </a:extLst>
            </p:cNvPr>
            <p:cNvSpPr/>
            <p:nvPr/>
          </p:nvSpPr>
          <p:spPr>
            <a:xfrm>
              <a:off x="2090750" y="2907375"/>
              <a:ext cx="367750" cy="432300"/>
            </a:xfrm>
            <a:custGeom>
              <a:avLst/>
              <a:gdLst/>
              <a:ahLst/>
              <a:cxnLst/>
              <a:rect l="l" t="t" r="r" b="b"/>
              <a:pathLst>
                <a:path w="14710" h="17292" extrusionOk="0">
                  <a:moveTo>
                    <a:pt x="3152" y="614"/>
                  </a:moveTo>
                  <a:cubicBezTo>
                    <a:pt x="3420" y="614"/>
                    <a:pt x="3722" y="648"/>
                    <a:pt x="4044" y="717"/>
                  </a:cubicBezTo>
                  <a:cubicBezTo>
                    <a:pt x="6092" y="1158"/>
                    <a:pt x="9202" y="3036"/>
                    <a:pt x="11229" y="6876"/>
                  </a:cubicBezTo>
                  <a:cubicBezTo>
                    <a:pt x="13563" y="11298"/>
                    <a:pt x="12755" y="15255"/>
                    <a:pt x="12410" y="16484"/>
                  </a:cubicBezTo>
                  <a:cubicBezTo>
                    <a:pt x="11573" y="15857"/>
                    <a:pt x="9369" y="14184"/>
                    <a:pt x="7569" y="12623"/>
                  </a:cubicBezTo>
                  <a:cubicBezTo>
                    <a:pt x="4202" y="9705"/>
                    <a:pt x="2227" y="7440"/>
                    <a:pt x="1531" y="5701"/>
                  </a:cubicBezTo>
                  <a:cubicBezTo>
                    <a:pt x="746" y="3738"/>
                    <a:pt x="2030" y="1221"/>
                    <a:pt x="2247" y="820"/>
                  </a:cubicBezTo>
                  <a:cubicBezTo>
                    <a:pt x="2454" y="684"/>
                    <a:pt x="2769" y="614"/>
                    <a:pt x="3152" y="614"/>
                  </a:cubicBezTo>
                  <a:close/>
                  <a:moveTo>
                    <a:pt x="3151" y="1"/>
                  </a:moveTo>
                  <a:cubicBezTo>
                    <a:pt x="2595" y="1"/>
                    <a:pt x="2139" y="126"/>
                    <a:pt x="1824" y="371"/>
                  </a:cubicBezTo>
                  <a:cubicBezTo>
                    <a:pt x="1793" y="395"/>
                    <a:pt x="1766" y="425"/>
                    <a:pt x="1747" y="459"/>
                  </a:cubicBezTo>
                  <a:cubicBezTo>
                    <a:pt x="1675" y="582"/>
                    <a:pt x="0" y="3522"/>
                    <a:pt x="963" y="5928"/>
                  </a:cubicBezTo>
                  <a:cubicBezTo>
                    <a:pt x="1695" y="7762"/>
                    <a:pt x="3726" y="10102"/>
                    <a:pt x="7168" y="13086"/>
                  </a:cubicBezTo>
                  <a:cubicBezTo>
                    <a:pt x="9445" y="15060"/>
                    <a:pt x="12360" y="17211"/>
                    <a:pt x="12390" y="17232"/>
                  </a:cubicBezTo>
                  <a:cubicBezTo>
                    <a:pt x="12442" y="17271"/>
                    <a:pt x="12506" y="17292"/>
                    <a:pt x="12572" y="17292"/>
                  </a:cubicBezTo>
                  <a:cubicBezTo>
                    <a:pt x="12600" y="17292"/>
                    <a:pt x="12629" y="17289"/>
                    <a:pt x="12657" y="17281"/>
                  </a:cubicBezTo>
                  <a:cubicBezTo>
                    <a:pt x="12748" y="17253"/>
                    <a:pt x="12822" y="17186"/>
                    <a:pt x="12856" y="17097"/>
                  </a:cubicBezTo>
                  <a:cubicBezTo>
                    <a:pt x="12934" y="16898"/>
                    <a:pt x="14710" y="12158"/>
                    <a:pt x="11771" y="6591"/>
                  </a:cubicBezTo>
                  <a:cubicBezTo>
                    <a:pt x="9645" y="2564"/>
                    <a:pt x="6350" y="588"/>
                    <a:pt x="4173" y="119"/>
                  </a:cubicBezTo>
                  <a:cubicBezTo>
                    <a:pt x="3806" y="40"/>
                    <a:pt x="3462" y="1"/>
                    <a:pt x="3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481;p54">
              <a:extLst>
                <a:ext uri="{FF2B5EF4-FFF2-40B4-BE49-F238E27FC236}">
                  <a16:creationId xmlns:a16="http://schemas.microsoft.com/office/drawing/2014/main" id="{14B339F8-D67C-BC2A-E906-3281EF01A40F}"/>
                </a:ext>
              </a:extLst>
            </p:cNvPr>
            <p:cNvSpPr/>
            <p:nvPr/>
          </p:nvSpPr>
          <p:spPr>
            <a:xfrm>
              <a:off x="2118075" y="2574525"/>
              <a:ext cx="436175" cy="566225"/>
            </a:xfrm>
            <a:custGeom>
              <a:avLst/>
              <a:gdLst/>
              <a:ahLst/>
              <a:cxnLst/>
              <a:rect l="l" t="t" r="r" b="b"/>
              <a:pathLst>
                <a:path w="17447" h="22649" extrusionOk="0">
                  <a:moveTo>
                    <a:pt x="14232" y="0"/>
                  </a:moveTo>
                  <a:cubicBezTo>
                    <a:pt x="14232" y="0"/>
                    <a:pt x="10100" y="2448"/>
                    <a:pt x="9029" y="2908"/>
                  </a:cubicBezTo>
                  <a:cubicBezTo>
                    <a:pt x="7958" y="3367"/>
                    <a:pt x="3367" y="5509"/>
                    <a:pt x="2756" y="8264"/>
                  </a:cubicBezTo>
                  <a:cubicBezTo>
                    <a:pt x="2143" y="11018"/>
                    <a:pt x="613" y="14844"/>
                    <a:pt x="307" y="15762"/>
                  </a:cubicBezTo>
                  <a:cubicBezTo>
                    <a:pt x="1" y="16680"/>
                    <a:pt x="307" y="17904"/>
                    <a:pt x="1225" y="19129"/>
                  </a:cubicBezTo>
                  <a:cubicBezTo>
                    <a:pt x="2143" y="20353"/>
                    <a:pt x="7041" y="22649"/>
                    <a:pt x="8112" y="22649"/>
                  </a:cubicBezTo>
                  <a:cubicBezTo>
                    <a:pt x="9182" y="22649"/>
                    <a:pt x="9642" y="16221"/>
                    <a:pt x="9642" y="16221"/>
                  </a:cubicBezTo>
                  <a:lnTo>
                    <a:pt x="13927" y="16221"/>
                  </a:lnTo>
                  <a:cubicBezTo>
                    <a:pt x="15609" y="16221"/>
                    <a:pt x="14998" y="15303"/>
                    <a:pt x="15457" y="13314"/>
                  </a:cubicBezTo>
                  <a:cubicBezTo>
                    <a:pt x="15916" y="11324"/>
                    <a:pt x="15609" y="8263"/>
                    <a:pt x="15609" y="8263"/>
                  </a:cubicBezTo>
                  <a:cubicBezTo>
                    <a:pt x="15609" y="8263"/>
                    <a:pt x="16835" y="6274"/>
                    <a:pt x="17140" y="5815"/>
                  </a:cubicBezTo>
                  <a:cubicBezTo>
                    <a:pt x="17446" y="5355"/>
                    <a:pt x="15304" y="4131"/>
                    <a:pt x="15304" y="4131"/>
                  </a:cubicBezTo>
                  <a:lnTo>
                    <a:pt x="15304" y="3060"/>
                  </a:lnTo>
                  <a:cubicBezTo>
                    <a:pt x="15304" y="2601"/>
                    <a:pt x="14232" y="0"/>
                    <a:pt x="14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482;p54">
              <a:extLst>
                <a:ext uri="{FF2B5EF4-FFF2-40B4-BE49-F238E27FC236}">
                  <a16:creationId xmlns:a16="http://schemas.microsoft.com/office/drawing/2014/main" id="{32DD516D-8106-9527-187D-A5D83F8FE6C5}"/>
                </a:ext>
              </a:extLst>
            </p:cNvPr>
            <p:cNvSpPr/>
            <p:nvPr/>
          </p:nvSpPr>
          <p:spPr>
            <a:xfrm>
              <a:off x="2109800" y="2566850"/>
              <a:ext cx="445875" cy="581550"/>
            </a:xfrm>
            <a:custGeom>
              <a:avLst/>
              <a:gdLst/>
              <a:ahLst/>
              <a:cxnLst/>
              <a:rect l="l" t="t" r="r" b="b"/>
              <a:pathLst>
                <a:path w="17835" h="23262" extrusionOk="0">
                  <a:moveTo>
                    <a:pt x="14414" y="750"/>
                  </a:moveTo>
                  <a:cubicBezTo>
                    <a:pt x="14875" y="1895"/>
                    <a:pt x="15328" y="3140"/>
                    <a:pt x="15328" y="3368"/>
                  </a:cubicBezTo>
                  <a:lnTo>
                    <a:pt x="15328" y="4439"/>
                  </a:lnTo>
                  <a:cubicBezTo>
                    <a:pt x="15328" y="4549"/>
                    <a:pt x="15387" y="4650"/>
                    <a:pt x="15482" y="4704"/>
                  </a:cubicBezTo>
                  <a:cubicBezTo>
                    <a:pt x="16305" y="5175"/>
                    <a:pt x="17071" y="5762"/>
                    <a:pt x="17183" y="6001"/>
                  </a:cubicBezTo>
                  <a:cubicBezTo>
                    <a:pt x="16835" y="6532"/>
                    <a:pt x="15728" y="8332"/>
                    <a:pt x="15679" y="8411"/>
                  </a:cubicBezTo>
                  <a:cubicBezTo>
                    <a:pt x="15644" y="8467"/>
                    <a:pt x="15628" y="8535"/>
                    <a:pt x="15636" y="8601"/>
                  </a:cubicBezTo>
                  <a:cubicBezTo>
                    <a:pt x="15638" y="8631"/>
                    <a:pt x="15932" y="11633"/>
                    <a:pt x="15488" y="13552"/>
                  </a:cubicBezTo>
                  <a:cubicBezTo>
                    <a:pt x="15350" y="14152"/>
                    <a:pt x="15306" y="14659"/>
                    <a:pt x="15270" y="15064"/>
                  </a:cubicBezTo>
                  <a:cubicBezTo>
                    <a:pt x="15184" y="16045"/>
                    <a:pt x="15168" y="16223"/>
                    <a:pt x="14257" y="16223"/>
                  </a:cubicBezTo>
                  <a:lnTo>
                    <a:pt x="9972" y="16223"/>
                  </a:lnTo>
                  <a:cubicBezTo>
                    <a:pt x="9811" y="16223"/>
                    <a:pt x="9678" y="16347"/>
                    <a:pt x="9667" y="16506"/>
                  </a:cubicBezTo>
                  <a:cubicBezTo>
                    <a:pt x="9440" y="19681"/>
                    <a:pt x="8875" y="22495"/>
                    <a:pt x="8442" y="22650"/>
                  </a:cubicBezTo>
                  <a:cubicBezTo>
                    <a:pt x="7475" y="22650"/>
                    <a:pt x="2664" y="20403"/>
                    <a:pt x="1801" y="19252"/>
                  </a:cubicBezTo>
                  <a:cubicBezTo>
                    <a:pt x="964" y="18137"/>
                    <a:pt x="646" y="17011"/>
                    <a:pt x="928" y="16166"/>
                  </a:cubicBezTo>
                  <a:cubicBezTo>
                    <a:pt x="995" y="15963"/>
                    <a:pt x="1124" y="15618"/>
                    <a:pt x="1288" y="15174"/>
                  </a:cubicBezTo>
                  <a:cubicBezTo>
                    <a:pt x="1853" y="13645"/>
                    <a:pt x="2905" y="10799"/>
                    <a:pt x="3385" y="8637"/>
                  </a:cubicBezTo>
                  <a:cubicBezTo>
                    <a:pt x="3989" y="5920"/>
                    <a:pt x="8920" y="3736"/>
                    <a:pt x="9481" y="3495"/>
                  </a:cubicBezTo>
                  <a:cubicBezTo>
                    <a:pt x="10398" y="3103"/>
                    <a:pt x="13430" y="1330"/>
                    <a:pt x="14414" y="750"/>
                  </a:cubicBezTo>
                  <a:close/>
                  <a:moveTo>
                    <a:pt x="14563" y="1"/>
                  </a:moveTo>
                  <a:cubicBezTo>
                    <a:pt x="14509" y="1"/>
                    <a:pt x="14455" y="15"/>
                    <a:pt x="14407" y="44"/>
                  </a:cubicBezTo>
                  <a:cubicBezTo>
                    <a:pt x="14366" y="69"/>
                    <a:pt x="10281" y="2487"/>
                    <a:pt x="9241" y="2934"/>
                  </a:cubicBezTo>
                  <a:cubicBezTo>
                    <a:pt x="8278" y="3346"/>
                    <a:pt x="3444" y="5554"/>
                    <a:pt x="2788" y="8505"/>
                  </a:cubicBezTo>
                  <a:cubicBezTo>
                    <a:pt x="2316" y="10626"/>
                    <a:pt x="1273" y="13447"/>
                    <a:pt x="714" y="14962"/>
                  </a:cubicBezTo>
                  <a:cubicBezTo>
                    <a:pt x="546" y="15414"/>
                    <a:pt x="417" y="15766"/>
                    <a:pt x="347" y="15972"/>
                  </a:cubicBezTo>
                  <a:cubicBezTo>
                    <a:pt x="1" y="17013"/>
                    <a:pt x="352" y="18341"/>
                    <a:pt x="1311" y="19619"/>
                  </a:cubicBezTo>
                  <a:cubicBezTo>
                    <a:pt x="2287" y="20921"/>
                    <a:pt x="7319" y="23262"/>
                    <a:pt x="8442" y="23262"/>
                  </a:cubicBezTo>
                  <a:cubicBezTo>
                    <a:pt x="9578" y="23262"/>
                    <a:pt x="10063" y="19361"/>
                    <a:pt x="10256" y="16835"/>
                  </a:cubicBezTo>
                  <a:lnTo>
                    <a:pt x="14258" y="16835"/>
                  </a:lnTo>
                  <a:cubicBezTo>
                    <a:pt x="15730" y="16835"/>
                    <a:pt x="15796" y="16078"/>
                    <a:pt x="15881" y="15118"/>
                  </a:cubicBezTo>
                  <a:cubicBezTo>
                    <a:pt x="15915" y="14732"/>
                    <a:pt x="15957" y="14249"/>
                    <a:pt x="16086" y="13690"/>
                  </a:cubicBezTo>
                  <a:cubicBezTo>
                    <a:pt x="16509" y="11858"/>
                    <a:pt x="16305" y="9208"/>
                    <a:pt x="16255" y="8644"/>
                  </a:cubicBezTo>
                  <a:cubicBezTo>
                    <a:pt x="16494" y="8257"/>
                    <a:pt x="17462" y="6687"/>
                    <a:pt x="17725" y="6293"/>
                  </a:cubicBezTo>
                  <a:cubicBezTo>
                    <a:pt x="17779" y="6211"/>
                    <a:pt x="17835" y="6077"/>
                    <a:pt x="17791" y="5893"/>
                  </a:cubicBezTo>
                  <a:cubicBezTo>
                    <a:pt x="17661" y="5338"/>
                    <a:pt x="16488" y="4588"/>
                    <a:pt x="15940" y="4263"/>
                  </a:cubicBezTo>
                  <a:lnTo>
                    <a:pt x="15940" y="3368"/>
                  </a:lnTo>
                  <a:cubicBezTo>
                    <a:pt x="15940" y="2886"/>
                    <a:pt x="15103" y="814"/>
                    <a:pt x="14847" y="191"/>
                  </a:cubicBezTo>
                  <a:cubicBezTo>
                    <a:pt x="14813" y="109"/>
                    <a:pt x="14745" y="45"/>
                    <a:pt x="14661" y="17"/>
                  </a:cubicBezTo>
                  <a:cubicBezTo>
                    <a:pt x="14629" y="6"/>
                    <a:pt x="14596" y="1"/>
                    <a:pt x="14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483;p54">
              <a:extLst>
                <a:ext uri="{FF2B5EF4-FFF2-40B4-BE49-F238E27FC236}">
                  <a16:creationId xmlns:a16="http://schemas.microsoft.com/office/drawing/2014/main" id="{5AE6BD2A-2874-CFC1-A8AA-2A262EF2206F}"/>
                </a:ext>
              </a:extLst>
            </p:cNvPr>
            <p:cNvSpPr/>
            <p:nvPr/>
          </p:nvSpPr>
          <p:spPr>
            <a:xfrm>
              <a:off x="1808175" y="2836350"/>
              <a:ext cx="264025" cy="251425"/>
            </a:xfrm>
            <a:custGeom>
              <a:avLst/>
              <a:gdLst/>
              <a:ahLst/>
              <a:cxnLst/>
              <a:rect l="l" t="t" r="r" b="b"/>
              <a:pathLst>
                <a:path w="10561" h="10057" extrusionOk="0">
                  <a:moveTo>
                    <a:pt x="5413" y="1"/>
                  </a:moveTo>
                  <a:cubicBezTo>
                    <a:pt x="4942" y="1"/>
                    <a:pt x="4501" y="25"/>
                    <a:pt x="4133" y="87"/>
                  </a:cubicBezTo>
                  <a:cubicBezTo>
                    <a:pt x="2296" y="392"/>
                    <a:pt x="1" y="2995"/>
                    <a:pt x="1" y="5596"/>
                  </a:cubicBezTo>
                  <a:cubicBezTo>
                    <a:pt x="1" y="8197"/>
                    <a:pt x="1990" y="9726"/>
                    <a:pt x="5204" y="10033"/>
                  </a:cubicBezTo>
                  <a:cubicBezTo>
                    <a:pt x="5371" y="10049"/>
                    <a:pt x="5534" y="10057"/>
                    <a:pt x="5695" y="10057"/>
                  </a:cubicBezTo>
                  <a:cubicBezTo>
                    <a:pt x="8634" y="10057"/>
                    <a:pt x="10560" y="7506"/>
                    <a:pt x="10560" y="6054"/>
                  </a:cubicBezTo>
                  <a:cubicBezTo>
                    <a:pt x="10560" y="4524"/>
                    <a:pt x="10407" y="2841"/>
                    <a:pt x="9642" y="392"/>
                  </a:cubicBezTo>
                  <a:cubicBezTo>
                    <a:pt x="9642" y="392"/>
                    <a:pt x="7293" y="1"/>
                    <a:pt x="5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484;p54">
              <a:extLst>
                <a:ext uri="{FF2B5EF4-FFF2-40B4-BE49-F238E27FC236}">
                  <a16:creationId xmlns:a16="http://schemas.microsoft.com/office/drawing/2014/main" id="{E25C4E0C-6CE3-A83F-E636-61795F1C3BC2}"/>
                </a:ext>
              </a:extLst>
            </p:cNvPr>
            <p:cNvSpPr/>
            <p:nvPr/>
          </p:nvSpPr>
          <p:spPr>
            <a:xfrm>
              <a:off x="1800550" y="2828675"/>
              <a:ext cx="279325" cy="266750"/>
            </a:xfrm>
            <a:custGeom>
              <a:avLst/>
              <a:gdLst/>
              <a:ahLst/>
              <a:cxnLst/>
              <a:rect l="l" t="t" r="r" b="b"/>
              <a:pathLst>
                <a:path w="11173" h="10670" extrusionOk="0">
                  <a:moveTo>
                    <a:pt x="5713" y="613"/>
                  </a:moveTo>
                  <a:cubicBezTo>
                    <a:pt x="7244" y="613"/>
                    <a:pt x="9122" y="881"/>
                    <a:pt x="9711" y="972"/>
                  </a:cubicBezTo>
                  <a:cubicBezTo>
                    <a:pt x="10458" y="3421"/>
                    <a:pt x="10559" y="5068"/>
                    <a:pt x="10559" y="6361"/>
                  </a:cubicBezTo>
                  <a:cubicBezTo>
                    <a:pt x="10559" y="6961"/>
                    <a:pt x="10143" y="7944"/>
                    <a:pt x="9211" y="8791"/>
                  </a:cubicBezTo>
                  <a:cubicBezTo>
                    <a:pt x="8672" y="9282"/>
                    <a:pt x="7573" y="10059"/>
                    <a:pt x="6012" y="10059"/>
                  </a:cubicBezTo>
                  <a:cubicBezTo>
                    <a:pt x="5858" y="10059"/>
                    <a:pt x="5700" y="10052"/>
                    <a:pt x="5538" y="10036"/>
                  </a:cubicBezTo>
                  <a:cubicBezTo>
                    <a:pt x="2362" y="9733"/>
                    <a:pt x="613" y="8265"/>
                    <a:pt x="613" y="5903"/>
                  </a:cubicBezTo>
                  <a:cubicBezTo>
                    <a:pt x="613" y="3489"/>
                    <a:pt x="2780" y="980"/>
                    <a:pt x="4489" y="695"/>
                  </a:cubicBezTo>
                  <a:cubicBezTo>
                    <a:pt x="4839" y="636"/>
                    <a:pt x="5261" y="613"/>
                    <a:pt x="5713" y="613"/>
                  </a:cubicBezTo>
                  <a:close/>
                  <a:moveTo>
                    <a:pt x="5725" y="1"/>
                  </a:moveTo>
                  <a:cubicBezTo>
                    <a:pt x="5236" y="1"/>
                    <a:pt x="4775" y="27"/>
                    <a:pt x="4388" y="91"/>
                  </a:cubicBezTo>
                  <a:cubicBezTo>
                    <a:pt x="2413" y="420"/>
                    <a:pt x="0" y="3166"/>
                    <a:pt x="0" y="5903"/>
                  </a:cubicBezTo>
                  <a:cubicBezTo>
                    <a:pt x="0" y="8585"/>
                    <a:pt x="1997" y="10313"/>
                    <a:pt x="5480" y="10645"/>
                  </a:cubicBezTo>
                  <a:cubicBezTo>
                    <a:pt x="5653" y="10662"/>
                    <a:pt x="5825" y="10669"/>
                    <a:pt x="5995" y="10669"/>
                  </a:cubicBezTo>
                  <a:cubicBezTo>
                    <a:pt x="7329" y="10669"/>
                    <a:pt x="8601" y="10173"/>
                    <a:pt x="9623" y="9244"/>
                  </a:cubicBezTo>
                  <a:cubicBezTo>
                    <a:pt x="10564" y="8387"/>
                    <a:pt x="11172" y="7256"/>
                    <a:pt x="11172" y="6361"/>
                  </a:cubicBezTo>
                  <a:cubicBezTo>
                    <a:pt x="11172" y="4991"/>
                    <a:pt x="11060" y="3236"/>
                    <a:pt x="10239" y="609"/>
                  </a:cubicBezTo>
                  <a:cubicBezTo>
                    <a:pt x="10205" y="498"/>
                    <a:pt x="10111" y="416"/>
                    <a:pt x="9998" y="397"/>
                  </a:cubicBezTo>
                  <a:cubicBezTo>
                    <a:pt x="9877" y="377"/>
                    <a:pt x="7595" y="1"/>
                    <a:pt x="5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485;p54">
              <a:extLst>
                <a:ext uri="{FF2B5EF4-FFF2-40B4-BE49-F238E27FC236}">
                  <a16:creationId xmlns:a16="http://schemas.microsoft.com/office/drawing/2014/main" id="{71DB7C14-108F-93E5-4A26-FBBD7F5569DD}"/>
                </a:ext>
              </a:extLst>
            </p:cNvPr>
            <p:cNvSpPr/>
            <p:nvPr/>
          </p:nvSpPr>
          <p:spPr>
            <a:xfrm>
              <a:off x="1945925" y="2374125"/>
              <a:ext cx="573900" cy="595300"/>
            </a:xfrm>
            <a:custGeom>
              <a:avLst/>
              <a:gdLst/>
              <a:ahLst/>
              <a:cxnLst/>
              <a:rect l="l" t="t" r="r" b="b"/>
              <a:pathLst>
                <a:path w="22956" h="23812" extrusionOk="0">
                  <a:moveTo>
                    <a:pt x="14815" y="0"/>
                  </a:moveTo>
                  <a:cubicBezTo>
                    <a:pt x="12912" y="0"/>
                    <a:pt x="10669" y="248"/>
                    <a:pt x="7805" y="1282"/>
                  </a:cubicBezTo>
                  <a:cubicBezTo>
                    <a:pt x="2296" y="3272"/>
                    <a:pt x="1" y="9699"/>
                    <a:pt x="307" y="13067"/>
                  </a:cubicBezTo>
                  <a:cubicBezTo>
                    <a:pt x="612" y="16434"/>
                    <a:pt x="5663" y="23319"/>
                    <a:pt x="8264" y="23779"/>
                  </a:cubicBezTo>
                  <a:cubicBezTo>
                    <a:pt x="8388" y="23801"/>
                    <a:pt x="8506" y="23811"/>
                    <a:pt x="8618" y="23811"/>
                  </a:cubicBezTo>
                  <a:cubicBezTo>
                    <a:pt x="10866" y="23811"/>
                    <a:pt x="10866" y="19647"/>
                    <a:pt x="10866" y="19647"/>
                  </a:cubicBezTo>
                  <a:lnTo>
                    <a:pt x="13467" y="18116"/>
                  </a:lnTo>
                  <a:cubicBezTo>
                    <a:pt x="13467" y="18116"/>
                    <a:pt x="19283" y="11841"/>
                    <a:pt x="21118" y="8016"/>
                  </a:cubicBezTo>
                  <a:cubicBezTo>
                    <a:pt x="22955" y="4190"/>
                    <a:pt x="22343" y="212"/>
                    <a:pt x="19436" y="212"/>
                  </a:cubicBezTo>
                  <a:cubicBezTo>
                    <a:pt x="18039" y="212"/>
                    <a:pt x="16573" y="0"/>
                    <a:pt x="148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486;p54">
              <a:extLst>
                <a:ext uri="{FF2B5EF4-FFF2-40B4-BE49-F238E27FC236}">
                  <a16:creationId xmlns:a16="http://schemas.microsoft.com/office/drawing/2014/main" id="{9DAF2E4C-8FA6-1774-A94A-A986C00560FD}"/>
                </a:ext>
              </a:extLst>
            </p:cNvPr>
            <p:cNvSpPr/>
            <p:nvPr/>
          </p:nvSpPr>
          <p:spPr>
            <a:xfrm>
              <a:off x="1937575" y="2366500"/>
              <a:ext cx="578925" cy="610550"/>
            </a:xfrm>
            <a:custGeom>
              <a:avLst/>
              <a:gdLst/>
              <a:ahLst/>
              <a:cxnLst/>
              <a:rect l="l" t="t" r="r" b="b"/>
              <a:pathLst>
                <a:path w="23157" h="24422" extrusionOk="0">
                  <a:moveTo>
                    <a:pt x="15131" y="610"/>
                  </a:moveTo>
                  <a:cubicBezTo>
                    <a:pt x="16050" y="610"/>
                    <a:pt x="16895" y="669"/>
                    <a:pt x="17705" y="725"/>
                  </a:cubicBezTo>
                  <a:cubicBezTo>
                    <a:pt x="18423" y="775"/>
                    <a:pt x="19101" y="823"/>
                    <a:pt x="19770" y="823"/>
                  </a:cubicBezTo>
                  <a:cubicBezTo>
                    <a:pt x="20585" y="823"/>
                    <a:pt x="21213" y="1164"/>
                    <a:pt x="21636" y="1836"/>
                  </a:cubicBezTo>
                  <a:cubicBezTo>
                    <a:pt x="22515" y="3232"/>
                    <a:pt x="22331" y="5786"/>
                    <a:pt x="21177" y="8188"/>
                  </a:cubicBezTo>
                  <a:cubicBezTo>
                    <a:pt x="19448" y="11788"/>
                    <a:pt x="14061" y="17686"/>
                    <a:pt x="13607" y="18181"/>
                  </a:cubicBezTo>
                  <a:lnTo>
                    <a:pt x="11045" y="19687"/>
                  </a:lnTo>
                  <a:cubicBezTo>
                    <a:pt x="10951" y="19742"/>
                    <a:pt x="10893" y="19843"/>
                    <a:pt x="10893" y="19952"/>
                  </a:cubicBezTo>
                  <a:cubicBezTo>
                    <a:pt x="10893" y="19977"/>
                    <a:pt x="10878" y="22591"/>
                    <a:pt x="9784" y="23508"/>
                  </a:cubicBezTo>
                  <a:cubicBezTo>
                    <a:pt x="9543" y="23710"/>
                    <a:pt x="9270" y="23810"/>
                    <a:pt x="8954" y="23810"/>
                  </a:cubicBezTo>
                  <a:cubicBezTo>
                    <a:pt x="8857" y="23810"/>
                    <a:pt x="8756" y="23800"/>
                    <a:pt x="8651" y="23781"/>
                  </a:cubicBezTo>
                  <a:cubicBezTo>
                    <a:pt x="6213" y="23352"/>
                    <a:pt x="1243" y="16620"/>
                    <a:pt x="945" y="13343"/>
                  </a:cubicBezTo>
                  <a:cubicBezTo>
                    <a:pt x="627" y="9848"/>
                    <a:pt x="3043" y="3753"/>
                    <a:pt x="8243" y="1875"/>
                  </a:cubicBezTo>
                  <a:cubicBezTo>
                    <a:pt x="11065" y="856"/>
                    <a:pt x="13253" y="610"/>
                    <a:pt x="15131" y="610"/>
                  </a:cubicBezTo>
                  <a:close/>
                  <a:moveTo>
                    <a:pt x="15171" y="0"/>
                  </a:moveTo>
                  <a:cubicBezTo>
                    <a:pt x="13244" y="0"/>
                    <a:pt x="10941" y="250"/>
                    <a:pt x="8035" y="1300"/>
                  </a:cubicBezTo>
                  <a:cubicBezTo>
                    <a:pt x="2549" y="3281"/>
                    <a:pt x="0" y="9712"/>
                    <a:pt x="336" y="13398"/>
                  </a:cubicBezTo>
                  <a:cubicBezTo>
                    <a:pt x="657" y="16932"/>
                    <a:pt x="5874" y="23913"/>
                    <a:pt x="8545" y="24384"/>
                  </a:cubicBezTo>
                  <a:cubicBezTo>
                    <a:pt x="8680" y="24410"/>
                    <a:pt x="8817" y="24422"/>
                    <a:pt x="8955" y="24422"/>
                  </a:cubicBezTo>
                  <a:cubicBezTo>
                    <a:pt x="9415" y="24422"/>
                    <a:pt x="9825" y="24272"/>
                    <a:pt x="10178" y="23976"/>
                  </a:cubicBezTo>
                  <a:cubicBezTo>
                    <a:pt x="11317" y="23021"/>
                    <a:pt x="11479" y="20780"/>
                    <a:pt x="11502" y="20129"/>
                  </a:cubicBezTo>
                  <a:lnTo>
                    <a:pt x="13956" y="18685"/>
                  </a:lnTo>
                  <a:cubicBezTo>
                    <a:pt x="13982" y="18669"/>
                    <a:pt x="14005" y="18650"/>
                    <a:pt x="14025" y="18629"/>
                  </a:cubicBezTo>
                  <a:cubicBezTo>
                    <a:pt x="14264" y="18371"/>
                    <a:pt x="19893" y="12277"/>
                    <a:pt x="21728" y="8453"/>
                  </a:cubicBezTo>
                  <a:cubicBezTo>
                    <a:pt x="22989" y="5828"/>
                    <a:pt x="23156" y="3103"/>
                    <a:pt x="22154" y="1511"/>
                  </a:cubicBezTo>
                  <a:cubicBezTo>
                    <a:pt x="21619" y="660"/>
                    <a:pt x="20794" y="210"/>
                    <a:pt x="19769" y="210"/>
                  </a:cubicBezTo>
                  <a:cubicBezTo>
                    <a:pt x="19122" y="210"/>
                    <a:pt x="18454" y="164"/>
                    <a:pt x="17747" y="115"/>
                  </a:cubicBezTo>
                  <a:cubicBezTo>
                    <a:pt x="16960" y="60"/>
                    <a:pt x="16110" y="0"/>
                    <a:pt x="15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487;p54">
              <a:extLst>
                <a:ext uri="{FF2B5EF4-FFF2-40B4-BE49-F238E27FC236}">
                  <a16:creationId xmlns:a16="http://schemas.microsoft.com/office/drawing/2014/main" id="{8044185C-052E-7B1B-9D6A-C499BC197511}"/>
                </a:ext>
              </a:extLst>
            </p:cNvPr>
            <p:cNvSpPr/>
            <p:nvPr/>
          </p:nvSpPr>
          <p:spPr>
            <a:xfrm>
              <a:off x="2183150" y="2795950"/>
              <a:ext cx="133925" cy="136850"/>
            </a:xfrm>
            <a:custGeom>
              <a:avLst/>
              <a:gdLst/>
              <a:ahLst/>
              <a:cxnLst/>
              <a:rect l="l" t="t" r="r" b="b"/>
              <a:pathLst>
                <a:path w="5357" h="5474" extrusionOk="0">
                  <a:moveTo>
                    <a:pt x="2323" y="0"/>
                  </a:moveTo>
                  <a:cubicBezTo>
                    <a:pt x="2116" y="0"/>
                    <a:pt x="1902" y="52"/>
                    <a:pt x="1683" y="172"/>
                  </a:cubicBezTo>
                  <a:cubicBezTo>
                    <a:pt x="0" y="1090"/>
                    <a:pt x="1530" y="4457"/>
                    <a:pt x="2601" y="5222"/>
                  </a:cubicBezTo>
                  <a:cubicBezTo>
                    <a:pt x="2856" y="5404"/>
                    <a:pt x="3146" y="5474"/>
                    <a:pt x="3439" y="5474"/>
                  </a:cubicBezTo>
                  <a:cubicBezTo>
                    <a:pt x="4378" y="5474"/>
                    <a:pt x="5356" y="4762"/>
                    <a:pt x="5356" y="4762"/>
                  </a:cubicBezTo>
                  <a:lnTo>
                    <a:pt x="4744" y="2314"/>
                  </a:lnTo>
                  <a:cubicBezTo>
                    <a:pt x="4744" y="2314"/>
                    <a:pt x="3702" y="0"/>
                    <a:pt x="2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488;p54">
              <a:extLst>
                <a:ext uri="{FF2B5EF4-FFF2-40B4-BE49-F238E27FC236}">
                  <a16:creationId xmlns:a16="http://schemas.microsoft.com/office/drawing/2014/main" id="{5A8F8122-65DF-1347-EF1E-454CBAC38135}"/>
                </a:ext>
              </a:extLst>
            </p:cNvPr>
            <p:cNvSpPr/>
            <p:nvPr/>
          </p:nvSpPr>
          <p:spPr>
            <a:xfrm>
              <a:off x="2196825" y="2788275"/>
              <a:ext cx="128800" cy="152175"/>
            </a:xfrm>
            <a:custGeom>
              <a:avLst/>
              <a:gdLst/>
              <a:ahLst/>
              <a:cxnLst/>
              <a:rect l="l" t="t" r="r" b="b"/>
              <a:pathLst>
                <a:path w="5152" h="6087" extrusionOk="0">
                  <a:moveTo>
                    <a:pt x="1774" y="0"/>
                  </a:moveTo>
                  <a:cubicBezTo>
                    <a:pt x="1507" y="0"/>
                    <a:pt x="1244" y="70"/>
                    <a:pt x="988" y="211"/>
                  </a:cubicBezTo>
                  <a:cubicBezTo>
                    <a:pt x="441" y="509"/>
                    <a:pt x="129" y="1048"/>
                    <a:pt x="86" y="1770"/>
                  </a:cubicBezTo>
                  <a:cubicBezTo>
                    <a:pt x="0" y="3179"/>
                    <a:pt x="998" y="5151"/>
                    <a:pt x="1876" y="5778"/>
                  </a:cubicBezTo>
                  <a:cubicBezTo>
                    <a:pt x="2189" y="6002"/>
                    <a:pt x="2539" y="6086"/>
                    <a:pt x="2889" y="6086"/>
                  </a:cubicBezTo>
                  <a:cubicBezTo>
                    <a:pt x="3915" y="6086"/>
                    <a:pt x="4932" y="5358"/>
                    <a:pt x="4989" y="5317"/>
                  </a:cubicBezTo>
                  <a:cubicBezTo>
                    <a:pt x="5123" y="5218"/>
                    <a:pt x="5151" y="5028"/>
                    <a:pt x="5053" y="4892"/>
                  </a:cubicBezTo>
                  <a:cubicBezTo>
                    <a:pt x="4993" y="4810"/>
                    <a:pt x="4899" y="4766"/>
                    <a:pt x="4805" y="4766"/>
                  </a:cubicBezTo>
                  <a:cubicBezTo>
                    <a:pt x="4744" y="4766"/>
                    <a:pt x="4682" y="4784"/>
                    <a:pt x="4629" y="4822"/>
                  </a:cubicBezTo>
                  <a:cubicBezTo>
                    <a:pt x="4617" y="4831"/>
                    <a:pt x="3703" y="5473"/>
                    <a:pt x="2889" y="5473"/>
                  </a:cubicBezTo>
                  <a:cubicBezTo>
                    <a:pt x="2653" y="5473"/>
                    <a:pt x="2426" y="5419"/>
                    <a:pt x="2231" y="5280"/>
                  </a:cubicBezTo>
                  <a:cubicBezTo>
                    <a:pt x="1571" y="4808"/>
                    <a:pt x="621" y="3064"/>
                    <a:pt x="696" y="1807"/>
                  </a:cubicBezTo>
                  <a:cubicBezTo>
                    <a:pt x="728" y="1298"/>
                    <a:pt x="924" y="943"/>
                    <a:pt x="1282" y="748"/>
                  </a:cubicBezTo>
                  <a:cubicBezTo>
                    <a:pt x="1446" y="658"/>
                    <a:pt x="1610" y="613"/>
                    <a:pt x="1776" y="613"/>
                  </a:cubicBezTo>
                  <a:cubicBezTo>
                    <a:pt x="1883" y="613"/>
                    <a:pt x="1991" y="632"/>
                    <a:pt x="2102" y="668"/>
                  </a:cubicBezTo>
                  <a:cubicBezTo>
                    <a:pt x="3123" y="1012"/>
                    <a:pt x="3908" y="2730"/>
                    <a:pt x="3916" y="2747"/>
                  </a:cubicBezTo>
                  <a:cubicBezTo>
                    <a:pt x="3967" y="2860"/>
                    <a:pt x="4079" y="2928"/>
                    <a:pt x="4196" y="2928"/>
                  </a:cubicBezTo>
                  <a:cubicBezTo>
                    <a:pt x="4238" y="2928"/>
                    <a:pt x="4281" y="2919"/>
                    <a:pt x="4322" y="2900"/>
                  </a:cubicBezTo>
                  <a:cubicBezTo>
                    <a:pt x="4476" y="2832"/>
                    <a:pt x="4544" y="2650"/>
                    <a:pt x="4475" y="2496"/>
                  </a:cubicBezTo>
                  <a:cubicBezTo>
                    <a:pt x="4438" y="2415"/>
                    <a:pt x="3572" y="517"/>
                    <a:pt x="2298" y="89"/>
                  </a:cubicBezTo>
                  <a:cubicBezTo>
                    <a:pt x="2122" y="30"/>
                    <a:pt x="1947" y="0"/>
                    <a:pt x="17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489;p54">
              <a:extLst>
                <a:ext uri="{FF2B5EF4-FFF2-40B4-BE49-F238E27FC236}">
                  <a16:creationId xmlns:a16="http://schemas.microsoft.com/office/drawing/2014/main" id="{54943B86-DB03-0806-A771-16BCEB64AFD2}"/>
                </a:ext>
              </a:extLst>
            </p:cNvPr>
            <p:cNvSpPr/>
            <p:nvPr/>
          </p:nvSpPr>
          <p:spPr>
            <a:xfrm>
              <a:off x="2458000" y="2670025"/>
              <a:ext cx="51325" cy="72850"/>
            </a:xfrm>
            <a:custGeom>
              <a:avLst/>
              <a:gdLst/>
              <a:ahLst/>
              <a:cxnLst/>
              <a:rect l="l" t="t" r="r" b="b"/>
              <a:pathLst>
                <a:path w="2053" h="2914" extrusionOk="0">
                  <a:moveTo>
                    <a:pt x="1709" y="1"/>
                  </a:moveTo>
                  <a:cubicBezTo>
                    <a:pt x="1576" y="1"/>
                    <a:pt x="1453" y="88"/>
                    <a:pt x="1414" y="221"/>
                  </a:cubicBezTo>
                  <a:cubicBezTo>
                    <a:pt x="1178" y="990"/>
                    <a:pt x="650" y="2149"/>
                    <a:pt x="216" y="2323"/>
                  </a:cubicBezTo>
                  <a:cubicBezTo>
                    <a:pt x="79" y="2377"/>
                    <a:pt x="1" y="2521"/>
                    <a:pt x="28" y="2665"/>
                  </a:cubicBezTo>
                  <a:cubicBezTo>
                    <a:pt x="56" y="2809"/>
                    <a:pt x="182" y="2913"/>
                    <a:pt x="330" y="2913"/>
                  </a:cubicBezTo>
                  <a:cubicBezTo>
                    <a:pt x="368" y="2913"/>
                    <a:pt x="407" y="2906"/>
                    <a:pt x="443" y="2891"/>
                  </a:cubicBezTo>
                  <a:cubicBezTo>
                    <a:pt x="1300" y="2548"/>
                    <a:pt x="1891" y="758"/>
                    <a:pt x="1999" y="402"/>
                  </a:cubicBezTo>
                  <a:cubicBezTo>
                    <a:pt x="2052" y="239"/>
                    <a:pt x="1961" y="65"/>
                    <a:pt x="1799" y="14"/>
                  </a:cubicBezTo>
                  <a:cubicBezTo>
                    <a:pt x="1769" y="5"/>
                    <a:pt x="1738" y="1"/>
                    <a:pt x="17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490;p54">
              <a:extLst>
                <a:ext uri="{FF2B5EF4-FFF2-40B4-BE49-F238E27FC236}">
                  <a16:creationId xmlns:a16="http://schemas.microsoft.com/office/drawing/2014/main" id="{9CC31F01-8271-E438-EFFD-57EC5ACE9057}"/>
                </a:ext>
              </a:extLst>
            </p:cNvPr>
            <p:cNvSpPr/>
            <p:nvPr/>
          </p:nvSpPr>
          <p:spPr>
            <a:xfrm>
              <a:off x="2739375" y="3363375"/>
              <a:ext cx="97725" cy="171250"/>
            </a:xfrm>
            <a:custGeom>
              <a:avLst/>
              <a:gdLst/>
              <a:ahLst/>
              <a:cxnLst/>
              <a:rect l="l" t="t" r="r" b="b"/>
              <a:pathLst>
                <a:path w="3909" h="6850" extrusionOk="0">
                  <a:moveTo>
                    <a:pt x="1383" y="1"/>
                  </a:moveTo>
                  <a:cubicBezTo>
                    <a:pt x="1140" y="1"/>
                    <a:pt x="921" y="122"/>
                    <a:pt x="859" y="522"/>
                  </a:cubicBezTo>
                  <a:cubicBezTo>
                    <a:pt x="745" y="1266"/>
                    <a:pt x="1343" y="2053"/>
                    <a:pt x="1672" y="2420"/>
                  </a:cubicBezTo>
                  <a:lnTo>
                    <a:pt x="1672" y="2420"/>
                  </a:lnTo>
                  <a:cubicBezTo>
                    <a:pt x="1380" y="2129"/>
                    <a:pt x="847" y="1640"/>
                    <a:pt x="542" y="1640"/>
                  </a:cubicBezTo>
                  <a:cubicBezTo>
                    <a:pt x="417" y="1640"/>
                    <a:pt x="330" y="1721"/>
                    <a:pt x="313" y="1930"/>
                  </a:cubicBezTo>
                  <a:cubicBezTo>
                    <a:pt x="234" y="2868"/>
                    <a:pt x="1173" y="3884"/>
                    <a:pt x="1173" y="3884"/>
                  </a:cubicBezTo>
                  <a:cubicBezTo>
                    <a:pt x="1173" y="3884"/>
                    <a:pt x="599" y="3616"/>
                    <a:pt x="254" y="3616"/>
                  </a:cubicBezTo>
                  <a:cubicBezTo>
                    <a:pt x="106" y="3616"/>
                    <a:pt x="1" y="3665"/>
                    <a:pt x="1" y="3806"/>
                  </a:cubicBezTo>
                  <a:cubicBezTo>
                    <a:pt x="1" y="4275"/>
                    <a:pt x="1641" y="5917"/>
                    <a:pt x="1720" y="6699"/>
                  </a:cubicBezTo>
                  <a:cubicBezTo>
                    <a:pt x="1730" y="6802"/>
                    <a:pt x="1765" y="6849"/>
                    <a:pt x="1818" y="6849"/>
                  </a:cubicBezTo>
                  <a:cubicBezTo>
                    <a:pt x="2170" y="6849"/>
                    <a:pt x="3324" y="4809"/>
                    <a:pt x="3597" y="3182"/>
                  </a:cubicBezTo>
                  <a:cubicBezTo>
                    <a:pt x="3909" y="1305"/>
                    <a:pt x="2189" y="288"/>
                    <a:pt x="2189" y="288"/>
                  </a:cubicBezTo>
                  <a:cubicBezTo>
                    <a:pt x="2189" y="288"/>
                    <a:pt x="1758" y="1"/>
                    <a:pt x="1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491;p54">
              <a:extLst>
                <a:ext uri="{FF2B5EF4-FFF2-40B4-BE49-F238E27FC236}">
                  <a16:creationId xmlns:a16="http://schemas.microsoft.com/office/drawing/2014/main" id="{288A6CA9-0ADA-7574-05A0-B8B117340B9B}"/>
                </a:ext>
              </a:extLst>
            </p:cNvPr>
            <p:cNvSpPr/>
            <p:nvPr/>
          </p:nvSpPr>
          <p:spPr>
            <a:xfrm>
              <a:off x="2731700" y="3355750"/>
              <a:ext cx="113500" cy="186500"/>
            </a:xfrm>
            <a:custGeom>
              <a:avLst/>
              <a:gdLst/>
              <a:ahLst/>
              <a:cxnLst/>
              <a:rect l="l" t="t" r="r" b="b"/>
              <a:pathLst>
                <a:path w="4540" h="7460" extrusionOk="0">
                  <a:moveTo>
                    <a:pt x="1689" y="612"/>
                  </a:moveTo>
                  <a:cubicBezTo>
                    <a:pt x="1871" y="612"/>
                    <a:pt x="2155" y="734"/>
                    <a:pt x="2327" y="848"/>
                  </a:cubicBezTo>
                  <a:cubicBezTo>
                    <a:pt x="2332" y="850"/>
                    <a:pt x="2336" y="854"/>
                    <a:pt x="2340" y="857"/>
                  </a:cubicBezTo>
                  <a:cubicBezTo>
                    <a:pt x="2355" y="866"/>
                    <a:pt x="3877" y="1785"/>
                    <a:pt x="3601" y="3435"/>
                  </a:cubicBezTo>
                  <a:cubicBezTo>
                    <a:pt x="3387" y="4716"/>
                    <a:pt x="2651" y="6119"/>
                    <a:pt x="2252" y="6652"/>
                  </a:cubicBezTo>
                  <a:cubicBezTo>
                    <a:pt x="2079" y="6191"/>
                    <a:pt x="1668" y="5639"/>
                    <a:pt x="1268" y="5102"/>
                  </a:cubicBezTo>
                  <a:cubicBezTo>
                    <a:pt x="1055" y="4816"/>
                    <a:pt x="780" y="4445"/>
                    <a:pt x="665" y="4236"/>
                  </a:cubicBezTo>
                  <a:lnTo>
                    <a:pt x="665" y="4236"/>
                  </a:lnTo>
                  <a:cubicBezTo>
                    <a:pt x="837" y="4264"/>
                    <a:pt x="1112" y="4355"/>
                    <a:pt x="1350" y="4466"/>
                  </a:cubicBezTo>
                  <a:cubicBezTo>
                    <a:pt x="1391" y="4485"/>
                    <a:pt x="1435" y="4495"/>
                    <a:pt x="1479" y="4495"/>
                  </a:cubicBezTo>
                  <a:cubicBezTo>
                    <a:pt x="1574" y="4495"/>
                    <a:pt x="1667" y="4450"/>
                    <a:pt x="1727" y="4370"/>
                  </a:cubicBezTo>
                  <a:cubicBezTo>
                    <a:pt x="1813" y="4252"/>
                    <a:pt x="1803" y="4089"/>
                    <a:pt x="1705" y="3982"/>
                  </a:cubicBezTo>
                  <a:cubicBezTo>
                    <a:pt x="1470" y="3727"/>
                    <a:pt x="877" y="2929"/>
                    <a:pt x="924" y="2271"/>
                  </a:cubicBezTo>
                  <a:lnTo>
                    <a:pt x="924" y="2271"/>
                  </a:lnTo>
                  <a:cubicBezTo>
                    <a:pt x="1098" y="2345"/>
                    <a:pt x="1425" y="2605"/>
                    <a:pt x="1739" y="2916"/>
                  </a:cubicBezTo>
                  <a:cubicBezTo>
                    <a:pt x="1866" y="3060"/>
                    <a:pt x="1960" y="3149"/>
                    <a:pt x="1974" y="3161"/>
                  </a:cubicBezTo>
                  <a:cubicBezTo>
                    <a:pt x="2033" y="3217"/>
                    <a:pt x="2109" y="3245"/>
                    <a:pt x="2185" y="3245"/>
                  </a:cubicBezTo>
                  <a:cubicBezTo>
                    <a:pt x="2262" y="3245"/>
                    <a:pt x="2340" y="3216"/>
                    <a:pt x="2399" y="3158"/>
                  </a:cubicBezTo>
                  <a:cubicBezTo>
                    <a:pt x="2517" y="3041"/>
                    <a:pt x="2522" y="2853"/>
                    <a:pt x="2410" y="2732"/>
                  </a:cubicBezTo>
                  <a:cubicBezTo>
                    <a:pt x="2336" y="2650"/>
                    <a:pt x="2250" y="2558"/>
                    <a:pt x="2157" y="2465"/>
                  </a:cubicBezTo>
                  <a:cubicBezTo>
                    <a:pt x="1823" y="2079"/>
                    <a:pt x="1384" y="1424"/>
                    <a:pt x="1470" y="873"/>
                  </a:cubicBezTo>
                  <a:cubicBezTo>
                    <a:pt x="1484" y="780"/>
                    <a:pt x="1516" y="662"/>
                    <a:pt x="1592" y="629"/>
                  </a:cubicBezTo>
                  <a:cubicBezTo>
                    <a:pt x="1619" y="617"/>
                    <a:pt x="1652" y="612"/>
                    <a:pt x="1689" y="612"/>
                  </a:cubicBezTo>
                  <a:close/>
                  <a:moveTo>
                    <a:pt x="1688" y="0"/>
                  </a:moveTo>
                  <a:cubicBezTo>
                    <a:pt x="1571" y="0"/>
                    <a:pt x="1454" y="20"/>
                    <a:pt x="1343" y="68"/>
                  </a:cubicBezTo>
                  <a:cubicBezTo>
                    <a:pt x="1162" y="148"/>
                    <a:pt x="931" y="337"/>
                    <a:pt x="863" y="780"/>
                  </a:cubicBezTo>
                  <a:cubicBezTo>
                    <a:pt x="818" y="1077"/>
                    <a:pt x="865" y="1374"/>
                    <a:pt x="960" y="1653"/>
                  </a:cubicBezTo>
                  <a:cubicBezTo>
                    <a:pt x="917" y="1645"/>
                    <a:pt x="875" y="1640"/>
                    <a:pt x="835" y="1640"/>
                  </a:cubicBezTo>
                  <a:cubicBezTo>
                    <a:pt x="780" y="1640"/>
                    <a:pt x="727" y="1649"/>
                    <a:pt x="677" y="1667"/>
                  </a:cubicBezTo>
                  <a:cubicBezTo>
                    <a:pt x="555" y="1708"/>
                    <a:pt x="345" y="1833"/>
                    <a:pt x="314" y="2208"/>
                  </a:cubicBezTo>
                  <a:cubicBezTo>
                    <a:pt x="272" y="2713"/>
                    <a:pt x="474" y="3224"/>
                    <a:pt x="702" y="3624"/>
                  </a:cubicBezTo>
                  <a:cubicBezTo>
                    <a:pt x="657" y="3620"/>
                    <a:pt x="613" y="3617"/>
                    <a:pt x="570" y="3617"/>
                  </a:cubicBezTo>
                  <a:cubicBezTo>
                    <a:pt x="437" y="3617"/>
                    <a:pt x="314" y="3641"/>
                    <a:pt x="217" y="3703"/>
                  </a:cubicBezTo>
                  <a:cubicBezTo>
                    <a:pt x="79" y="3790"/>
                    <a:pt x="1" y="3939"/>
                    <a:pt x="1" y="4110"/>
                  </a:cubicBezTo>
                  <a:cubicBezTo>
                    <a:pt x="1" y="4411"/>
                    <a:pt x="268" y="4783"/>
                    <a:pt x="777" y="5467"/>
                  </a:cubicBezTo>
                  <a:cubicBezTo>
                    <a:pt x="1162" y="5984"/>
                    <a:pt x="1688" y="6691"/>
                    <a:pt x="1722" y="7033"/>
                  </a:cubicBezTo>
                  <a:cubicBezTo>
                    <a:pt x="1753" y="7338"/>
                    <a:pt x="1944" y="7454"/>
                    <a:pt x="2113" y="7459"/>
                  </a:cubicBezTo>
                  <a:lnTo>
                    <a:pt x="2122" y="7459"/>
                  </a:lnTo>
                  <a:cubicBezTo>
                    <a:pt x="2832" y="7459"/>
                    <a:pt x="3969" y="4952"/>
                    <a:pt x="4204" y="3535"/>
                  </a:cubicBezTo>
                  <a:cubicBezTo>
                    <a:pt x="4539" y="1522"/>
                    <a:pt x="2806" y="424"/>
                    <a:pt x="2657" y="334"/>
                  </a:cubicBezTo>
                  <a:cubicBezTo>
                    <a:pt x="2575" y="279"/>
                    <a:pt x="2131" y="0"/>
                    <a:pt x="16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492;p54">
              <a:extLst>
                <a:ext uri="{FF2B5EF4-FFF2-40B4-BE49-F238E27FC236}">
                  <a16:creationId xmlns:a16="http://schemas.microsoft.com/office/drawing/2014/main" id="{433FFDF3-9AA1-B11E-7EF4-5DD6FD04837D}"/>
                </a:ext>
              </a:extLst>
            </p:cNvPr>
            <p:cNvSpPr/>
            <p:nvPr/>
          </p:nvSpPr>
          <p:spPr>
            <a:xfrm>
              <a:off x="2737850" y="3339450"/>
              <a:ext cx="164525" cy="367525"/>
            </a:xfrm>
            <a:custGeom>
              <a:avLst/>
              <a:gdLst/>
              <a:ahLst/>
              <a:cxnLst/>
              <a:rect l="l" t="t" r="r" b="b"/>
              <a:pathLst>
                <a:path w="6581" h="14701" extrusionOk="0">
                  <a:moveTo>
                    <a:pt x="2630" y="0"/>
                  </a:moveTo>
                  <a:cubicBezTo>
                    <a:pt x="2425" y="0"/>
                    <a:pt x="2213" y="51"/>
                    <a:pt x="1990" y="162"/>
                  </a:cubicBezTo>
                  <a:cubicBezTo>
                    <a:pt x="766" y="774"/>
                    <a:pt x="3367" y="2917"/>
                    <a:pt x="2756" y="4141"/>
                  </a:cubicBezTo>
                  <a:cubicBezTo>
                    <a:pt x="2143" y="5365"/>
                    <a:pt x="766" y="7507"/>
                    <a:pt x="766" y="8732"/>
                  </a:cubicBezTo>
                  <a:cubicBezTo>
                    <a:pt x="766" y="9956"/>
                    <a:pt x="1" y="12864"/>
                    <a:pt x="1" y="12864"/>
                  </a:cubicBezTo>
                  <a:lnTo>
                    <a:pt x="766" y="14700"/>
                  </a:lnTo>
                  <a:cubicBezTo>
                    <a:pt x="766" y="14700"/>
                    <a:pt x="1378" y="14394"/>
                    <a:pt x="2296" y="13476"/>
                  </a:cubicBezTo>
                  <a:cubicBezTo>
                    <a:pt x="3214" y="12558"/>
                    <a:pt x="4744" y="10415"/>
                    <a:pt x="5663" y="8426"/>
                  </a:cubicBezTo>
                  <a:cubicBezTo>
                    <a:pt x="6581" y="6436"/>
                    <a:pt x="6275" y="3528"/>
                    <a:pt x="5204" y="2151"/>
                  </a:cubicBezTo>
                  <a:cubicBezTo>
                    <a:pt x="4327" y="1025"/>
                    <a:pt x="3553" y="0"/>
                    <a:pt x="2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493;p54">
              <a:extLst>
                <a:ext uri="{FF2B5EF4-FFF2-40B4-BE49-F238E27FC236}">
                  <a16:creationId xmlns:a16="http://schemas.microsoft.com/office/drawing/2014/main" id="{CA2914DA-BC59-C6D6-5249-200A2A9D9782}"/>
                </a:ext>
              </a:extLst>
            </p:cNvPr>
            <p:cNvSpPr/>
            <p:nvPr/>
          </p:nvSpPr>
          <p:spPr>
            <a:xfrm>
              <a:off x="2730025" y="3331650"/>
              <a:ext cx="179725" cy="382950"/>
            </a:xfrm>
            <a:custGeom>
              <a:avLst/>
              <a:gdLst/>
              <a:ahLst/>
              <a:cxnLst/>
              <a:rect l="l" t="t" r="r" b="b"/>
              <a:pathLst>
                <a:path w="7189" h="15318" extrusionOk="0">
                  <a:moveTo>
                    <a:pt x="2940" y="621"/>
                  </a:moveTo>
                  <a:cubicBezTo>
                    <a:pt x="3652" y="621"/>
                    <a:pt x="4306" y="1404"/>
                    <a:pt x="5213" y="2572"/>
                  </a:cubicBezTo>
                  <a:lnTo>
                    <a:pt x="5275" y="2652"/>
                  </a:lnTo>
                  <a:cubicBezTo>
                    <a:pt x="6217" y="3862"/>
                    <a:pt x="6623" y="6606"/>
                    <a:pt x="5699" y="8609"/>
                  </a:cubicBezTo>
                  <a:cubicBezTo>
                    <a:pt x="4809" y="10536"/>
                    <a:pt x="3319" y="12645"/>
                    <a:pt x="2393" y="13571"/>
                  </a:cubicBezTo>
                  <a:cubicBezTo>
                    <a:pt x="1887" y="14078"/>
                    <a:pt x="1477" y="14391"/>
                    <a:pt x="1224" y="14562"/>
                  </a:cubicBezTo>
                  <a:lnTo>
                    <a:pt x="636" y="13153"/>
                  </a:lnTo>
                  <a:cubicBezTo>
                    <a:pt x="773" y="12619"/>
                    <a:pt x="1385" y="10177"/>
                    <a:pt x="1385" y="9044"/>
                  </a:cubicBezTo>
                  <a:cubicBezTo>
                    <a:pt x="1385" y="8179"/>
                    <a:pt x="2214" y="6671"/>
                    <a:pt x="2818" y="5568"/>
                  </a:cubicBezTo>
                  <a:cubicBezTo>
                    <a:pt x="3017" y="5208"/>
                    <a:pt x="3199" y="4874"/>
                    <a:pt x="3342" y="4589"/>
                  </a:cubicBezTo>
                  <a:cubicBezTo>
                    <a:pt x="3706" y="3864"/>
                    <a:pt x="3217" y="2978"/>
                    <a:pt x="2785" y="2196"/>
                  </a:cubicBezTo>
                  <a:cubicBezTo>
                    <a:pt x="2516" y="1709"/>
                    <a:pt x="2209" y="1154"/>
                    <a:pt x="2290" y="897"/>
                  </a:cubicBezTo>
                  <a:cubicBezTo>
                    <a:pt x="2302" y="857"/>
                    <a:pt x="2331" y="802"/>
                    <a:pt x="2441" y="747"/>
                  </a:cubicBezTo>
                  <a:cubicBezTo>
                    <a:pt x="2613" y="662"/>
                    <a:pt x="2778" y="621"/>
                    <a:pt x="2940" y="621"/>
                  </a:cubicBezTo>
                  <a:close/>
                  <a:moveTo>
                    <a:pt x="2951" y="0"/>
                  </a:moveTo>
                  <a:cubicBezTo>
                    <a:pt x="2702" y="0"/>
                    <a:pt x="2442" y="62"/>
                    <a:pt x="2166" y="200"/>
                  </a:cubicBezTo>
                  <a:cubicBezTo>
                    <a:pt x="1929" y="319"/>
                    <a:pt x="1774" y="492"/>
                    <a:pt x="1704" y="715"/>
                  </a:cubicBezTo>
                  <a:cubicBezTo>
                    <a:pt x="1547" y="1222"/>
                    <a:pt x="1888" y="1840"/>
                    <a:pt x="2249" y="2493"/>
                  </a:cubicBezTo>
                  <a:cubicBezTo>
                    <a:pt x="2607" y="3142"/>
                    <a:pt x="3013" y="3877"/>
                    <a:pt x="2794" y="4316"/>
                  </a:cubicBezTo>
                  <a:cubicBezTo>
                    <a:pt x="2656" y="4595"/>
                    <a:pt x="2475" y="4922"/>
                    <a:pt x="2281" y="5274"/>
                  </a:cubicBezTo>
                  <a:cubicBezTo>
                    <a:pt x="1609" y="6499"/>
                    <a:pt x="772" y="8023"/>
                    <a:pt x="772" y="9044"/>
                  </a:cubicBezTo>
                  <a:cubicBezTo>
                    <a:pt x="772" y="10214"/>
                    <a:pt x="25" y="13069"/>
                    <a:pt x="17" y="13098"/>
                  </a:cubicBezTo>
                  <a:cubicBezTo>
                    <a:pt x="0" y="13162"/>
                    <a:pt x="5" y="13232"/>
                    <a:pt x="31" y="13293"/>
                  </a:cubicBezTo>
                  <a:lnTo>
                    <a:pt x="797" y="15130"/>
                  </a:lnTo>
                  <a:cubicBezTo>
                    <a:pt x="829" y="15208"/>
                    <a:pt x="893" y="15269"/>
                    <a:pt x="972" y="15299"/>
                  </a:cubicBezTo>
                  <a:cubicBezTo>
                    <a:pt x="1006" y="15311"/>
                    <a:pt x="1043" y="15318"/>
                    <a:pt x="1079" y="15318"/>
                  </a:cubicBezTo>
                  <a:cubicBezTo>
                    <a:pt x="1127" y="15318"/>
                    <a:pt x="1173" y="15307"/>
                    <a:pt x="1215" y="15285"/>
                  </a:cubicBezTo>
                  <a:cubicBezTo>
                    <a:pt x="1243" y="15273"/>
                    <a:pt x="1883" y="14947"/>
                    <a:pt x="2826" y="14004"/>
                  </a:cubicBezTo>
                  <a:cubicBezTo>
                    <a:pt x="3790" y="13039"/>
                    <a:pt x="5336" y="10854"/>
                    <a:pt x="6254" y="8866"/>
                  </a:cubicBezTo>
                  <a:cubicBezTo>
                    <a:pt x="7189" y="6841"/>
                    <a:pt x="6961" y="3823"/>
                    <a:pt x="5758" y="2276"/>
                  </a:cubicBezTo>
                  <a:lnTo>
                    <a:pt x="5696" y="2196"/>
                  </a:lnTo>
                  <a:cubicBezTo>
                    <a:pt x="4823" y="1074"/>
                    <a:pt x="3988" y="0"/>
                    <a:pt x="29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494;p54">
              <a:extLst>
                <a:ext uri="{FF2B5EF4-FFF2-40B4-BE49-F238E27FC236}">
                  <a16:creationId xmlns:a16="http://schemas.microsoft.com/office/drawing/2014/main" id="{90D4C6B9-AB8C-99EF-AD43-41033036FB2B}"/>
                </a:ext>
              </a:extLst>
            </p:cNvPr>
            <p:cNvSpPr/>
            <p:nvPr/>
          </p:nvSpPr>
          <p:spPr>
            <a:xfrm>
              <a:off x="2766850" y="3370525"/>
              <a:ext cx="62750" cy="217050"/>
            </a:xfrm>
            <a:custGeom>
              <a:avLst/>
              <a:gdLst/>
              <a:ahLst/>
              <a:cxnLst/>
              <a:rect l="l" t="t" r="r" b="b"/>
              <a:pathLst>
                <a:path w="2510" h="8682" extrusionOk="0">
                  <a:moveTo>
                    <a:pt x="1148" y="1"/>
                  </a:moveTo>
                  <a:cubicBezTo>
                    <a:pt x="1111" y="1"/>
                    <a:pt x="1090" y="2"/>
                    <a:pt x="1090" y="2"/>
                  </a:cubicBezTo>
                  <a:cubicBezTo>
                    <a:pt x="1090" y="2"/>
                    <a:pt x="1" y="2865"/>
                    <a:pt x="1" y="4803"/>
                  </a:cubicBezTo>
                  <a:lnTo>
                    <a:pt x="1" y="8682"/>
                  </a:lnTo>
                  <a:lnTo>
                    <a:pt x="2510" y="5146"/>
                  </a:lnTo>
                  <a:cubicBezTo>
                    <a:pt x="2510" y="5146"/>
                    <a:pt x="2053" y="2865"/>
                    <a:pt x="2281" y="1381"/>
                  </a:cubicBezTo>
                  <a:cubicBezTo>
                    <a:pt x="2482" y="81"/>
                    <a:pt x="1414" y="1"/>
                    <a:pt x="1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495;p54">
              <a:extLst>
                <a:ext uri="{FF2B5EF4-FFF2-40B4-BE49-F238E27FC236}">
                  <a16:creationId xmlns:a16="http://schemas.microsoft.com/office/drawing/2014/main" id="{858FAE13-36A1-D390-8D17-F14351A1B7D6}"/>
                </a:ext>
              </a:extLst>
            </p:cNvPr>
            <p:cNvSpPr/>
            <p:nvPr/>
          </p:nvSpPr>
          <p:spPr>
            <a:xfrm>
              <a:off x="2759175" y="3362900"/>
              <a:ext cx="78850" cy="232350"/>
            </a:xfrm>
            <a:custGeom>
              <a:avLst/>
              <a:gdLst/>
              <a:ahLst/>
              <a:cxnLst/>
              <a:rect l="l" t="t" r="r" b="b"/>
              <a:pathLst>
                <a:path w="3154" h="9294" extrusionOk="0">
                  <a:moveTo>
                    <a:pt x="1445" y="0"/>
                  </a:moveTo>
                  <a:cubicBezTo>
                    <a:pt x="1405" y="0"/>
                    <a:pt x="1379" y="1"/>
                    <a:pt x="1374" y="1"/>
                  </a:cubicBezTo>
                  <a:cubicBezTo>
                    <a:pt x="1256" y="10"/>
                    <a:pt x="1153" y="87"/>
                    <a:pt x="1111" y="198"/>
                  </a:cubicBezTo>
                  <a:cubicBezTo>
                    <a:pt x="1064" y="317"/>
                    <a:pt x="1" y="3136"/>
                    <a:pt x="1" y="5108"/>
                  </a:cubicBezTo>
                  <a:lnTo>
                    <a:pt x="1" y="8987"/>
                  </a:lnTo>
                  <a:cubicBezTo>
                    <a:pt x="1" y="9156"/>
                    <a:pt x="138" y="9293"/>
                    <a:pt x="308" y="9293"/>
                  </a:cubicBezTo>
                  <a:cubicBezTo>
                    <a:pt x="476" y="9293"/>
                    <a:pt x="613" y="9156"/>
                    <a:pt x="613" y="8988"/>
                  </a:cubicBezTo>
                  <a:lnTo>
                    <a:pt x="613" y="5108"/>
                  </a:lnTo>
                  <a:cubicBezTo>
                    <a:pt x="613" y="3542"/>
                    <a:pt x="1364" y="1303"/>
                    <a:pt x="1608" y="621"/>
                  </a:cubicBezTo>
                  <a:cubicBezTo>
                    <a:pt x="1767" y="640"/>
                    <a:pt x="1989" y="696"/>
                    <a:pt x="2138" y="856"/>
                  </a:cubicBezTo>
                  <a:cubicBezTo>
                    <a:pt x="2290" y="1022"/>
                    <a:pt x="2340" y="1285"/>
                    <a:pt x="2286" y="1640"/>
                  </a:cubicBezTo>
                  <a:cubicBezTo>
                    <a:pt x="2052" y="3159"/>
                    <a:pt x="2498" y="5415"/>
                    <a:pt x="2516" y="5510"/>
                  </a:cubicBezTo>
                  <a:cubicBezTo>
                    <a:pt x="2544" y="5658"/>
                    <a:pt x="2673" y="5763"/>
                    <a:pt x="2817" y="5763"/>
                  </a:cubicBezTo>
                  <a:cubicBezTo>
                    <a:pt x="2837" y="5763"/>
                    <a:pt x="2857" y="5761"/>
                    <a:pt x="2878" y="5756"/>
                  </a:cubicBezTo>
                  <a:cubicBezTo>
                    <a:pt x="3046" y="5723"/>
                    <a:pt x="3153" y="5558"/>
                    <a:pt x="3117" y="5391"/>
                  </a:cubicBezTo>
                  <a:cubicBezTo>
                    <a:pt x="3112" y="5369"/>
                    <a:pt x="2674" y="3144"/>
                    <a:pt x="2891" y="1733"/>
                  </a:cubicBezTo>
                  <a:cubicBezTo>
                    <a:pt x="2975" y="1186"/>
                    <a:pt x="2873" y="751"/>
                    <a:pt x="2586" y="440"/>
                  </a:cubicBezTo>
                  <a:cubicBezTo>
                    <a:pt x="2212" y="34"/>
                    <a:pt x="1644" y="0"/>
                    <a:pt x="1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496;p54">
              <a:extLst>
                <a:ext uri="{FF2B5EF4-FFF2-40B4-BE49-F238E27FC236}">
                  <a16:creationId xmlns:a16="http://schemas.microsoft.com/office/drawing/2014/main" id="{07C49CB8-DA37-99F8-2AAF-2225FFD0729D}"/>
                </a:ext>
              </a:extLst>
            </p:cNvPr>
            <p:cNvSpPr/>
            <p:nvPr/>
          </p:nvSpPr>
          <p:spPr>
            <a:xfrm>
              <a:off x="1865600" y="3423825"/>
              <a:ext cx="975575" cy="860850"/>
            </a:xfrm>
            <a:custGeom>
              <a:avLst/>
              <a:gdLst/>
              <a:ahLst/>
              <a:cxnLst/>
              <a:rect l="l" t="t" r="r" b="b"/>
              <a:pathLst>
                <a:path w="39023" h="34434" extrusionOk="0">
                  <a:moveTo>
                    <a:pt x="8110" y="0"/>
                  </a:moveTo>
                  <a:lnTo>
                    <a:pt x="2143" y="4285"/>
                  </a:lnTo>
                  <a:cubicBezTo>
                    <a:pt x="2143" y="4285"/>
                    <a:pt x="0" y="7346"/>
                    <a:pt x="1071" y="10713"/>
                  </a:cubicBezTo>
                  <a:cubicBezTo>
                    <a:pt x="2143" y="14080"/>
                    <a:pt x="17446" y="34433"/>
                    <a:pt x="19588" y="34433"/>
                  </a:cubicBezTo>
                  <a:cubicBezTo>
                    <a:pt x="21730" y="34433"/>
                    <a:pt x="37186" y="14386"/>
                    <a:pt x="38104" y="13162"/>
                  </a:cubicBezTo>
                  <a:cubicBezTo>
                    <a:pt x="39023" y="11938"/>
                    <a:pt x="35044" y="8877"/>
                    <a:pt x="35044" y="8877"/>
                  </a:cubicBezTo>
                  <a:lnTo>
                    <a:pt x="19588" y="22956"/>
                  </a:lnTo>
                  <a:cubicBezTo>
                    <a:pt x="19588" y="22956"/>
                    <a:pt x="15456" y="6428"/>
                    <a:pt x="13772" y="3368"/>
                  </a:cubicBezTo>
                  <a:cubicBezTo>
                    <a:pt x="12089" y="307"/>
                    <a:pt x="8110" y="0"/>
                    <a:pt x="8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497;p54">
              <a:extLst>
                <a:ext uri="{FF2B5EF4-FFF2-40B4-BE49-F238E27FC236}">
                  <a16:creationId xmlns:a16="http://schemas.microsoft.com/office/drawing/2014/main" id="{4BFC8279-C36C-F1E4-EAE8-3FBBDCA6D7EC}"/>
                </a:ext>
              </a:extLst>
            </p:cNvPr>
            <p:cNvSpPr/>
            <p:nvPr/>
          </p:nvSpPr>
          <p:spPr>
            <a:xfrm>
              <a:off x="1857450" y="3416125"/>
              <a:ext cx="993025" cy="876200"/>
            </a:xfrm>
            <a:custGeom>
              <a:avLst/>
              <a:gdLst/>
              <a:ahLst/>
              <a:cxnLst/>
              <a:rect l="l" t="t" r="r" b="b"/>
              <a:pathLst>
                <a:path w="39721" h="35048" extrusionOk="0">
                  <a:moveTo>
                    <a:pt x="8415" y="0"/>
                  </a:moveTo>
                  <a:cubicBezTo>
                    <a:pt x="8263" y="0"/>
                    <a:pt x="8143" y="132"/>
                    <a:pt x="8132" y="285"/>
                  </a:cubicBezTo>
                  <a:cubicBezTo>
                    <a:pt x="8118" y="454"/>
                    <a:pt x="8244" y="601"/>
                    <a:pt x="8412" y="614"/>
                  </a:cubicBezTo>
                  <a:cubicBezTo>
                    <a:pt x="8451" y="616"/>
                    <a:pt x="12248" y="948"/>
                    <a:pt x="13830" y="3823"/>
                  </a:cubicBezTo>
                  <a:cubicBezTo>
                    <a:pt x="15475" y="6813"/>
                    <a:pt x="19575" y="23173"/>
                    <a:pt x="19616" y="23338"/>
                  </a:cubicBezTo>
                  <a:cubicBezTo>
                    <a:pt x="19653" y="23483"/>
                    <a:pt x="19782" y="23569"/>
                    <a:pt x="19915" y="23569"/>
                  </a:cubicBezTo>
                  <a:cubicBezTo>
                    <a:pt x="19987" y="23569"/>
                    <a:pt x="20060" y="23544"/>
                    <a:pt x="20120" y="23490"/>
                  </a:cubicBezTo>
                  <a:lnTo>
                    <a:pt x="35384" y="9585"/>
                  </a:lnTo>
                  <a:cubicBezTo>
                    <a:pt x="36862" y="10764"/>
                    <a:pt x="38665" y="12646"/>
                    <a:pt x="38186" y="13286"/>
                  </a:cubicBezTo>
                  <a:cubicBezTo>
                    <a:pt x="34491" y="18212"/>
                    <a:pt x="21572" y="34436"/>
                    <a:pt x="19914" y="34436"/>
                  </a:cubicBezTo>
                  <a:cubicBezTo>
                    <a:pt x="18207" y="34436"/>
                    <a:pt x="2877" y="14663"/>
                    <a:pt x="1689" y="10929"/>
                  </a:cubicBezTo>
                  <a:cubicBezTo>
                    <a:pt x="677" y="7750"/>
                    <a:pt x="2699" y="4798"/>
                    <a:pt x="2719" y="4768"/>
                  </a:cubicBezTo>
                  <a:cubicBezTo>
                    <a:pt x="2815" y="4630"/>
                    <a:pt x="2782" y="4439"/>
                    <a:pt x="2644" y="4343"/>
                  </a:cubicBezTo>
                  <a:cubicBezTo>
                    <a:pt x="2590" y="4305"/>
                    <a:pt x="2529" y="4287"/>
                    <a:pt x="2469" y="4287"/>
                  </a:cubicBezTo>
                  <a:cubicBezTo>
                    <a:pt x="2372" y="4287"/>
                    <a:pt x="2277" y="4333"/>
                    <a:pt x="2217" y="4418"/>
                  </a:cubicBezTo>
                  <a:cubicBezTo>
                    <a:pt x="2126" y="4548"/>
                    <a:pt x="1" y="7643"/>
                    <a:pt x="1105" y="11114"/>
                  </a:cubicBezTo>
                  <a:cubicBezTo>
                    <a:pt x="1680" y="12919"/>
                    <a:pt x="6020" y="19130"/>
                    <a:pt x="10010" y="24329"/>
                  </a:cubicBezTo>
                  <a:cubicBezTo>
                    <a:pt x="12484" y="27552"/>
                    <a:pt x="18399" y="35047"/>
                    <a:pt x="19914" y="35047"/>
                  </a:cubicBezTo>
                  <a:cubicBezTo>
                    <a:pt x="22342" y="35047"/>
                    <a:pt x="38515" y="13867"/>
                    <a:pt x="38674" y="13653"/>
                  </a:cubicBezTo>
                  <a:cubicBezTo>
                    <a:pt x="39721" y="12258"/>
                    <a:pt x="36260" y="9484"/>
                    <a:pt x="35556" y="8941"/>
                  </a:cubicBezTo>
                  <a:cubicBezTo>
                    <a:pt x="35501" y="8899"/>
                    <a:pt x="35435" y="8879"/>
                    <a:pt x="35370" y="8879"/>
                  </a:cubicBezTo>
                  <a:cubicBezTo>
                    <a:pt x="35296" y="8879"/>
                    <a:pt x="35221" y="8905"/>
                    <a:pt x="35162" y="8958"/>
                  </a:cubicBezTo>
                  <a:lnTo>
                    <a:pt x="20086" y="22692"/>
                  </a:lnTo>
                  <a:cubicBezTo>
                    <a:pt x="19370" y="19864"/>
                    <a:pt x="15904" y="6325"/>
                    <a:pt x="14366" y="3528"/>
                  </a:cubicBezTo>
                  <a:cubicBezTo>
                    <a:pt x="12624" y="359"/>
                    <a:pt x="8629" y="16"/>
                    <a:pt x="8460" y="4"/>
                  </a:cubicBezTo>
                  <a:cubicBezTo>
                    <a:pt x="8444" y="1"/>
                    <a:pt x="8429" y="0"/>
                    <a:pt x="8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498;p54">
              <a:extLst>
                <a:ext uri="{FF2B5EF4-FFF2-40B4-BE49-F238E27FC236}">
                  <a16:creationId xmlns:a16="http://schemas.microsoft.com/office/drawing/2014/main" id="{24607889-1814-C57A-5784-EB97228F7522}"/>
                </a:ext>
              </a:extLst>
            </p:cNvPr>
            <p:cNvSpPr/>
            <p:nvPr/>
          </p:nvSpPr>
          <p:spPr>
            <a:xfrm>
              <a:off x="3748275" y="1839425"/>
              <a:ext cx="212500" cy="174025"/>
            </a:xfrm>
            <a:custGeom>
              <a:avLst/>
              <a:gdLst/>
              <a:ahLst/>
              <a:cxnLst/>
              <a:rect l="l" t="t" r="r" b="b"/>
              <a:pathLst>
                <a:path w="8500" h="6961" extrusionOk="0">
                  <a:moveTo>
                    <a:pt x="5902" y="1"/>
                  </a:moveTo>
                  <a:cubicBezTo>
                    <a:pt x="5677" y="1"/>
                    <a:pt x="5438" y="24"/>
                    <a:pt x="5185" y="73"/>
                  </a:cubicBezTo>
                  <a:cubicBezTo>
                    <a:pt x="2963" y="496"/>
                    <a:pt x="847" y="2823"/>
                    <a:pt x="847" y="2823"/>
                  </a:cubicBezTo>
                  <a:cubicBezTo>
                    <a:pt x="847" y="2823"/>
                    <a:pt x="1" y="3564"/>
                    <a:pt x="529" y="4939"/>
                  </a:cubicBezTo>
                  <a:cubicBezTo>
                    <a:pt x="1059" y="6315"/>
                    <a:pt x="2963" y="6844"/>
                    <a:pt x="4127" y="6950"/>
                  </a:cubicBezTo>
                  <a:cubicBezTo>
                    <a:pt x="4206" y="6957"/>
                    <a:pt x="4289" y="6961"/>
                    <a:pt x="4375" y="6961"/>
                  </a:cubicBezTo>
                  <a:cubicBezTo>
                    <a:pt x="5558" y="6961"/>
                    <a:pt x="7344" y="6242"/>
                    <a:pt x="7937" y="3776"/>
                  </a:cubicBezTo>
                  <a:cubicBezTo>
                    <a:pt x="8500" y="1432"/>
                    <a:pt x="7649" y="1"/>
                    <a:pt x="590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499;p54">
              <a:extLst>
                <a:ext uri="{FF2B5EF4-FFF2-40B4-BE49-F238E27FC236}">
                  <a16:creationId xmlns:a16="http://schemas.microsoft.com/office/drawing/2014/main" id="{28071A17-D631-9ED3-3EB3-10E00789ACF2}"/>
                </a:ext>
              </a:extLst>
            </p:cNvPr>
            <p:cNvSpPr/>
            <p:nvPr/>
          </p:nvSpPr>
          <p:spPr>
            <a:xfrm>
              <a:off x="3740250" y="1831750"/>
              <a:ext cx="222875" cy="189325"/>
            </a:xfrm>
            <a:custGeom>
              <a:avLst/>
              <a:gdLst/>
              <a:ahLst/>
              <a:cxnLst/>
              <a:rect l="l" t="t" r="r" b="b"/>
              <a:pathLst>
                <a:path w="8915" h="7573" extrusionOk="0">
                  <a:moveTo>
                    <a:pt x="6223" y="613"/>
                  </a:moveTo>
                  <a:cubicBezTo>
                    <a:pt x="6801" y="613"/>
                    <a:pt x="7268" y="787"/>
                    <a:pt x="7593" y="1127"/>
                  </a:cubicBezTo>
                  <a:cubicBezTo>
                    <a:pt x="8139" y="1699"/>
                    <a:pt x="8269" y="2723"/>
                    <a:pt x="7960" y="4011"/>
                  </a:cubicBezTo>
                  <a:cubicBezTo>
                    <a:pt x="7400" y="6347"/>
                    <a:pt x="5748" y="6963"/>
                    <a:pt x="4706" y="6963"/>
                  </a:cubicBezTo>
                  <a:cubicBezTo>
                    <a:pt x="4625" y="6963"/>
                    <a:pt x="4548" y="6959"/>
                    <a:pt x="4476" y="6952"/>
                  </a:cubicBezTo>
                  <a:cubicBezTo>
                    <a:pt x="3213" y="6837"/>
                    <a:pt x="1581" y="6293"/>
                    <a:pt x="1136" y="5136"/>
                  </a:cubicBezTo>
                  <a:cubicBezTo>
                    <a:pt x="695" y="3991"/>
                    <a:pt x="1344" y="3384"/>
                    <a:pt x="1372" y="3358"/>
                  </a:cubicBezTo>
                  <a:cubicBezTo>
                    <a:pt x="1380" y="3352"/>
                    <a:pt x="1388" y="3345"/>
                    <a:pt x="1395" y="3336"/>
                  </a:cubicBezTo>
                  <a:cubicBezTo>
                    <a:pt x="1415" y="3313"/>
                    <a:pt x="3467" y="1079"/>
                    <a:pt x="5564" y="680"/>
                  </a:cubicBezTo>
                  <a:cubicBezTo>
                    <a:pt x="5797" y="635"/>
                    <a:pt x="6017" y="613"/>
                    <a:pt x="6223" y="613"/>
                  </a:cubicBezTo>
                  <a:close/>
                  <a:moveTo>
                    <a:pt x="6227" y="1"/>
                  </a:moveTo>
                  <a:cubicBezTo>
                    <a:pt x="5981" y="1"/>
                    <a:pt x="5721" y="26"/>
                    <a:pt x="5449" y="78"/>
                  </a:cubicBezTo>
                  <a:cubicBezTo>
                    <a:pt x="3205" y="506"/>
                    <a:pt x="1128" y="2721"/>
                    <a:pt x="951" y="2914"/>
                  </a:cubicBezTo>
                  <a:cubicBezTo>
                    <a:pt x="820" y="3037"/>
                    <a:pt x="1" y="3889"/>
                    <a:pt x="564" y="5357"/>
                  </a:cubicBezTo>
                  <a:cubicBezTo>
                    <a:pt x="1112" y="6775"/>
                    <a:pt x="2983" y="7432"/>
                    <a:pt x="4421" y="7562"/>
                  </a:cubicBezTo>
                  <a:cubicBezTo>
                    <a:pt x="4498" y="7569"/>
                    <a:pt x="4581" y="7572"/>
                    <a:pt x="4669" y="7572"/>
                  </a:cubicBezTo>
                  <a:cubicBezTo>
                    <a:pt x="5854" y="7572"/>
                    <a:pt x="7901" y="6881"/>
                    <a:pt x="8556" y="4154"/>
                  </a:cubicBezTo>
                  <a:cubicBezTo>
                    <a:pt x="8915" y="2657"/>
                    <a:pt x="8730" y="1433"/>
                    <a:pt x="8036" y="705"/>
                  </a:cubicBezTo>
                  <a:cubicBezTo>
                    <a:pt x="7591" y="239"/>
                    <a:pt x="6974" y="1"/>
                    <a:pt x="62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500;p54">
              <a:extLst>
                <a:ext uri="{FF2B5EF4-FFF2-40B4-BE49-F238E27FC236}">
                  <a16:creationId xmlns:a16="http://schemas.microsoft.com/office/drawing/2014/main" id="{F263E22F-5134-6792-2363-D9A5E5448EC1}"/>
                </a:ext>
              </a:extLst>
            </p:cNvPr>
            <p:cNvSpPr/>
            <p:nvPr/>
          </p:nvSpPr>
          <p:spPr>
            <a:xfrm>
              <a:off x="3573675" y="1894125"/>
              <a:ext cx="283075" cy="198425"/>
            </a:xfrm>
            <a:custGeom>
              <a:avLst/>
              <a:gdLst/>
              <a:ahLst/>
              <a:cxnLst/>
              <a:rect l="l" t="t" r="r" b="b"/>
              <a:pathLst>
                <a:path w="11323" h="7937" extrusionOk="0">
                  <a:moveTo>
                    <a:pt x="9101" y="1"/>
                  </a:moveTo>
                  <a:cubicBezTo>
                    <a:pt x="9101" y="1"/>
                    <a:pt x="4551" y="635"/>
                    <a:pt x="3493" y="1376"/>
                  </a:cubicBezTo>
                  <a:cubicBezTo>
                    <a:pt x="2434" y="2116"/>
                    <a:pt x="0" y="6244"/>
                    <a:pt x="0" y="6772"/>
                  </a:cubicBezTo>
                  <a:cubicBezTo>
                    <a:pt x="0" y="7302"/>
                    <a:pt x="1483" y="7830"/>
                    <a:pt x="2223" y="7830"/>
                  </a:cubicBezTo>
                  <a:cubicBezTo>
                    <a:pt x="2964" y="7830"/>
                    <a:pt x="4868" y="5292"/>
                    <a:pt x="4868" y="5291"/>
                  </a:cubicBezTo>
                  <a:lnTo>
                    <a:pt x="4868" y="5291"/>
                  </a:lnTo>
                  <a:lnTo>
                    <a:pt x="3915" y="7937"/>
                  </a:lnTo>
                  <a:cubicBezTo>
                    <a:pt x="3915" y="7937"/>
                    <a:pt x="4868" y="7830"/>
                    <a:pt x="4973" y="7407"/>
                  </a:cubicBezTo>
                  <a:cubicBezTo>
                    <a:pt x="5080" y="6984"/>
                    <a:pt x="6561" y="4127"/>
                    <a:pt x="6561" y="4127"/>
                  </a:cubicBezTo>
                  <a:cubicBezTo>
                    <a:pt x="6561" y="4127"/>
                    <a:pt x="6616" y="4129"/>
                    <a:pt x="6714" y="4129"/>
                  </a:cubicBezTo>
                  <a:cubicBezTo>
                    <a:pt x="7303" y="4129"/>
                    <a:pt x="9418" y="4052"/>
                    <a:pt x="10052" y="2963"/>
                  </a:cubicBezTo>
                  <a:cubicBezTo>
                    <a:pt x="10793" y="1693"/>
                    <a:pt x="11323" y="847"/>
                    <a:pt x="9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501;p54">
              <a:extLst>
                <a:ext uri="{FF2B5EF4-FFF2-40B4-BE49-F238E27FC236}">
                  <a16:creationId xmlns:a16="http://schemas.microsoft.com/office/drawing/2014/main" id="{0B418B21-A805-7439-BCF1-68F43CAB88AA}"/>
                </a:ext>
              </a:extLst>
            </p:cNvPr>
            <p:cNvSpPr/>
            <p:nvPr/>
          </p:nvSpPr>
          <p:spPr>
            <a:xfrm>
              <a:off x="3566025" y="1886475"/>
              <a:ext cx="286700" cy="213725"/>
            </a:xfrm>
            <a:custGeom>
              <a:avLst/>
              <a:gdLst/>
              <a:ahLst/>
              <a:cxnLst/>
              <a:rect l="l" t="t" r="r" b="b"/>
              <a:pathLst>
                <a:path w="11468" h="8549" extrusionOk="0">
                  <a:moveTo>
                    <a:pt x="9370" y="621"/>
                  </a:moveTo>
                  <a:cubicBezTo>
                    <a:pt x="10126" y="917"/>
                    <a:pt x="10548" y="1216"/>
                    <a:pt x="10661" y="1533"/>
                  </a:cubicBezTo>
                  <a:cubicBezTo>
                    <a:pt x="10795" y="1915"/>
                    <a:pt x="10498" y="2422"/>
                    <a:pt x="10095" y="3115"/>
                  </a:cubicBezTo>
                  <a:cubicBezTo>
                    <a:pt x="9601" y="3960"/>
                    <a:pt x="7863" y="4130"/>
                    <a:pt x="7047" y="4130"/>
                  </a:cubicBezTo>
                  <a:cubicBezTo>
                    <a:pt x="6985" y="4130"/>
                    <a:pt x="6929" y="4129"/>
                    <a:pt x="6879" y="4127"/>
                  </a:cubicBezTo>
                  <a:cubicBezTo>
                    <a:pt x="6875" y="4127"/>
                    <a:pt x="6871" y="4127"/>
                    <a:pt x="6867" y="4127"/>
                  </a:cubicBezTo>
                  <a:cubicBezTo>
                    <a:pt x="6753" y="4127"/>
                    <a:pt x="6648" y="4190"/>
                    <a:pt x="6595" y="4292"/>
                  </a:cubicBezTo>
                  <a:cubicBezTo>
                    <a:pt x="6345" y="4774"/>
                    <a:pt x="5092" y="7202"/>
                    <a:pt x="4983" y="7639"/>
                  </a:cubicBezTo>
                  <a:cubicBezTo>
                    <a:pt x="4970" y="7689"/>
                    <a:pt x="4859" y="7756"/>
                    <a:pt x="4701" y="7816"/>
                  </a:cubicBezTo>
                  <a:lnTo>
                    <a:pt x="5462" y="5700"/>
                  </a:lnTo>
                  <a:cubicBezTo>
                    <a:pt x="5513" y="5558"/>
                    <a:pt x="5452" y="5400"/>
                    <a:pt x="5319" y="5328"/>
                  </a:cubicBezTo>
                  <a:cubicBezTo>
                    <a:pt x="5273" y="5303"/>
                    <a:pt x="5223" y="5291"/>
                    <a:pt x="5174" y="5291"/>
                  </a:cubicBezTo>
                  <a:cubicBezTo>
                    <a:pt x="5080" y="5291"/>
                    <a:pt x="4989" y="5334"/>
                    <a:pt x="4929" y="5413"/>
                  </a:cubicBezTo>
                  <a:cubicBezTo>
                    <a:pt x="3947" y="6723"/>
                    <a:pt x="2848" y="7831"/>
                    <a:pt x="2529" y="7831"/>
                  </a:cubicBezTo>
                  <a:cubicBezTo>
                    <a:pt x="1775" y="7831"/>
                    <a:pt x="649" y="7308"/>
                    <a:pt x="612" y="7087"/>
                  </a:cubicBezTo>
                  <a:cubicBezTo>
                    <a:pt x="668" y="6584"/>
                    <a:pt x="2985" y="2625"/>
                    <a:pt x="3974" y="1933"/>
                  </a:cubicBezTo>
                  <a:cubicBezTo>
                    <a:pt x="4776" y="1371"/>
                    <a:pt x="8066" y="807"/>
                    <a:pt x="9370" y="621"/>
                  </a:cubicBezTo>
                  <a:close/>
                  <a:moveTo>
                    <a:pt x="9409" y="1"/>
                  </a:moveTo>
                  <a:cubicBezTo>
                    <a:pt x="9394" y="1"/>
                    <a:pt x="9380" y="2"/>
                    <a:pt x="9365" y="4"/>
                  </a:cubicBezTo>
                  <a:cubicBezTo>
                    <a:pt x="8892" y="69"/>
                    <a:pt x="4711" y="670"/>
                    <a:pt x="3623" y="1431"/>
                  </a:cubicBezTo>
                  <a:cubicBezTo>
                    <a:pt x="2504" y="2214"/>
                    <a:pt x="1" y="6425"/>
                    <a:pt x="1" y="7078"/>
                  </a:cubicBezTo>
                  <a:cubicBezTo>
                    <a:pt x="1" y="7914"/>
                    <a:pt x="1779" y="8443"/>
                    <a:pt x="2529" y="8443"/>
                  </a:cubicBezTo>
                  <a:cubicBezTo>
                    <a:pt x="2988" y="8443"/>
                    <a:pt x="3682" y="7817"/>
                    <a:pt x="4289" y="7154"/>
                  </a:cubicBezTo>
                  <a:lnTo>
                    <a:pt x="4289" y="7154"/>
                  </a:lnTo>
                  <a:lnTo>
                    <a:pt x="3934" y="8138"/>
                  </a:lnTo>
                  <a:cubicBezTo>
                    <a:pt x="3862" y="8338"/>
                    <a:pt x="4010" y="8548"/>
                    <a:pt x="4222" y="8548"/>
                  </a:cubicBezTo>
                  <a:cubicBezTo>
                    <a:pt x="4233" y="8548"/>
                    <a:pt x="4245" y="8548"/>
                    <a:pt x="4256" y="8547"/>
                  </a:cubicBezTo>
                  <a:cubicBezTo>
                    <a:pt x="4451" y="8525"/>
                    <a:pt x="5428" y="8388"/>
                    <a:pt x="5577" y="7788"/>
                  </a:cubicBezTo>
                  <a:cubicBezTo>
                    <a:pt x="5644" y="7519"/>
                    <a:pt x="6483" y="5844"/>
                    <a:pt x="7053" y="4742"/>
                  </a:cubicBezTo>
                  <a:cubicBezTo>
                    <a:pt x="7728" y="4739"/>
                    <a:pt x="9920" y="4631"/>
                    <a:pt x="10652" y="3375"/>
                  </a:cubicBezTo>
                  <a:cubicBezTo>
                    <a:pt x="11089" y="2626"/>
                    <a:pt x="11467" y="1979"/>
                    <a:pt x="11237" y="1330"/>
                  </a:cubicBezTo>
                  <a:cubicBezTo>
                    <a:pt x="11055" y="815"/>
                    <a:pt x="10509" y="398"/>
                    <a:pt x="9516" y="21"/>
                  </a:cubicBezTo>
                  <a:cubicBezTo>
                    <a:pt x="9482" y="7"/>
                    <a:pt x="9446" y="1"/>
                    <a:pt x="9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502;p54">
              <a:extLst>
                <a:ext uri="{FF2B5EF4-FFF2-40B4-BE49-F238E27FC236}">
                  <a16:creationId xmlns:a16="http://schemas.microsoft.com/office/drawing/2014/main" id="{62669EB8-4493-A1A7-F10B-6D153F8B5126}"/>
                </a:ext>
              </a:extLst>
            </p:cNvPr>
            <p:cNvSpPr/>
            <p:nvPr/>
          </p:nvSpPr>
          <p:spPr>
            <a:xfrm>
              <a:off x="3960075" y="1719450"/>
              <a:ext cx="202550" cy="700950"/>
            </a:xfrm>
            <a:custGeom>
              <a:avLst/>
              <a:gdLst/>
              <a:ahLst/>
              <a:cxnLst/>
              <a:rect l="l" t="t" r="r" b="b"/>
              <a:pathLst>
                <a:path w="8102" h="28038" extrusionOk="0">
                  <a:moveTo>
                    <a:pt x="2778" y="1"/>
                  </a:moveTo>
                  <a:cubicBezTo>
                    <a:pt x="2778" y="1"/>
                    <a:pt x="1504" y="4283"/>
                    <a:pt x="1504" y="6945"/>
                  </a:cubicBezTo>
                  <a:cubicBezTo>
                    <a:pt x="1504" y="9607"/>
                    <a:pt x="3357" y="18172"/>
                    <a:pt x="3357" y="18172"/>
                  </a:cubicBezTo>
                  <a:cubicBezTo>
                    <a:pt x="3357" y="18172"/>
                    <a:pt x="3010" y="20486"/>
                    <a:pt x="1504" y="22106"/>
                  </a:cubicBezTo>
                  <a:cubicBezTo>
                    <a:pt x="0" y="23727"/>
                    <a:pt x="463" y="25925"/>
                    <a:pt x="1158" y="26619"/>
                  </a:cubicBezTo>
                  <a:cubicBezTo>
                    <a:pt x="1694" y="27156"/>
                    <a:pt x="2645" y="28038"/>
                    <a:pt x="3263" y="28038"/>
                  </a:cubicBezTo>
                  <a:cubicBezTo>
                    <a:pt x="3445" y="28038"/>
                    <a:pt x="3598" y="27961"/>
                    <a:pt x="3703" y="27777"/>
                  </a:cubicBezTo>
                  <a:cubicBezTo>
                    <a:pt x="4166" y="26967"/>
                    <a:pt x="3820" y="25463"/>
                    <a:pt x="4283" y="24884"/>
                  </a:cubicBezTo>
                  <a:cubicBezTo>
                    <a:pt x="4746" y="24305"/>
                    <a:pt x="6482" y="23379"/>
                    <a:pt x="6713" y="21643"/>
                  </a:cubicBezTo>
                  <a:cubicBezTo>
                    <a:pt x="6945" y="19907"/>
                    <a:pt x="6597" y="14584"/>
                    <a:pt x="6597" y="11690"/>
                  </a:cubicBezTo>
                  <a:cubicBezTo>
                    <a:pt x="6597" y="8797"/>
                    <a:pt x="8101" y="4515"/>
                    <a:pt x="6482" y="1506"/>
                  </a:cubicBezTo>
                  <a:lnTo>
                    <a:pt x="27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503;p54">
              <a:extLst>
                <a:ext uri="{FF2B5EF4-FFF2-40B4-BE49-F238E27FC236}">
                  <a16:creationId xmlns:a16="http://schemas.microsoft.com/office/drawing/2014/main" id="{084F2DAE-1F97-2FD5-7659-9F6AAC30A93B}"/>
                </a:ext>
              </a:extLst>
            </p:cNvPr>
            <p:cNvSpPr/>
            <p:nvPr/>
          </p:nvSpPr>
          <p:spPr>
            <a:xfrm>
              <a:off x="3950375" y="1711825"/>
              <a:ext cx="207725" cy="716250"/>
            </a:xfrm>
            <a:custGeom>
              <a:avLst/>
              <a:gdLst/>
              <a:ahLst/>
              <a:cxnLst/>
              <a:rect l="l" t="t" r="r" b="b"/>
              <a:pathLst>
                <a:path w="8309" h="28650" extrusionOk="0">
                  <a:moveTo>
                    <a:pt x="3166" y="0"/>
                  </a:moveTo>
                  <a:cubicBezTo>
                    <a:pt x="3034" y="0"/>
                    <a:pt x="2912" y="87"/>
                    <a:pt x="2873" y="219"/>
                  </a:cubicBezTo>
                  <a:cubicBezTo>
                    <a:pt x="2820" y="397"/>
                    <a:pt x="1587" y="4575"/>
                    <a:pt x="1587" y="7250"/>
                  </a:cubicBezTo>
                  <a:cubicBezTo>
                    <a:pt x="1587" y="9829"/>
                    <a:pt x="3257" y="17665"/>
                    <a:pt x="3433" y="18483"/>
                  </a:cubicBezTo>
                  <a:cubicBezTo>
                    <a:pt x="3370" y="18829"/>
                    <a:pt x="2967" y="20806"/>
                    <a:pt x="1669" y="22203"/>
                  </a:cubicBezTo>
                  <a:cubicBezTo>
                    <a:pt x="0" y="24000"/>
                    <a:pt x="561" y="26374"/>
                    <a:pt x="1330" y="27142"/>
                  </a:cubicBezTo>
                  <a:cubicBezTo>
                    <a:pt x="2353" y="28166"/>
                    <a:pt x="3098" y="28649"/>
                    <a:pt x="3652" y="28649"/>
                  </a:cubicBezTo>
                  <a:cubicBezTo>
                    <a:pt x="3691" y="28649"/>
                    <a:pt x="3731" y="28646"/>
                    <a:pt x="3771" y="28642"/>
                  </a:cubicBezTo>
                  <a:cubicBezTo>
                    <a:pt x="4022" y="28607"/>
                    <a:pt x="4224" y="28467"/>
                    <a:pt x="4357" y="28234"/>
                  </a:cubicBezTo>
                  <a:cubicBezTo>
                    <a:pt x="4624" y="27769"/>
                    <a:pt x="4655" y="27163"/>
                    <a:pt x="4687" y="26576"/>
                  </a:cubicBezTo>
                  <a:cubicBezTo>
                    <a:pt x="4712" y="26094"/>
                    <a:pt x="4738" y="25594"/>
                    <a:pt x="4910" y="25380"/>
                  </a:cubicBezTo>
                  <a:cubicBezTo>
                    <a:pt x="5011" y="25254"/>
                    <a:pt x="5208" y="25088"/>
                    <a:pt x="5435" y="24895"/>
                  </a:cubicBezTo>
                  <a:cubicBezTo>
                    <a:pt x="6145" y="24297"/>
                    <a:pt x="7217" y="23392"/>
                    <a:pt x="7405" y="21988"/>
                  </a:cubicBezTo>
                  <a:cubicBezTo>
                    <a:pt x="7554" y="20864"/>
                    <a:pt x="7469" y="18317"/>
                    <a:pt x="7386" y="15853"/>
                  </a:cubicBezTo>
                  <a:cubicBezTo>
                    <a:pt x="7337" y="14412"/>
                    <a:pt x="7292" y="13052"/>
                    <a:pt x="7292" y="11995"/>
                  </a:cubicBezTo>
                  <a:cubicBezTo>
                    <a:pt x="7292" y="11125"/>
                    <a:pt x="7432" y="10116"/>
                    <a:pt x="7581" y="9048"/>
                  </a:cubicBezTo>
                  <a:cubicBezTo>
                    <a:pt x="7922" y="6606"/>
                    <a:pt x="8309" y="3836"/>
                    <a:pt x="7140" y="1666"/>
                  </a:cubicBezTo>
                  <a:cubicBezTo>
                    <a:pt x="7085" y="1560"/>
                    <a:pt x="6978" y="1500"/>
                    <a:pt x="6867" y="1500"/>
                  </a:cubicBezTo>
                  <a:cubicBezTo>
                    <a:pt x="6818" y="1500"/>
                    <a:pt x="6768" y="1512"/>
                    <a:pt x="6722" y="1537"/>
                  </a:cubicBezTo>
                  <a:cubicBezTo>
                    <a:pt x="6572" y="1617"/>
                    <a:pt x="6516" y="1806"/>
                    <a:pt x="6600" y="1955"/>
                  </a:cubicBezTo>
                  <a:cubicBezTo>
                    <a:pt x="7675" y="3950"/>
                    <a:pt x="7303" y="6615"/>
                    <a:pt x="6975" y="8964"/>
                  </a:cubicBezTo>
                  <a:cubicBezTo>
                    <a:pt x="6823" y="10054"/>
                    <a:pt x="6680" y="11083"/>
                    <a:pt x="6680" y="11995"/>
                  </a:cubicBezTo>
                  <a:cubicBezTo>
                    <a:pt x="6680" y="13062"/>
                    <a:pt x="6726" y="14428"/>
                    <a:pt x="6774" y="15873"/>
                  </a:cubicBezTo>
                  <a:cubicBezTo>
                    <a:pt x="6856" y="18313"/>
                    <a:pt x="6941" y="20834"/>
                    <a:pt x="6798" y="21907"/>
                  </a:cubicBezTo>
                  <a:cubicBezTo>
                    <a:pt x="6643" y="23077"/>
                    <a:pt x="5716" y="23858"/>
                    <a:pt x="5041" y="24428"/>
                  </a:cubicBezTo>
                  <a:cubicBezTo>
                    <a:pt x="4788" y="24641"/>
                    <a:pt x="4570" y="24825"/>
                    <a:pt x="4431" y="24998"/>
                  </a:cubicBezTo>
                  <a:cubicBezTo>
                    <a:pt x="4137" y="25366"/>
                    <a:pt x="4107" y="25939"/>
                    <a:pt x="4075" y="26545"/>
                  </a:cubicBezTo>
                  <a:cubicBezTo>
                    <a:pt x="4048" y="27059"/>
                    <a:pt x="4019" y="27591"/>
                    <a:pt x="3825" y="27930"/>
                  </a:cubicBezTo>
                  <a:cubicBezTo>
                    <a:pt x="3782" y="28007"/>
                    <a:pt x="3740" y="28028"/>
                    <a:pt x="3689" y="28034"/>
                  </a:cubicBezTo>
                  <a:cubicBezTo>
                    <a:pt x="3678" y="28036"/>
                    <a:pt x="3665" y="28037"/>
                    <a:pt x="3650" y="28037"/>
                  </a:cubicBezTo>
                  <a:cubicBezTo>
                    <a:pt x="3459" y="28037"/>
                    <a:pt x="2934" y="27879"/>
                    <a:pt x="1763" y="26708"/>
                  </a:cubicBezTo>
                  <a:cubicBezTo>
                    <a:pt x="1157" y="26104"/>
                    <a:pt x="733" y="24111"/>
                    <a:pt x="2117" y="22620"/>
                  </a:cubicBezTo>
                  <a:cubicBezTo>
                    <a:pt x="3669" y="20949"/>
                    <a:pt x="4034" y="18621"/>
                    <a:pt x="4048" y="18522"/>
                  </a:cubicBezTo>
                  <a:cubicBezTo>
                    <a:pt x="4054" y="18485"/>
                    <a:pt x="4053" y="18448"/>
                    <a:pt x="4044" y="18412"/>
                  </a:cubicBezTo>
                  <a:cubicBezTo>
                    <a:pt x="4026" y="18327"/>
                    <a:pt x="2199" y="9849"/>
                    <a:pt x="2199" y="7250"/>
                  </a:cubicBezTo>
                  <a:cubicBezTo>
                    <a:pt x="2199" y="4665"/>
                    <a:pt x="3448" y="436"/>
                    <a:pt x="3460" y="393"/>
                  </a:cubicBezTo>
                  <a:cubicBezTo>
                    <a:pt x="3508" y="232"/>
                    <a:pt x="3416" y="61"/>
                    <a:pt x="3254" y="13"/>
                  </a:cubicBezTo>
                  <a:cubicBezTo>
                    <a:pt x="3224" y="5"/>
                    <a:pt x="3195" y="0"/>
                    <a:pt x="3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504;p54">
              <a:extLst>
                <a:ext uri="{FF2B5EF4-FFF2-40B4-BE49-F238E27FC236}">
                  <a16:creationId xmlns:a16="http://schemas.microsoft.com/office/drawing/2014/main" id="{4EC24042-4240-FDDE-EDC8-A3FA809BA68C}"/>
                </a:ext>
              </a:extLst>
            </p:cNvPr>
            <p:cNvSpPr/>
            <p:nvPr/>
          </p:nvSpPr>
          <p:spPr>
            <a:xfrm>
              <a:off x="3960075" y="2136825"/>
              <a:ext cx="170875" cy="283575"/>
            </a:xfrm>
            <a:custGeom>
              <a:avLst/>
              <a:gdLst/>
              <a:ahLst/>
              <a:cxnLst/>
              <a:rect l="l" t="t" r="r" b="b"/>
              <a:pathLst>
                <a:path w="6835" h="11343" extrusionOk="0">
                  <a:moveTo>
                    <a:pt x="5684" y="0"/>
                  </a:moveTo>
                  <a:cubicBezTo>
                    <a:pt x="4452" y="0"/>
                    <a:pt x="3707" y="513"/>
                    <a:pt x="3267" y="1057"/>
                  </a:cubicBezTo>
                  <a:cubicBezTo>
                    <a:pt x="3323" y="1323"/>
                    <a:pt x="3357" y="1477"/>
                    <a:pt x="3357" y="1477"/>
                  </a:cubicBezTo>
                  <a:cubicBezTo>
                    <a:pt x="3357" y="1477"/>
                    <a:pt x="3009" y="3791"/>
                    <a:pt x="1504" y="5411"/>
                  </a:cubicBezTo>
                  <a:cubicBezTo>
                    <a:pt x="0" y="7032"/>
                    <a:pt x="463" y="9230"/>
                    <a:pt x="1158" y="9924"/>
                  </a:cubicBezTo>
                  <a:cubicBezTo>
                    <a:pt x="1694" y="10461"/>
                    <a:pt x="2645" y="11343"/>
                    <a:pt x="3263" y="11343"/>
                  </a:cubicBezTo>
                  <a:cubicBezTo>
                    <a:pt x="3445" y="11343"/>
                    <a:pt x="3598" y="11266"/>
                    <a:pt x="3703" y="11082"/>
                  </a:cubicBezTo>
                  <a:cubicBezTo>
                    <a:pt x="4166" y="10272"/>
                    <a:pt x="3820" y="8768"/>
                    <a:pt x="4283" y="8189"/>
                  </a:cubicBezTo>
                  <a:cubicBezTo>
                    <a:pt x="4745" y="7610"/>
                    <a:pt x="6482" y="6684"/>
                    <a:pt x="6712" y="4948"/>
                  </a:cubicBezTo>
                  <a:cubicBezTo>
                    <a:pt x="6835" y="4036"/>
                    <a:pt x="6796" y="2130"/>
                    <a:pt x="6732" y="110"/>
                  </a:cubicBezTo>
                  <a:cubicBezTo>
                    <a:pt x="6349" y="34"/>
                    <a:pt x="6001" y="0"/>
                    <a:pt x="56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505;p54">
              <a:extLst>
                <a:ext uri="{FF2B5EF4-FFF2-40B4-BE49-F238E27FC236}">
                  <a16:creationId xmlns:a16="http://schemas.microsoft.com/office/drawing/2014/main" id="{7F9EEBDB-5296-31C2-3BCA-3B95D5B80AED}"/>
                </a:ext>
              </a:extLst>
            </p:cNvPr>
            <p:cNvSpPr/>
            <p:nvPr/>
          </p:nvSpPr>
          <p:spPr>
            <a:xfrm>
              <a:off x="3950375" y="2129175"/>
              <a:ext cx="188075" cy="298900"/>
            </a:xfrm>
            <a:custGeom>
              <a:avLst/>
              <a:gdLst/>
              <a:ahLst/>
              <a:cxnLst/>
              <a:rect l="l" t="t" r="r" b="b"/>
              <a:pathLst>
                <a:path w="7523" h="11956" extrusionOk="0">
                  <a:moveTo>
                    <a:pt x="6084" y="614"/>
                  </a:moveTo>
                  <a:cubicBezTo>
                    <a:pt x="6318" y="614"/>
                    <a:pt x="6564" y="634"/>
                    <a:pt x="6822" y="674"/>
                  </a:cubicBezTo>
                  <a:cubicBezTo>
                    <a:pt x="6878" y="2547"/>
                    <a:pt x="6911" y="4360"/>
                    <a:pt x="6797" y="5213"/>
                  </a:cubicBezTo>
                  <a:cubicBezTo>
                    <a:pt x="6641" y="6383"/>
                    <a:pt x="5716" y="7164"/>
                    <a:pt x="5040" y="7734"/>
                  </a:cubicBezTo>
                  <a:cubicBezTo>
                    <a:pt x="4788" y="7947"/>
                    <a:pt x="4569" y="8131"/>
                    <a:pt x="4430" y="8304"/>
                  </a:cubicBezTo>
                  <a:cubicBezTo>
                    <a:pt x="4137" y="8672"/>
                    <a:pt x="4106" y="9245"/>
                    <a:pt x="4075" y="9851"/>
                  </a:cubicBezTo>
                  <a:cubicBezTo>
                    <a:pt x="4048" y="10365"/>
                    <a:pt x="4019" y="10897"/>
                    <a:pt x="3825" y="11236"/>
                  </a:cubicBezTo>
                  <a:cubicBezTo>
                    <a:pt x="3782" y="11313"/>
                    <a:pt x="3739" y="11334"/>
                    <a:pt x="3688" y="11340"/>
                  </a:cubicBezTo>
                  <a:cubicBezTo>
                    <a:pt x="3677" y="11342"/>
                    <a:pt x="3664" y="11343"/>
                    <a:pt x="3649" y="11343"/>
                  </a:cubicBezTo>
                  <a:cubicBezTo>
                    <a:pt x="3458" y="11343"/>
                    <a:pt x="2933" y="11185"/>
                    <a:pt x="1762" y="10014"/>
                  </a:cubicBezTo>
                  <a:cubicBezTo>
                    <a:pt x="1157" y="9410"/>
                    <a:pt x="733" y="7417"/>
                    <a:pt x="2117" y="5926"/>
                  </a:cubicBezTo>
                  <a:cubicBezTo>
                    <a:pt x="3668" y="4255"/>
                    <a:pt x="4034" y="1927"/>
                    <a:pt x="4047" y="1828"/>
                  </a:cubicBezTo>
                  <a:cubicBezTo>
                    <a:pt x="4053" y="1791"/>
                    <a:pt x="4051" y="1754"/>
                    <a:pt x="4044" y="1717"/>
                  </a:cubicBezTo>
                  <a:lnTo>
                    <a:pt x="3986" y="1447"/>
                  </a:lnTo>
                  <a:cubicBezTo>
                    <a:pt x="4487" y="895"/>
                    <a:pt x="5200" y="614"/>
                    <a:pt x="6084" y="614"/>
                  </a:cubicBezTo>
                  <a:close/>
                  <a:moveTo>
                    <a:pt x="6073" y="1"/>
                  </a:moveTo>
                  <a:cubicBezTo>
                    <a:pt x="4690" y="1"/>
                    <a:pt x="3877" y="602"/>
                    <a:pt x="3418" y="1170"/>
                  </a:cubicBezTo>
                  <a:cubicBezTo>
                    <a:pt x="3359" y="1242"/>
                    <a:pt x="3337" y="1336"/>
                    <a:pt x="3356" y="1426"/>
                  </a:cubicBezTo>
                  <a:lnTo>
                    <a:pt x="3433" y="1789"/>
                  </a:lnTo>
                  <a:cubicBezTo>
                    <a:pt x="3372" y="2134"/>
                    <a:pt x="2970" y="4107"/>
                    <a:pt x="1669" y="5509"/>
                  </a:cubicBezTo>
                  <a:cubicBezTo>
                    <a:pt x="0" y="7306"/>
                    <a:pt x="561" y="9680"/>
                    <a:pt x="1330" y="10448"/>
                  </a:cubicBezTo>
                  <a:cubicBezTo>
                    <a:pt x="2353" y="11472"/>
                    <a:pt x="3098" y="11955"/>
                    <a:pt x="3652" y="11955"/>
                  </a:cubicBezTo>
                  <a:cubicBezTo>
                    <a:pt x="3691" y="11955"/>
                    <a:pt x="3731" y="11953"/>
                    <a:pt x="3770" y="11948"/>
                  </a:cubicBezTo>
                  <a:cubicBezTo>
                    <a:pt x="4022" y="11914"/>
                    <a:pt x="4224" y="11774"/>
                    <a:pt x="4357" y="11540"/>
                  </a:cubicBezTo>
                  <a:cubicBezTo>
                    <a:pt x="4623" y="11075"/>
                    <a:pt x="4655" y="10469"/>
                    <a:pt x="4686" y="9883"/>
                  </a:cubicBezTo>
                  <a:cubicBezTo>
                    <a:pt x="4712" y="9400"/>
                    <a:pt x="4737" y="8901"/>
                    <a:pt x="4909" y="8686"/>
                  </a:cubicBezTo>
                  <a:cubicBezTo>
                    <a:pt x="5011" y="8560"/>
                    <a:pt x="5207" y="8394"/>
                    <a:pt x="5435" y="8202"/>
                  </a:cubicBezTo>
                  <a:cubicBezTo>
                    <a:pt x="6144" y="7604"/>
                    <a:pt x="7217" y="6699"/>
                    <a:pt x="7404" y="5295"/>
                  </a:cubicBezTo>
                  <a:cubicBezTo>
                    <a:pt x="7522" y="4412"/>
                    <a:pt x="7499" y="2702"/>
                    <a:pt x="7427" y="406"/>
                  </a:cubicBezTo>
                  <a:cubicBezTo>
                    <a:pt x="7422" y="264"/>
                    <a:pt x="7319" y="143"/>
                    <a:pt x="7180" y="115"/>
                  </a:cubicBezTo>
                  <a:cubicBezTo>
                    <a:pt x="6775" y="36"/>
                    <a:pt x="6407" y="1"/>
                    <a:pt x="6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506;p54">
              <a:extLst>
                <a:ext uri="{FF2B5EF4-FFF2-40B4-BE49-F238E27FC236}">
                  <a16:creationId xmlns:a16="http://schemas.microsoft.com/office/drawing/2014/main" id="{CFC3B2FC-6A3D-0F1E-459E-684085E737F4}"/>
                </a:ext>
              </a:extLst>
            </p:cNvPr>
            <p:cNvSpPr/>
            <p:nvPr/>
          </p:nvSpPr>
          <p:spPr>
            <a:xfrm>
              <a:off x="3931150" y="2136125"/>
              <a:ext cx="549725" cy="515025"/>
            </a:xfrm>
            <a:custGeom>
              <a:avLst/>
              <a:gdLst/>
              <a:ahLst/>
              <a:cxnLst/>
              <a:rect l="l" t="t" r="r" b="b"/>
              <a:pathLst>
                <a:path w="21989" h="20601" extrusionOk="0">
                  <a:moveTo>
                    <a:pt x="11110" y="0"/>
                  </a:moveTo>
                  <a:lnTo>
                    <a:pt x="1" y="12614"/>
                  </a:lnTo>
                  <a:lnTo>
                    <a:pt x="11226" y="20600"/>
                  </a:lnTo>
                  <a:lnTo>
                    <a:pt x="21989" y="6944"/>
                  </a:lnTo>
                  <a:lnTo>
                    <a:pt x="11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507;p54">
              <a:extLst>
                <a:ext uri="{FF2B5EF4-FFF2-40B4-BE49-F238E27FC236}">
                  <a16:creationId xmlns:a16="http://schemas.microsoft.com/office/drawing/2014/main" id="{C3442F72-9CF3-FD96-3E4D-5BCF56A5073E}"/>
                </a:ext>
              </a:extLst>
            </p:cNvPr>
            <p:cNvSpPr/>
            <p:nvPr/>
          </p:nvSpPr>
          <p:spPr>
            <a:xfrm>
              <a:off x="3922400" y="2128475"/>
              <a:ext cx="567325" cy="530325"/>
            </a:xfrm>
            <a:custGeom>
              <a:avLst/>
              <a:gdLst/>
              <a:ahLst/>
              <a:cxnLst/>
              <a:rect l="l" t="t" r="r" b="b"/>
              <a:pathLst>
                <a:path w="22693" h="21213" extrusionOk="0">
                  <a:moveTo>
                    <a:pt x="11517" y="705"/>
                  </a:moveTo>
                  <a:lnTo>
                    <a:pt x="21890" y="7326"/>
                  </a:lnTo>
                  <a:lnTo>
                    <a:pt x="11517" y="20488"/>
                  </a:lnTo>
                  <a:lnTo>
                    <a:pt x="805" y="12868"/>
                  </a:lnTo>
                  <a:lnTo>
                    <a:pt x="11517" y="705"/>
                  </a:lnTo>
                  <a:close/>
                  <a:moveTo>
                    <a:pt x="11460" y="0"/>
                  </a:moveTo>
                  <a:cubicBezTo>
                    <a:pt x="11375" y="0"/>
                    <a:pt x="11291" y="36"/>
                    <a:pt x="11231" y="104"/>
                  </a:cubicBezTo>
                  <a:lnTo>
                    <a:pt x="120" y="12718"/>
                  </a:lnTo>
                  <a:cubicBezTo>
                    <a:pt x="0" y="12854"/>
                    <a:pt x="24" y="13064"/>
                    <a:pt x="172" y="13170"/>
                  </a:cubicBezTo>
                  <a:lnTo>
                    <a:pt x="11398" y="21156"/>
                  </a:lnTo>
                  <a:cubicBezTo>
                    <a:pt x="11450" y="21192"/>
                    <a:pt x="11512" y="21212"/>
                    <a:pt x="11577" y="21212"/>
                  </a:cubicBezTo>
                  <a:cubicBezTo>
                    <a:pt x="11670" y="21212"/>
                    <a:pt x="11758" y="21169"/>
                    <a:pt x="11817" y="21096"/>
                  </a:cubicBezTo>
                  <a:lnTo>
                    <a:pt x="22579" y="7439"/>
                  </a:lnTo>
                  <a:cubicBezTo>
                    <a:pt x="22692" y="7297"/>
                    <a:pt x="22657" y="7089"/>
                    <a:pt x="22504" y="6992"/>
                  </a:cubicBezTo>
                  <a:lnTo>
                    <a:pt x="11624" y="48"/>
                  </a:lnTo>
                  <a:cubicBezTo>
                    <a:pt x="11574" y="16"/>
                    <a:pt x="11517" y="0"/>
                    <a:pt x="11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508;p54">
              <a:extLst>
                <a:ext uri="{FF2B5EF4-FFF2-40B4-BE49-F238E27FC236}">
                  <a16:creationId xmlns:a16="http://schemas.microsoft.com/office/drawing/2014/main" id="{67CB5E37-7E63-F7F3-9A5B-AEAACC70C6D0}"/>
                </a:ext>
              </a:extLst>
            </p:cNvPr>
            <p:cNvSpPr/>
            <p:nvPr/>
          </p:nvSpPr>
          <p:spPr>
            <a:xfrm>
              <a:off x="4087375" y="2214250"/>
              <a:ext cx="63700" cy="182325"/>
            </a:xfrm>
            <a:custGeom>
              <a:avLst/>
              <a:gdLst/>
              <a:ahLst/>
              <a:cxnLst/>
              <a:rect l="l" t="t" r="r" b="b"/>
              <a:pathLst>
                <a:path w="2548" h="7293" extrusionOk="0">
                  <a:moveTo>
                    <a:pt x="1621" y="0"/>
                  </a:moveTo>
                  <a:lnTo>
                    <a:pt x="0" y="2083"/>
                  </a:lnTo>
                  <a:cubicBezTo>
                    <a:pt x="0" y="2083"/>
                    <a:pt x="117" y="6018"/>
                    <a:pt x="117" y="6597"/>
                  </a:cubicBezTo>
                  <a:cubicBezTo>
                    <a:pt x="117" y="6926"/>
                    <a:pt x="528" y="7292"/>
                    <a:pt x="904" y="7292"/>
                  </a:cubicBezTo>
                  <a:cubicBezTo>
                    <a:pt x="1189" y="7292"/>
                    <a:pt x="1455" y="7081"/>
                    <a:pt x="1505" y="6481"/>
                  </a:cubicBezTo>
                  <a:cubicBezTo>
                    <a:pt x="1621" y="5093"/>
                    <a:pt x="1621" y="4513"/>
                    <a:pt x="1736" y="4167"/>
                  </a:cubicBezTo>
                  <a:cubicBezTo>
                    <a:pt x="1853" y="3819"/>
                    <a:pt x="2547" y="1620"/>
                    <a:pt x="16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509;p54">
              <a:extLst>
                <a:ext uri="{FF2B5EF4-FFF2-40B4-BE49-F238E27FC236}">
                  <a16:creationId xmlns:a16="http://schemas.microsoft.com/office/drawing/2014/main" id="{4DB8FA7A-4646-A7A9-AEB1-E0DE173DB058}"/>
                </a:ext>
              </a:extLst>
            </p:cNvPr>
            <p:cNvSpPr/>
            <p:nvPr/>
          </p:nvSpPr>
          <p:spPr>
            <a:xfrm>
              <a:off x="4079625" y="2206625"/>
              <a:ext cx="78525" cy="197575"/>
            </a:xfrm>
            <a:custGeom>
              <a:avLst/>
              <a:gdLst/>
              <a:ahLst/>
              <a:cxnLst/>
              <a:rect l="l" t="t" r="r" b="b"/>
              <a:pathLst>
                <a:path w="3141" h="7903" extrusionOk="0">
                  <a:moveTo>
                    <a:pt x="1932" y="0"/>
                  </a:moveTo>
                  <a:cubicBezTo>
                    <a:pt x="1881" y="0"/>
                    <a:pt x="1828" y="13"/>
                    <a:pt x="1780" y="41"/>
                  </a:cubicBezTo>
                  <a:cubicBezTo>
                    <a:pt x="1635" y="124"/>
                    <a:pt x="1583" y="310"/>
                    <a:pt x="1665" y="456"/>
                  </a:cubicBezTo>
                  <a:cubicBezTo>
                    <a:pt x="2505" y="1924"/>
                    <a:pt x="1889" y="3978"/>
                    <a:pt x="1757" y="4374"/>
                  </a:cubicBezTo>
                  <a:cubicBezTo>
                    <a:pt x="1663" y="4651"/>
                    <a:pt x="1639" y="5001"/>
                    <a:pt x="1591" y="5698"/>
                  </a:cubicBezTo>
                  <a:cubicBezTo>
                    <a:pt x="1570" y="5987"/>
                    <a:pt x="1546" y="6335"/>
                    <a:pt x="1510" y="6760"/>
                  </a:cubicBezTo>
                  <a:cubicBezTo>
                    <a:pt x="1490" y="6996"/>
                    <a:pt x="1416" y="7291"/>
                    <a:pt x="1227" y="7291"/>
                  </a:cubicBezTo>
                  <a:cubicBezTo>
                    <a:pt x="1219" y="7291"/>
                    <a:pt x="1211" y="7291"/>
                    <a:pt x="1202" y="7290"/>
                  </a:cubicBezTo>
                  <a:cubicBezTo>
                    <a:pt x="968" y="7281"/>
                    <a:pt x="733" y="7034"/>
                    <a:pt x="733" y="6902"/>
                  </a:cubicBezTo>
                  <a:cubicBezTo>
                    <a:pt x="733" y="6325"/>
                    <a:pt x="622" y="2540"/>
                    <a:pt x="616" y="2379"/>
                  </a:cubicBezTo>
                  <a:cubicBezTo>
                    <a:pt x="610" y="2213"/>
                    <a:pt x="473" y="2082"/>
                    <a:pt x="308" y="2082"/>
                  </a:cubicBezTo>
                  <a:cubicBezTo>
                    <a:pt x="306" y="2082"/>
                    <a:pt x="304" y="2082"/>
                    <a:pt x="302" y="2082"/>
                  </a:cubicBezTo>
                  <a:cubicBezTo>
                    <a:pt x="133" y="2087"/>
                    <a:pt x="0" y="2227"/>
                    <a:pt x="5" y="2397"/>
                  </a:cubicBezTo>
                  <a:cubicBezTo>
                    <a:pt x="6" y="2437"/>
                    <a:pt x="120" y="6334"/>
                    <a:pt x="120" y="6902"/>
                  </a:cubicBezTo>
                  <a:cubicBezTo>
                    <a:pt x="120" y="7384"/>
                    <a:pt x="643" y="7879"/>
                    <a:pt x="1177" y="7902"/>
                  </a:cubicBezTo>
                  <a:lnTo>
                    <a:pt x="1209" y="7902"/>
                  </a:lnTo>
                  <a:cubicBezTo>
                    <a:pt x="1439" y="7902"/>
                    <a:pt x="2037" y="7805"/>
                    <a:pt x="2121" y="6811"/>
                  </a:cubicBezTo>
                  <a:cubicBezTo>
                    <a:pt x="2157" y="6383"/>
                    <a:pt x="2182" y="6031"/>
                    <a:pt x="2201" y="5740"/>
                  </a:cubicBezTo>
                  <a:cubicBezTo>
                    <a:pt x="2246" y="5115"/>
                    <a:pt x="2270" y="4772"/>
                    <a:pt x="2338" y="4568"/>
                  </a:cubicBezTo>
                  <a:cubicBezTo>
                    <a:pt x="2544" y="3950"/>
                    <a:pt x="3141" y="1804"/>
                    <a:pt x="2197" y="152"/>
                  </a:cubicBezTo>
                  <a:cubicBezTo>
                    <a:pt x="2140" y="55"/>
                    <a:pt x="2038" y="0"/>
                    <a:pt x="19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510;p54">
              <a:extLst>
                <a:ext uri="{FF2B5EF4-FFF2-40B4-BE49-F238E27FC236}">
                  <a16:creationId xmlns:a16="http://schemas.microsoft.com/office/drawing/2014/main" id="{5CEDF68A-F6AA-88EB-5D9C-8F4E7D4FB7CE}"/>
                </a:ext>
              </a:extLst>
            </p:cNvPr>
            <p:cNvSpPr/>
            <p:nvPr/>
          </p:nvSpPr>
          <p:spPr>
            <a:xfrm>
              <a:off x="4280375" y="1456175"/>
              <a:ext cx="712625" cy="1035850"/>
            </a:xfrm>
            <a:custGeom>
              <a:avLst/>
              <a:gdLst/>
              <a:ahLst/>
              <a:cxnLst/>
              <a:rect l="l" t="t" r="r" b="b"/>
              <a:pathLst>
                <a:path w="28505" h="41434" extrusionOk="0">
                  <a:moveTo>
                    <a:pt x="27232" y="0"/>
                  </a:moveTo>
                  <a:lnTo>
                    <a:pt x="23529" y="1737"/>
                  </a:lnTo>
                  <a:cubicBezTo>
                    <a:pt x="23529" y="1737"/>
                    <a:pt x="20404" y="5209"/>
                    <a:pt x="18899" y="8450"/>
                  </a:cubicBezTo>
                  <a:cubicBezTo>
                    <a:pt x="17395" y="11691"/>
                    <a:pt x="16237" y="20023"/>
                    <a:pt x="16237" y="20023"/>
                  </a:cubicBezTo>
                  <a:cubicBezTo>
                    <a:pt x="16237" y="20023"/>
                    <a:pt x="10219" y="29860"/>
                    <a:pt x="9409" y="30670"/>
                  </a:cubicBezTo>
                  <a:cubicBezTo>
                    <a:pt x="8599" y="31481"/>
                    <a:pt x="9062" y="31365"/>
                    <a:pt x="7095" y="32291"/>
                  </a:cubicBezTo>
                  <a:cubicBezTo>
                    <a:pt x="5127" y="33216"/>
                    <a:pt x="2581" y="33680"/>
                    <a:pt x="2234" y="34258"/>
                  </a:cubicBezTo>
                  <a:cubicBezTo>
                    <a:pt x="1888" y="34836"/>
                    <a:pt x="614" y="37615"/>
                    <a:pt x="266" y="37961"/>
                  </a:cubicBezTo>
                  <a:cubicBezTo>
                    <a:pt x="1" y="38227"/>
                    <a:pt x="411" y="38694"/>
                    <a:pt x="826" y="38694"/>
                  </a:cubicBezTo>
                  <a:cubicBezTo>
                    <a:pt x="954" y="38694"/>
                    <a:pt x="1083" y="38649"/>
                    <a:pt x="1193" y="38540"/>
                  </a:cubicBezTo>
                  <a:cubicBezTo>
                    <a:pt x="1656" y="38078"/>
                    <a:pt x="3275" y="36226"/>
                    <a:pt x="3275" y="36225"/>
                  </a:cubicBezTo>
                  <a:lnTo>
                    <a:pt x="3275" y="36225"/>
                  </a:lnTo>
                  <a:lnTo>
                    <a:pt x="1308" y="40854"/>
                  </a:lnTo>
                  <a:cubicBezTo>
                    <a:pt x="1308" y="40854"/>
                    <a:pt x="1308" y="41433"/>
                    <a:pt x="2002" y="41433"/>
                  </a:cubicBezTo>
                  <a:cubicBezTo>
                    <a:pt x="2697" y="41433"/>
                    <a:pt x="4433" y="40622"/>
                    <a:pt x="4433" y="40622"/>
                  </a:cubicBezTo>
                  <a:cubicBezTo>
                    <a:pt x="4433" y="40622"/>
                    <a:pt x="6400" y="40159"/>
                    <a:pt x="7095" y="39234"/>
                  </a:cubicBezTo>
                  <a:cubicBezTo>
                    <a:pt x="7789" y="38308"/>
                    <a:pt x="10335" y="33332"/>
                    <a:pt x="10335" y="33332"/>
                  </a:cubicBezTo>
                  <a:cubicBezTo>
                    <a:pt x="10335" y="33332"/>
                    <a:pt x="17047" y="29049"/>
                    <a:pt x="19477" y="26156"/>
                  </a:cubicBezTo>
                  <a:cubicBezTo>
                    <a:pt x="21908" y="23262"/>
                    <a:pt x="23529" y="19675"/>
                    <a:pt x="23875" y="18518"/>
                  </a:cubicBezTo>
                  <a:cubicBezTo>
                    <a:pt x="24222" y="17360"/>
                    <a:pt x="28505" y="4514"/>
                    <a:pt x="28389" y="2431"/>
                  </a:cubicBezTo>
                  <a:cubicBezTo>
                    <a:pt x="28274" y="348"/>
                    <a:pt x="27232" y="0"/>
                    <a:pt x="27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511;p54">
              <a:extLst>
                <a:ext uri="{FF2B5EF4-FFF2-40B4-BE49-F238E27FC236}">
                  <a16:creationId xmlns:a16="http://schemas.microsoft.com/office/drawing/2014/main" id="{97DF73C7-49F3-3011-62E0-A26C1B7B0B04}"/>
                </a:ext>
              </a:extLst>
            </p:cNvPr>
            <p:cNvSpPr/>
            <p:nvPr/>
          </p:nvSpPr>
          <p:spPr>
            <a:xfrm>
              <a:off x="4275250" y="1448525"/>
              <a:ext cx="724750" cy="1051125"/>
            </a:xfrm>
            <a:custGeom>
              <a:avLst/>
              <a:gdLst/>
              <a:ahLst/>
              <a:cxnLst/>
              <a:rect l="l" t="t" r="r" b="b"/>
              <a:pathLst>
                <a:path w="28990" h="42045" extrusionOk="0">
                  <a:moveTo>
                    <a:pt x="27439" y="1"/>
                  </a:moveTo>
                  <a:cubicBezTo>
                    <a:pt x="27313" y="1"/>
                    <a:pt x="27196" y="79"/>
                    <a:pt x="27153" y="204"/>
                  </a:cubicBezTo>
                  <a:cubicBezTo>
                    <a:pt x="27098" y="363"/>
                    <a:pt x="27179" y="535"/>
                    <a:pt x="27336" y="594"/>
                  </a:cubicBezTo>
                  <a:cubicBezTo>
                    <a:pt x="27370" y="607"/>
                    <a:pt x="28189" y="939"/>
                    <a:pt x="28290" y="2754"/>
                  </a:cubicBezTo>
                  <a:cubicBezTo>
                    <a:pt x="28384" y="4461"/>
                    <a:pt x="25231" y="14244"/>
                    <a:pt x="24196" y="17459"/>
                  </a:cubicBezTo>
                  <a:cubicBezTo>
                    <a:pt x="23987" y="18105"/>
                    <a:pt x="23842" y="18558"/>
                    <a:pt x="23789" y="18735"/>
                  </a:cubicBezTo>
                  <a:cubicBezTo>
                    <a:pt x="23494" y="19718"/>
                    <a:pt x="21918" y="23327"/>
                    <a:pt x="19450" y="26265"/>
                  </a:cubicBezTo>
                  <a:cubicBezTo>
                    <a:pt x="17077" y="29089"/>
                    <a:pt x="10442" y="33337"/>
                    <a:pt x="10376" y="33380"/>
                  </a:cubicBezTo>
                  <a:cubicBezTo>
                    <a:pt x="10331" y="33409"/>
                    <a:pt x="10293" y="33450"/>
                    <a:pt x="10269" y="33498"/>
                  </a:cubicBezTo>
                  <a:cubicBezTo>
                    <a:pt x="10243" y="33547"/>
                    <a:pt x="7727" y="38461"/>
                    <a:pt x="7056" y="39356"/>
                  </a:cubicBezTo>
                  <a:cubicBezTo>
                    <a:pt x="6542" y="40041"/>
                    <a:pt x="5086" y="40507"/>
                    <a:pt x="4569" y="40630"/>
                  </a:cubicBezTo>
                  <a:cubicBezTo>
                    <a:pt x="4548" y="40635"/>
                    <a:pt x="4528" y="40642"/>
                    <a:pt x="4509" y="40650"/>
                  </a:cubicBezTo>
                  <a:cubicBezTo>
                    <a:pt x="4043" y="40868"/>
                    <a:pt x="2721" y="41432"/>
                    <a:pt x="2208" y="41432"/>
                  </a:cubicBezTo>
                  <a:cubicBezTo>
                    <a:pt x="1929" y="41432"/>
                    <a:pt x="1847" y="41306"/>
                    <a:pt x="1826" y="41207"/>
                  </a:cubicBezTo>
                  <a:lnTo>
                    <a:pt x="3763" y="36650"/>
                  </a:lnTo>
                  <a:cubicBezTo>
                    <a:pt x="3822" y="36512"/>
                    <a:pt x="3773" y="36350"/>
                    <a:pt x="3644" y="36270"/>
                  </a:cubicBezTo>
                  <a:cubicBezTo>
                    <a:pt x="3594" y="36238"/>
                    <a:pt x="3538" y="36223"/>
                    <a:pt x="3482" y="36223"/>
                  </a:cubicBezTo>
                  <a:cubicBezTo>
                    <a:pt x="3396" y="36223"/>
                    <a:pt x="3311" y="36260"/>
                    <a:pt x="3251" y="36329"/>
                  </a:cubicBezTo>
                  <a:cubicBezTo>
                    <a:pt x="3234" y="36348"/>
                    <a:pt x="1632" y="38179"/>
                    <a:pt x="1182" y="38629"/>
                  </a:cubicBezTo>
                  <a:cubicBezTo>
                    <a:pt x="1162" y="38648"/>
                    <a:pt x="1116" y="38694"/>
                    <a:pt x="1030" y="38694"/>
                  </a:cubicBezTo>
                  <a:cubicBezTo>
                    <a:pt x="997" y="38694"/>
                    <a:pt x="960" y="38687"/>
                    <a:pt x="916" y="38671"/>
                  </a:cubicBezTo>
                  <a:cubicBezTo>
                    <a:pt x="774" y="38615"/>
                    <a:pt x="695" y="38501"/>
                    <a:pt x="687" y="38483"/>
                  </a:cubicBezTo>
                  <a:cubicBezTo>
                    <a:pt x="924" y="38246"/>
                    <a:pt x="1376" y="37351"/>
                    <a:pt x="2041" y="36011"/>
                  </a:cubicBezTo>
                  <a:cubicBezTo>
                    <a:pt x="2318" y="35453"/>
                    <a:pt x="2580" y="34924"/>
                    <a:pt x="2701" y="34721"/>
                  </a:cubicBezTo>
                  <a:cubicBezTo>
                    <a:pt x="2838" y="34494"/>
                    <a:pt x="3870" y="34159"/>
                    <a:pt x="4701" y="33888"/>
                  </a:cubicBezTo>
                  <a:cubicBezTo>
                    <a:pt x="5567" y="33607"/>
                    <a:pt x="6549" y="33288"/>
                    <a:pt x="7430" y="32873"/>
                  </a:cubicBezTo>
                  <a:cubicBezTo>
                    <a:pt x="8934" y="32166"/>
                    <a:pt x="9077" y="32039"/>
                    <a:pt x="9437" y="31621"/>
                  </a:cubicBezTo>
                  <a:cubicBezTo>
                    <a:pt x="9531" y="31511"/>
                    <a:pt x="9646" y="31376"/>
                    <a:pt x="9831" y="31192"/>
                  </a:cubicBezTo>
                  <a:cubicBezTo>
                    <a:pt x="10657" y="30366"/>
                    <a:pt x="16458" y="20891"/>
                    <a:pt x="16704" y="20488"/>
                  </a:cubicBezTo>
                  <a:cubicBezTo>
                    <a:pt x="16726" y="20452"/>
                    <a:pt x="16740" y="20412"/>
                    <a:pt x="16746" y="20370"/>
                  </a:cubicBezTo>
                  <a:cubicBezTo>
                    <a:pt x="16757" y="20287"/>
                    <a:pt x="17914" y="12046"/>
                    <a:pt x="19382" y="8884"/>
                  </a:cubicBezTo>
                  <a:cubicBezTo>
                    <a:pt x="20849" y="5723"/>
                    <a:pt x="23931" y="2281"/>
                    <a:pt x="23962" y="2247"/>
                  </a:cubicBezTo>
                  <a:cubicBezTo>
                    <a:pt x="24075" y="2122"/>
                    <a:pt x="24064" y="1928"/>
                    <a:pt x="23939" y="1815"/>
                  </a:cubicBezTo>
                  <a:cubicBezTo>
                    <a:pt x="23880" y="1762"/>
                    <a:pt x="23806" y="1736"/>
                    <a:pt x="23733" y="1736"/>
                  </a:cubicBezTo>
                  <a:cubicBezTo>
                    <a:pt x="23650" y="1736"/>
                    <a:pt x="23567" y="1770"/>
                    <a:pt x="23506" y="1837"/>
                  </a:cubicBezTo>
                  <a:cubicBezTo>
                    <a:pt x="23377" y="1981"/>
                    <a:pt x="20334" y="5381"/>
                    <a:pt x="18827" y="8627"/>
                  </a:cubicBezTo>
                  <a:cubicBezTo>
                    <a:pt x="17373" y="11757"/>
                    <a:pt x="16266" y="19388"/>
                    <a:pt x="16149" y="20223"/>
                  </a:cubicBezTo>
                  <a:cubicBezTo>
                    <a:pt x="14455" y="22991"/>
                    <a:pt x="10037" y="30120"/>
                    <a:pt x="9398" y="30759"/>
                  </a:cubicBezTo>
                  <a:cubicBezTo>
                    <a:pt x="9198" y="30958"/>
                    <a:pt x="9074" y="31103"/>
                    <a:pt x="8972" y="31222"/>
                  </a:cubicBezTo>
                  <a:cubicBezTo>
                    <a:pt x="8688" y="31551"/>
                    <a:pt x="8611" y="31641"/>
                    <a:pt x="7169" y="32319"/>
                  </a:cubicBezTo>
                  <a:cubicBezTo>
                    <a:pt x="6323" y="32717"/>
                    <a:pt x="5360" y="33030"/>
                    <a:pt x="4513" y="33307"/>
                  </a:cubicBezTo>
                  <a:cubicBezTo>
                    <a:pt x="3144" y="33751"/>
                    <a:pt x="2419" y="34002"/>
                    <a:pt x="2176" y="34406"/>
                  </a:cubicBezTo>
                  <a:cubicBezTo>
                    <a:pt x="2041" y="34631"/>
                    <a:pt x="1787" y="35143"/>
                    <a:pt x="1493" y="35739"/>
                  </a:cubicBezTo>
                  <a:cubicBezTo>
                    <a:pt x="1098" y="36535"/>
                    <a:pt x="438" y="37867"/>
                    <a:pt x="255" y="38050"/>
                  </a:cubicBezTo>
                  <a:cubicBezTo>
                    <a:pt x="1" y="38305"/>
                    <a:pt x="32" y="38706"/>
                    <a:pt x="329" y="39003"/>
                  </a:cubicBezTo>
                  <a:cubicBezTo>
                    <a:pt x="513" y="39187"/>
                    <a:pt x="773" y="39304"/>
                    <a:pt x="1033" y="39304"/>
                  </a:cubicBezTo>
                  <a:cubicBezTo>
                    <a:pt x="1239" y="39304"/>
                    <a:pt x="1445" y="39231"/>
                    <a:pt x="1614" y="39062"/>
                  </a:cubicBezTo>
                  <a:cubicBezTo>
                    <a:pt x="1789" y="38888"/>
                    <a:pt x="2118" y="38528"/>
                    <a:pt x="2463" y="38141"/>
                  </a:cubicBezTo>
                  <a:lnTo>
                    <a:pt x="2463" y="38141"/>
                  </a:lnTo>
                  <a:lnTo>
                    <a:pt x="1231" y="41040"/>
                  </a:lnTo>
                  <a:cubicBezTo>
                    <a:pt x="1215" y="41078"/>
                    <a:pt x="1207" y="41119"/>
                    <a:pt x="1207" y="41160"/>
                  </a:cubicBezTo>
                  <a:cubicBezTo>
                    <a:pt x="1207" y="41515"/>
                    <a:pt x="1473" y="42045"/>
                    <a:pt x="2207" y="42045"/>
                  </a:cubicBezTo>
                  <a:cubicBezTo>
                    <a:pt x="2920" y="42045"/>
                    <a:pt x="4457" y="41349"/>
                    <a:pt x="4740" y="41218"/>
                  </a:cubicBezTo>
                  <a:cubicBezTo>
                    <a:pt x="5011" y="41152"/>
                    <a:pt x="6834" y="40670"/>
                    <a:pt x="7546" y="39723"/>
                  </a:cubicBezTo>
                  <a:cubicBezTo>
                    <a:pt x="8209" y="38839"/>
                    <a:pt x="10444" y="34497"/>
                    <a:pt x="10776" y="33851"/>
                  </a:cubicBezTo>
                  <a:cubicBezTo>
                    <a:pt x="11537" y="33361"/>
                    <a:pt x="17591" y="29430"/>
                    <a:pt x="19918" y="26659"/>
                  </a:cubicBezTo>
                  <a:cubicBezTo>
                    <a:pt x="22400" y="23706"/>
                    <a:pt x="24017" y="20102"/>
                    <a:pt x="24374" y="18911"/>
                  </a:cubicBezTo>
                  <a:cubicBezTo>
                    <a:pt x="24427" y="18735"/>
                    <a:pt x="24572" y="18288"/>
                    <a:pt x="24778" y="17647"/>
                  </a:cubicBezTo>
                  <a:cubicBezTo>
                    <a:pt x="26745" y="11545"/>
                    <a:pt x="28990" y="4334"/>
                    <a:pt x="28900" y="2720"/>
                  </a:cubicBezTo>
                  <a:cubicBezTo>
                    <a:pt x="28775" y="455"/>
                    <a:pt x="27585" y="33"/>
                    <a:pt x="27534" y="16"/>
                  </a:cubicBezTo>
                  <a:cubicBezTo>
                    <a:pt x="27503" y="5"/>
                    <a:pt x="27471" y="1"/>
                    <a:pt x="27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512;p54">
              <a:extLst>
                <a:ext uri="{FF2B5EF4-FFF2-40B4-BE49-F238E27FC236}">
                  <a16:creationId xmlns:a16="http://schemas.microsoft.com/office/drawing/2014/main" id="{0EFD3BA3-F87E-A445-57C7-1CE035E145A8}"/>
                </a:ext>
              </a:extLst>
            </p:cNvPr>
            <p:cNvSpPr/>
            <p:nvPr/>
          </p:nvSpPr>
          <p:spPr>
            <a:xfrm>
              <a:off x="4280375" y="2232175"/>
              <a:ext cx="285600" cy="259850"/>
            </a:xfrm>
            <a:custGeom>
              <a:avLst/>
              <a:gdLst/>
              <a:ahLst/>
              <a:cxnLst/>
              <a:rect l="l" t="t" r="r" b="b"/>
              <a:pathLst>
                <a:path w="11424" h="10394" extrusionOk="0">
                  <a:moveTo>
                    <a:pt x="9064" y="0"/>
                  </a:moveTo>
                  <a:cubicBezTo>
                    <a:pt x="8687" y="433"/>
                    <a:pt x="8694" y="497"/>
                    <a:pt x="7095" y="1250"/>
                  </a:cubicBezTo>
                  <a:cubicBezTo>
                    <a:pt x="5127" y="2176"/>
                    <a:pt x="2581" y="2639"/>
                    <a:pt x="2234" y="3217"/>
                  </a:cubicBezTo>
                  <a:cubicBezTo>
                    <a:pt x="1888" y="3796"/>
                    <a:pt x="614" y="6574"/>
                    <a:pt x="266" y="6921"/>
                  </a:cubicBezTo>
                  <a:cubicBezTo>
                    <a:pt x="1" y="7186"/>
                    <a:pt x="411" y="7654"/>
                    <a:pt x="826" y="7654"/>
                  </a:cubicBezTo>
                  <a:cubicBezTo>
                    <a:pt x="954" y="7654"/>
                    <a:pt x="1083" y="7609"/>
                    <a:pt x="1193" y="7500"/>
                  </a:cubicBezTo>
                  <a:cubicBezTo>
                    <a:pt x="1656" y="7037"/>
                    <a:pt x="3275" y="5185"/>
                    <a:pt x="3275" y="5184"/>
                  </a:cubicBezTo>
                  <a:lnTo>
                    <a:pt x="3275" y="5184"/>
                  </a:lnTo>
                  <a:lnTo>
                    <a:pt x="1308" y="9814"/>
                  </a:lnTo>
                  <a:cubicBezTo>
                    <a:pt x="1308" y="9814"/>
                    <a:pt x="1308" y="10393"/>
                    <a:pt x="2002" y="10393"/>
                  </a:cubicBezTo>
                  <a:cubicBezTo>
                    <a:pt x="2697" y="10393"/>
                    <a:pt x="4433" y="9582"/>
                    <a:pt x="4433" y="9582"/>
                  </a:cubicBezTo>
                  <a:cubicBezTo>
                    <a:pt x="4433" y="9582"/>
                    <a:pt x="6400" y="9119"/>
                    <a:pt x="7095" y="8194"/>
                  </a:cubicBezTo>
                  <a:cubicBezTo>
                    <a:pt x="7789" y="7268"/>
                    <a:pt x="10335" y="2292"/>
                    <a:pt x="10335" y="2292"/>
                  </a:cubicBezTo>
                  <a:cubicBezTo>
                    <a:pt x="10335" y="2292"/>
                    <a:pt x="10755" y="2023"/>
                    <a:pt x="11424" y="1575"/>
                  </a:cubicBezTo>
                  <a:cubicBezTo>
                    <a:pt x="10749" y="696"/>
                    <a:pt x="9818" y="236"/>
                    <a:pt x="9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513;p54">
              <a:extLst>
                <a:ext uri="{FF2B5EF4-FFF2-40B4-BE49-F238E27FC236}">
                  <a16:creationId xmlns:a16="http://schemas.microsoft.com/office/drawing/2014/main" id="{ACF39A5F-8D8F-4CD8-FE95-004EF7A44A42}"/>
                </a:ext>
              </a:extLst>
            </p:cNvPr>
            <p:cNvSpPr/>
            <p:nvPr/>
          </p:nvSpPr>
          <p:spPr>
            <a:xfrm>
              <a:off x="4275250" y="2224500"/>
              <a:ext cx="299525" cy="275150"/>
            </a:xfrm>
            <a:custGeom>
              <a:avLst/>
              <a:gdLst/>
              <a:ahLst/>
              <a:cxnLst/>
              <a:rect l="l" t="t" r="r" b="b"/>
              <a:pathLst>
                <a:path w="11981" h="11006" extrusionOk="0">
                  <a:moveTo>
                    <a:pt x="9366" y="661"/>
                  </a:moveTo>
                  <a:cubicBezTo>
                    <a:pt x="9922" y="860"/>
                    <a:pt x="10615" y="1210"/>
                    <a:pt x="11175" y="1818"/>
                  </a:cubicBezTo>
                  <a:cubicBezTo>
                    <a:pt x="10677" y="2147"/>
                    <a:pt x="10376" y="2340"/>
                    <a:pt x="10375" y="2341"/>
                  </a:cubicBezTo>
                  <a:cubicBezTo>
                    <a:pt x="10328" y="2370"/>
                    <a:pt x="10292" y="2411"/>
                    <a:pt x="10266" y="2459"/>
                  </a:cubicBezTo>
                  <a:cubicBezTo>
                    <a:pt x="10242" y="2509"/>
                    <a:pt x="7725" y="7423"/>
                    <a:pt x="7054" y="8317"/>
                  </a:cubicBezTo>
                  <a:cubicBezTo>
                    <a:pt x="6541" y="9002"/>
                    <a:pt x="5085" y="9469"/>
                    <a:pt x="4567" y="9591"/>
                  </a:cubicBezTo>
                  <a:cubicBezTo>
                    <a:pt x="4547" y="9597"/>
                    <a:pt x="4527" y="9603"/>
                    <a:pt x="4507" y="9612"/>
                  </a:cubicBezTo>
                  <a:cubicBezTo>
                    <a:pt x="4042" y="9829"/>
                    <a:pt x="2720" y="10393"/>
                    <a:pt x="2207" y="10393"/>
                  </a:cubicBezTo>
                  <a:cubicBezTo>
                    <a:pt x="1928" y="10393"/>
                    <a:pt x="1846" y="10267"/>
                    <a:pt x="1825" y="10170"/>
                  </a:cubicBezTo>
                  <a:lnTo>
                    <a:pt x="3762" y="5611"/>
                  </a:lnTo>
                  <a:cubicBezTo>
                    <a:pt x="3821" y="5473"/>
                    <a:pt x="3771" y="5311"/>
                    <a:pt x="3643" y="5231"/>
                  </a:cubicBezTo>
                  <a:cubicBezTo>
                    <a:pt x="3593" y="5200"/>
                    <a:pt x="3536" y="5184"/>
                    <a:pt x="3481" y="5184"/>
                  </a:cubicBezTo>
                  <a:cubicBezTo>
                    <a:pt x="3395" y="5184"/>
                    <a:pt x="3309" y="5221"/>
                    <a:pt x="3250" y="5290"/>
                  </a:cubicBezTo>
                  <a:cubicBezTo>
                    <a:pt x="3233" y="5309"/>
                    <a:pt x="1630" y="7140"/>
                    <a:pt x="1180" y="7590"/>
                  </a:cubicBezTo>
                  <a:cubicBezTo>
                    <a:pt x="1161" y="7609"/>
                    <a:pt x="1115" y="7655"/>
                    <a:pt x="1029" y="7655"/>
                  </a:cubicBezTo>
                  <a:cubicBezTo>
                    <a:pt x="997" y="7655"/>
                    <a:pt x="959" y="7649"/>
                    <a:pt x="915" y="7632"/>
                  </a:cubicBezTo>
                  <a:cubicBezTo>
                    <a:pt x="772" y="7576"/>
                    <a:pt x="694" y="7462"/>
                    <a:pt x="686" y="7444"/>
                  </a:cubicBezTo>
                  <a:cubicBezTo>
                    <a:pt x="923" y="7208"/>
                    <a:pt x="1375" y="6312"/>
                    <a:pt x="2040" y="4972"/>
                  </a:cubicBezTo>
                  <a:cubicBezTo>
                    <a:pt x="2317" y="4414"/>
                    <a:pt x="2578" y="3886"/>
                    <a:pt x="2700" y="3682"/>
                  </a:cubicBezTo>
                  <a:cubicBezTo>
                    <a:pt x="2837" y="3456"/>
                    <a:pt x="3869" y="3120"/>
                    <a:pt x="4700" y="2849"/>
                  </a:cubicBezTo>
                  <a:cubicBezTo>
                    <a:pt x="5566" y="2568"/>
                    <a:pt x="6548" y="2250"/>
                    <a:pt x="7429" y="1835"/>
                  </a:cubicBezTo>
                  <a:cubicBezTo>
                    <a:pt x="8833" y="1174"/>
                    <a:pt x="9050" y="1020"/>
                    <a:pt x="9366" y="661"/>
                  </a:cubicBezTo>
                  <a:close/>
                  <a:moveTo>
                    <a:pt x="9269" y="0"/>
                  </a:moveTo>
                  <a:cubicBezTo>
                    <a:pt x="9182" y="0"/>
                    <a:pt x="9098" y="37"/>
                    <a:pt x="9039" y="105"/>
                  </a:cubicBezTo>
                  <a:lnTo>
                    <a:pt x="8971" y="183"/>
                  </a:lnTo>
                  <a:cubicBezTo>
                    <a:pt x="8688" y="512"/>
                    <a:pt x="8612" y="602"/>
                    <a:pt x="7169" y="1280"/>
                  </a:cubicBezTo>
                  <a:cubicBezTo>
                    <a:pt x="6323" y="1678"/>
                    <a:pt x="5360" y="1991"/>
                    <a:pt x="4513" y="2268"/>
                  </a:cubicBezTo>
                  <a:cubicBezTo>
                    <a:pt x="3144" y="2712"/>
                    <a:pt x="2419" y="2963"/>
                    <a:pt x="2176" y="3367"/>
                  </a:cubicBezTo>
                  <a:cubicBezTo>
                    <a:pt x="2041" y="3592"/>
                    <a:pt x="1787" y="4104"/>
                    <a:pt x="1493" y="4700"/>
                  </a:cubicBezTo>
                  <a:cubicBezTo>
                    <a:pt x="1098" y="5496"/>
                    <a:pt x="438" y="6828"/>
                    <a:pt x="255" y="7011"/>
                  </a:cubicBezTo>
                  <a:cubicBezTo>
                    <a:pt x="1" y="7266"/>
                    <a:pt x="32" y="7667"/>
                    <a:pt x="329" y="7964"/>
                  </a:cubicBezTo>
                  <a:cubicBezTo>
                    <a:pt x="513" y="8148"/>
                    <a:pt x="773" y="8265"/>
                    <a:pt x="1033" y="8265"/>
                  </a:cubicBezTo>
                  <a:cubicBezTo>
                    <a:pt x="1239" y="8265"/>
                    <a:pt x="1445" y="8192"/>
                    <a:pt x="1614" y="8023"/>
                  </a:cubicBezTo>
                  <a:cubicBezTo>
                    <a:pt x="1789" y="7849"/>
                    <a:pt x="2118" y="7489"/>
                    <a:pt x="2463" y="7102"/>
                  </a:cubicBezTo>
                  <a:lnTo>
                    <a:pt x="2463" y="7102"/>
                  </a:lnTo>
                  <a:lnTo>
                    <a:pt x="1231" y="10001"/>
                  </a:lnTo>
                  <a:cubicBezTo>
                    <a:pt x="1215" y="10039"/>
                    <a:pt x="1207" y="10080"/>
                    <a:pt x="1207" y="10121"/>
                  </a:cubicBezTo>
                  <a:cubicBezTo>
                    <a:pt x="1207" y="10476"/>
                    <a:pt x="1473" y="11006"/>
                    <a:pt x="2207" y="11006"/>
                  </a:cubicBezTo>
                  <a:cubicBezTo>
                    <a:pt x="2920" y="11006"/>
                    <a:pt x="4457" y="10310"/>
                    <a:pt x="4740" y="10179"/>
                  </a:cubicBezTo>
                  <a:cubicBezTo>
                    <a:pt x="5011" y="10112"/>
                    <a:pt x="6834" y="9631"/>
                    <a:pt x="7545" y="8684"/>
                  </a:cubicBezTo>
                  <a:cubicBezTo>
                    <a:pt x="8208" y="7800"/>
                    <a:pt x="10444" y="3458"/>
                    <a:pt x="10775" y="2812"/>
                  </a:cubicBezTo>
                  <a:cubicBezTo>
                    <a:pt x="10921" y="2718"/>
                    <a:pt x="11289" y="2479"/>
                    <a:pt x="11800" y="2137"/>
                  </a:cubicBezTo>
                  <a:cubicBezTo>
                    <a:pt x="11947" y="2038"/>
                    <a:pt x="11980" y="1837"/>
                    <a:pt x="11872" y="1696"/>
                  </a:cubicBezTo>
                  <a:cubicBezTo>
                    <a:pt x="11128" y="725"/>
                    <a:pt x="10095" y="245"/>
                    <a:pt x="9361" y="15"/>
                  </a:cubicBezTo>
                  <a:cubicBezTo>
                    <a:pt x="9331" y="5"/>
                    <a:pt x="9300" y="0"/>
                    <a:pt x="9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514;p54">
              <a:extLst>
                <a:ext uri="{FF2B5EF4-FFF2-40B4-BE49-F238E27FC236}">
                  <a16:creationId xmlns:a16="http://schemas.microsoft.com/office/drawing/2014/main" id="{C5A26CD2-085A-73FB-5858-BA8FD3FA937A}"/>
                </a:ext>
              </a:extLst>
            </p:cNvPr>
            <p:cNvSpPr/>
            <p:nvPr/>
          </p:nvSpPr>
          <p:spPr>
            <a:xfrm>
              <a:off x="4847400" y="2242575"/>
              <a:ext cx="1032450" cy="480900"/>
            </a:xfrm>
            <a:custGeom>
              <a:avLst/>
              <a:gdLst/>
              <a:ahLst/>
              <a:cxnLst/>
              <a:rect l="l" t="t" r="r" b="b"/>
              <a:pathLst>
                <a:path w="41298" h="19236" extrusionOk="0">
                  <a:moveTo>
                    <a:pt x="39308" y="1"/>
                  </a:moveTo>
                  <a:lnTo>
                    <a:pt x="32300" y="3221"/>
                  </a:lnTo>
                  <a:cubicBezTo>
                    <a:pt x="32300" y="3221"/>
                    <a:pt x="29742" y="8052"/>
                    <a:pt x="29269" y="9946"/>
                  </a:cubicBezTo>
                  <a:cubicBezTo>
                    <a:pt x="28795" y="11840"/>
                    <a:pt x="28037" y="13924"/>
                    <a:pt x="28037" y="13924"/>
                  </a:cubicBezTo>
                  <a:cubicBezTo>
                    <a:pt x="28037" y="13924"/>
                    <a:pt x="23301" y="13166"/>
                    <a:pt x="19228" y="12692"/>
                  </a:cubicBezTo>
                  <a:cubicBezTo>
                    <a:pt x="15154" y="12219"/>
                    <a:pt x="9377" y="11177"/>
                    <a:pt x="7956" y="10892"/>
                  </a:cubicBezTo>
                  <a:cubicBezTo>
                    <a:pt x="6861" y="10673"/>
                    <a:pt x="5033" y="10172"/>
                    <a:pt x="3993" y="10172"/>
                  </a:cubicBezTo>
                  <a:cubicBezTo>
                    <a:pt x="3685" y="10172"/>
                    <a:pt x="3446" y="10216"/>
                    <a:pt x="3316" y="10325"/>
                  </a:cubicBezTo>
                  <a:cubicBezTo>
                    <a:pt x="2747" y="10799"/>
                    <a:pt x="3126" y="10704"/>
                    <a:pt x="3789" y="10987"/>
                  </a:cubicBezTo>
                  <a:cubicBezTo>
                    <a:pt x="4073" y="11110"/>
                    <a:pt x="4428" y="11144"/>
                    <a:pt x="4739" y="11144"/>
                  </a:cubicBezTo>
                  <a:cubicBezTo>
                    <a:pt x="5154" y="11144"/>
                    <a:pt x="5493" y="11083"/>
                    <a:pt x="5494" y="11083"/>
                  </a:cubicBezTo>
                  <a:lnTo>
                    <a:pt x="5494" y="11083"/>
                  </a:lnTo>
                  <a:cubicBezTo>
                    <a:pt x="5493" y="11083"/>
                    <a:pt x="4546" y="11366"/>
                    <a:pt x="3505" y="11745"/>
                  </a:cubicBezTo>
                  <a:cubicBezTo>
                    <a:pt x="2463" y="12124"/>
                    <a:pt x="568" y="12788"/>
                    <a:pt x="285" y="13166"/>
                  </a:cubicBezTo>
                  <a:cubicBezTo>
                    <a:pt x="0" y="13545"/>
                    <a:pt x="664" y="14871"/>
                    <a:pt x="1705" y="14871"/>
                  </a:cubicBezTo>
                  <a:cubicBezTo>
                    <a:pt x="2400" y="14871"/>
                    <a:pt x="2968" y="14829"/>
                    <a:pt x="3438" y="14829"/>
                  </a:cubicBezTo>
                  <a:cubicBezTo>
                    <a:pt x="3674" y="14829"/>
                    <a:pt x="3884" y="14840"/>
                    <a:pt x="4073" y="14871"/>
                  </a:cubicBezTo>
                  <a:cubicBezTo>
                    <a:pt x="4641" y="14967"/>
                    <a:pt x="4925" y="15535"/>
                    <a:pt x="6820" y="15535"/>
                  </a:cubicBezTo>
                  <a:cubicBezTo>
                    <a:pt x="8714" y="15535"/>
                    <a:pt x="11366" y="14018"/>
                    <a:pt x="11366" y="14018"/>
                  </a:cubicBezTo>
                  <a:cubicBezTo>
                    <a:pt x="11366" y="14018"/>
                    <a:pt x="20270" y="18092"/>
                    <a:pt x="25291" y="18945"/>
                  </a:cubicBezTo>
                  <a:cubicBezTo>
                    <a:pt x="26472" y="19145"/>
                    <a:pt x="27417" y="19235"/>
                    <a:pt x="28199" y="19235"/>
                  </a:cubicBezTo>
                  <a:cubicBezTo>
                    <a:pt x="30741" y="19235"/>
                    <a:pt x="31558" y="18281"/>
                    <a:pt x="33152" y="17050"/>
                  </a:cubicBezTo>
                  <a:cubicBezTo>
                    <a:pt x="35236" y="15440"/>
                    <a:pt x="41298" y="5494"/>
                    <a:pt x="40824" y="3504"/>
                  </a:cubicBezTo>
                  <a:cubicBezTo>
                    <a:pt x="40351" y="1516"/>
                    <a:pt x="39308" y="1"/>
                    <a:pt x="39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515;p54">
              <a:extLst>
                <a:ext uri="{FF2B5EF4-FFF2-40B4-BE49-F238E27FC236}">
                  <a16:creationId xmlns:a16="http://schemas.microsoft.com/office/drawing/2014/main" id="{0C403696-82E4-16E0-C37B-26113CC7F32A}"/>
                </a:ext>
              </a:extLst>
            </p:cNvPr>
            <p:cNvSpPr/>
            <p:nvPr/>
          </p:nvSpPr>
          <p:spPr>
            <a:xfrm>
              <a:off x="4843725" y="2234750"/>
              <a:ext cx="1044575" cy="496350"/>
            </a:xfrm>
            <a:custGeom>
              <a:avLst/>
              <a:gdLst/>
              <a:ahLst/>
              <a:cxnLst/>
              <a:rect l="l" t="t" r="r" b="b"/>
              <a:pathLst>
                <a:path w="41783" h="19854" extrusionOk="0">
                  <a:moveTo>
                    <a:pt x="39449" y="0"/>
                  </a:moveTo>
                  <a:cubicBezTo>
                    <a:pt x="39389" y="0"/>
                    <a:pt x="39329" y="18"/>
                    <a:pt x="39276" y="54"/>
                  </a:cubicBezTo>
                  <a:cubicBezTo>
                    <a:pt x="39134" y="152"/>
                    <a:pt x="39100" y="347"/>
                    <a:pt x="39202" y="486"/>
                  </a:cubicBezTo>
                  <a:cubicBezTo>
                    <a:pt x="39212" y="501"/>
                    <a:pt x="40219" y="1982"/>
                    <a:pt x="40672" y="3888"/>
                  </a:cubicBezTo>
                  <a:cubicBezTo>
                    <a:pt x="41096" y="5672"/>
                    <a:pt x="35249" y="15467"/>
                    <a:pt x="33110" y="17120"/>
                  </a:cubicBezTo>
                  <a:cubicBezTo>
                    <a:pt x="32904" y="17279"/>
                    <a:pt x="32711" y="17434"/>
                    <a:pt x="32525" y="17583"/>
                  </a:cubicBezTo>
                  <a:cubicBezTo>
                    <a:pt x="31312" y="18553"/>
                    <a:pt x="30453" y="19242"/>
                    <a:pt x="28337" y="19242"/>
                  </a:cubicBezTo>
                  <a:cubicBezTo>
                    <a:pt x="27575" y="19242"/>
                    <a:pt x="26650" y="19153"/>
                    <a:pt x="25486" y="18955"/>
                  </a:cubicBezTo>
                  <a:cubicBezTo>
                    <a:pt x="20565" y="18119"/>
                    <a:pt x="11727" y="14094"/>
                    <a:pt x="11639" y="14053"/>
                  </a:cubicBezTo>
                  <a:cubicBezTo>
                    <a:pt x="11598" y="14035"/>
                    <a:pt x="11555" y="14025"/>
                    <a:pt x="11511" y="14025"/>
                  </a:cubicBezTo>
                  <a:cubicBezTo>
                    <a:pt x="11459" y="14025"/>
                    <a:pt x="11407" y="14039"/>
                    <a:pt x="11360" y="14065"/>
                  </a:cubicBezTo>
                  <a:cubicBezTo>
                    <a:pt x="11333" y="14080"/>
                    <a:pt x="8755" y="15541"/>
                    <a:pt x="6964" y="15541"/>
                  </a:cubicBezTo>
                  <a:cubicBezTo>
                    <a:pt x="5728" y="15541"/>
                    <a:pt x="5245" y="15298"/>
                    <a:pt x="4857" y="15103"/>
                  </a:cubicBezTo>
                  <a:cubicBezTo>
                    <a:pt x="4668" y="15008"/>
                    <a:pt x="4490" y="14918"/>
                    <a:pt x="4268" y="14882"/>
                  </a:cubicBezTo>
                  <a:cubicBezTo>
                    <a:pt x="4060" y="14847"/>
                    <a:pt x="3836" y="14835"/>
                    <a:pt x="3588" y="14835"/>
                  </a:cubicBezTo>
                  <a:cubicBezTo>
                    <a:pt x="3371" y="14835"/>
                    <a:pt x="3135" y="14844"/>
                    <a:pt x="2873" y="14854"/>
                  </a:cubicBezTo>
                  <a:cubicBezTo>
                    <a:pt x="2567" y="14865"/>
                    <a:pt x="2228" y="14877"/>
                    <a:pt x="1850" y="14877"/>
                  </a:cubicBezTo>
                  <a:cubicBezTo>
                    <a:pt x="1301" y="14877"/>
                    <a:pt x="954" y="14396"/>
                    <a:pt x="861" y="14248"/>
                  </a:cubicBezTo>
                  <a:cubicBezTo>
                    <a:pt x="660" y="13933"/>
                    <a:pt x="657" y="13702"/>
                    <a:pt x="674" y="13662"/>
                  </a:cubicBezTo>
                  <a:cubicBezTo>
                    <a:pt x="885" y="13385"/>
                    <a:pt x="2716" y="12722"/>
                    <a:pt x="3498" y="12439"/>
                  </a:cubicBezTo>
                  <a:lnTo>
                    <a:pt x="3754" y="12346"/>
                  </a:lnTo>
                  <a:cubicBezTo>
                    <a:pt x="4775" y="11975"/>
                    <a:pt x="5718" y="11691"/>
                    <a:pt x="5727" y="11688"/>
                  </a:cubicBezTo>
                  <a:cubicBezTo>
                    <a:pt x="5882" y="11642"/>
                    <a:pt x="5974" y="11482"/>
                    <a:pt x="5936" y="11324"/>
                  </a:cubicBezTo>
                  <a:cubicBezTo>
                    <a:pt x="5903" y="11184"/>
                    <a:pt x="5778" y="11089"/>
                    <a:pt x="5639" y="11089"/>
                  </a:cubicBezTo>
                  <a:cubicBezTo>
                    <a:pt x="5621" y="11089"/>
                    <a:pt x="5602" y="11091"/>
                    <a:pt x="5584" y="11094"/>
                  </a:cubicBezTo>
                  <a:cubicBezTo>
                    <a:pt x="5451" y="11118"/>
                    <a:pt x="5183" y="11151"/>
                    <a:pt x="4889" y="11151"/>
                  </a:cubicBezTo>
                  <a:cubicBezTo>
                    <a:pt x="4601" y="11151"/>
                    <a:pt x="4289" y="11120"/>
                    <a:pt x="4054" y="11019"/>
                  </a:cubicBezTo>
                  <a:cubicBezTo>
                    <a:pt x="3906" y="10956"/>
                    <a:pt x="3772" y="10909"/>
                    <a:pt x="3657" y="10873"/>
                  </a:cubicBezTo>
                  <a:cubicBezTo>
                    <a:pt x="3732" y="10810"/>
                    <a:pt x="3890" y="10784"/>
                    <a:pt x="4102" y="10784"/>
                  </a:cubicBezTo>
                  <a:cubicBezTo>
                    <a:pt x="4836" y="10784"/>
                    <a:pt x="6216" y="11098"/>
                    <a:pt x="7042" y="11286"/>
                  </a:cubicBezTo>
                  <a:cubicBezTo>
                    <a:pt x="7409" y="11370"/>
                    <a:pt x="7751" y="11448"/>
                    <a:pt x="8042" y="11506"/>
                  </a:cubicBezTo>
                  <a:cubicBezTo>
                    <a:pt x="9333" y="11765"/>
                    <a:pt x="15197" y="12828"/>
                    <a:pt x="19338" y="13310"/>
                  </a:cubicBezTo>
                  <a:cubicBezTo>
                    <a:pt x="23357" y="13777"/>
                    <a:pt x="28086" y="14532"/>
                    <a:pt x="28134" y="14540"/>
                  </a:cubicBezTo>
                  <a:cubicBezTo>
                    <a:pt x="28150" y="14542"/>
                    <a:pt x="28165" y="14543"/>
                    <a:pt x="28181" y="14543"/>
                  </a:cubicBezTo>
                  <a:cubicBezTo>
                    <a:pt x="28308" y="14543"/>
                    <a:pt x="28424" y="14464"/>
                    <a:pt x="28470" y="14341"/>
                  </a:cubicBezTo>
                  <a:cubicBezTo>
                    <a:pt x="28477" y="14320"/>
                    <a:pt x="29238" y="12221"/>
                    <a:pt x="29710" y="10332"/>
                  </a:cubicBezTo>
                  <a:cubicBezTo>
                    <a:pt x="30170" y="8496"/>
                    <a:pt x="32690" y="3725"/>
                    <a:pt x="32716" y="3677"/>
                  </a:cubicBezTo>
                  <a:cubicBezTo>
                    <a:pt x="32801" y="3527"/>
                    <a:pt x="32746" y="3336"/>
                    <a:pt x="32593" y="3256"/>
                  </a:cubicBezTo>
                  <a:cubicBezTo>
                    <a:pt x="32547" y="3231"/>
                    <a:pt x="32498" y="3220"/>
                    <a:pt x="32450" y="3220"/>
                  </a:cubicBezTo>
                  <a:cubicBezTo>
                    <a:pt x="32337" y="3220"/>
                    <a:pt x="32229" y="3282"/>
                    <a:pt x="32175" y="3391"/>
                  </a:cubicBezTo>
                  <a:cubicBezTo>
                    <a:pt x="32070" y="3589"/>
                    <a:pt x="29594" y="8276"/>
                    <a:pt x="29118" y="10185"/>
                  </a:cubicBezTo>
                  <a:cubicBezTo>
                    <a:pt x="28745" y="11673"/>
                    <a:pt x="28189" y="13297"/>
                    <a:pt x="27980" y="13895"/>
                  </a:cubicBezTo>
                  <a:cubicBezTo>
                    <a:pt x="26945" y="13732"/>
                    <a:pt x="22911" y="13108"/>
                    <a:pt x="19409" y="12702"/>
                  </a:cubicBezTo>
                  <a:cubicBezTo>
                    <a:pt x="15288" y="12222"/>
                    <a:pt x="9448" y="11163"/>
                    <a:pt x="8162" y="10906"/>
                  </a:cubicBezTo>
                  <a:cubicBezTo>
                    <a:pt x="7876" y="10848"/>
                    <a:pt x="7539" y="10772"/>
                    <a:pt x="7179" y="10690"/>
                  </a:cubicBezTo>
                  <a:cubicBezTo>
                    <a:pt x="5912" y="10401"/>
                    <a:pt x="4867" y="10181"/>
                    <a:pt x="4145" y="10181"/>
                  </a:cubicBezTo>
                  <a:cubicBezTo>
                    <a:pt x="3750" y="10181"/>
                    <a:pt x="3452" y="10247"/>
                    <a:pt x="3266" y="10402"/>
                  </a:cubicBezTo>
                  <a:cubicBezTo>
                    <a:pt x="3028" y="10599"/>
                    <a:pt x="2836" y="10784"/>
                    <a:pt x="2886" y="11033"/>
                  </a:cubicBezTo>
                  <a:cubicBezTo>
                    <a:pt x="2934" y="11283"/>
                    <a:pt x="3166" y="11357"/>
                    <a:pt x="3412" y="11436"/>
                  </a:cubicBezTo>
                  <a:cubicBezTo>
                    <a:pt x="3524" y="11472"/>
                    <a:pt x="3661" y="11515"/>
                    <a:pt x="3815" y="11582"/>
                  </a:cubicBezTo>
                  <a:cubicBezTo>
                    <a:pt x="3856" y="11600"/>
                    <a:pt x="3898" y="11615"/>
                    <a:pt x="3941" y="11631"/>
                  </a:cubicBezTo>
                  <a:cubicBezTo>
                    <a:pt x="3812" y="11675"/>
                    <a:pt x="3680" y="11722"/>
                    <a:pt x="3547" y="11771"/>
                  </a:cubicBezTo>
                  <a:lnTo>
                    <a:pt x="3291" y="11863"/>
                  </a:lnTo>
                  <a:cubicBezTo>
                    <a:pt x="1442" y="12533"/>
                    <a:pt x="454" y="12938"/>
                    <a:pt x="186" y="13296"/>
                  </a:cubicBezTo>
                  <a:cubicBezTo>
                    <a:pt x="1" y="13544"/>
                    <a:pt x="21" y="13951"/>
                    <a:pt x="238" y="14387"/>
                  </a:cubicBezTo>
                  <a:cubicBezTo>
                    <a:pt x="493" y="14895"/>
                    <a:pt x="1069" y="15490"/>
                    <a:pt x="1852" y="15490"/>
                  </a:cubicBezTo>
                  <a:cubicBezTo>
                    <a:pt x="2237" y="15490"/>
                    <a:pt x="2584" y="15477"/>
                    <a:pt x="2897" y="15466"/>
                  </a:cubicBezTo>
                  <a:cubicBezTo>
                    <a:pt x="3152" y="15457"/>
                    <a:pt x="3381" y="15448"/>
                    <a:pt x="3587" y="15448"/>
                  </a:cubicBezTo>
                  <a:cubicBezTo>
                    <a:pt x="3807" y="15448"/>
                    <a:pt x="3999" y="15458"/>
                    <a:pt x="4169" y="15486"/>
                  </a:cubicBezTo>
                  <a:cubicBezTo>
                    <a:pt x="4300" y="15508"/>
                    <a:pt x="4419" y="15568"/>
                    <a:pt x="4585" y="15651"/>
                  </a:cubicBezTo>
                  <a:cubicBezTo>
                    <a:pt x="5007" y="15862"/>
                    <a:pt x="5586" y="16154"/>
                    <a:pt x="6967" y="16154"/>
                  </a:cubicBezTo>
                  <a:cubicBezTo>
                    <a:pt x="8691" y="16154"/>
                    <a:pt x="10946" y="14990"/>
                    <a:pt x="11527" y="14675"/>
                  </a:cubicBezTo>
                  <a:cubicBezTo>
                    <a:pt x="12725" y="15215"/>
                    <a:pt x="20670" y="18758"/>
                    <a:pt x="25386" y="19559"/>
                  </a:cubicBezTo>
                  <a:cubicBezTo>
                    <a:pt x="26582" y="19762"/>
                    <a:pt x="27545" y="19854"/>
                    <a:pt x="28346" y="19854"/>
                  </a:cubicBezTo>
                  <a:cubicBezTo>
                    <a:pt x="30670" y="19854"/>
                    <a:pt x="31629" y="19086"/>
                    <a:pt x="32908" y="18061"/>
                  </a:cubicBezTo>
                  <a:cubicBezTo>
                    <a:pt x="33091" y="17914"/>
                    <a:pt x="33281" y="17762"/>
                    <a:pt x="33484" y="17605"/>
                  </a:cubicBezTo>
                  <a:cubicBezTo>
                    <a:pt x="35632" y="15945"/>
                    <a:pt x="41783" y="5913"/>
                    <a:pt x="41268" y="3747"/>
                  </a:cubicBezTo>
                  <a:cubicBezTo>
                    <a:pt x="40786" y="1726"/>
                    <a:pt x="39750" y="204"/>
                    <a:pt x="39706" y="140"/>
                  </a:cubicBezTo>
                  <a:cubicBezTo>
                    <a:pt x="39647" y="49"/>
                    <a:pt x="39549" y="0"/>
                    <a:pt x="394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516;p54">
              <a:extLst>
                <a:ext uri="{FF2B5EF4-FFF2-40B4-BE49-F238E27FC236}">
                  <a16:creationId xmlns:a16="http://schemas.microsoft.com/office/drawing/2014/main" id="{A58DBB84-9479-328D-9D38-20D14CB68E03}"/>
                </a:ext>
              </a:extLst>
            </p:cNvPr>
            <p:cNvSpPr/>
            <p:nvPr/>
          </p:nvSpPr>
          <p:spPr>
            <a:xfrm>
              <a:off x="4847400" y="2496875"/>
              <a:ext cx="335200" cy="134075"/>
            </a:xfrm>
            <a:custGeom>
              <a:avLst/>
              <a:gdLst/>
              <a:ahLst/>
              <a:cxnLst/>
              <a:rect l="l" t="t" r="r" b="b"/>
              <a:pathLst>
                <a:path w="13408" h="5363" extrusionOk="0">
                  <a:moveTo>
                    <a:pt x="3993" y="1"/>
                  </a:moveTo>
                  <a:cubicBezTo>
                    <a:pt x="3684" y="1"/>
                    <a:pt x="3446" y="45"/>
                    <a:pt x="3316" y="153"/>
                  </a:cubicBezTo>
                  <a:cubicBezTo>
                    <a:pt x="2747" y="627"/>
                    <a:pt x="3126" y="532"/>
                    <a:pt x="3789" y="817"/>
                  </a:cubicBezTo>
                  <a:cubicBezTo>
                    <a:pt x="4073" y="938"/>
                    <a:pt x="4426" y="973"/>
                    <a:pt x="4737" y="973"/>
                  </a:cubicBezTo>
                  <a:cubicBezTo>
                    <a:pt x="5153" y="973"/>
                    <a:pt x="5493" y="911"/>
                    <a:pt x="5494" y="911"/>
                  </a:cubicBezTo>
                  <a:lnTo>
                    <a:pt x="5494" y="911"/>
                  </a:lnTo>
                  <a:cubicBezTo>
                    <a:pt x="5493" y="911"/>
                    <a:pt x="4546" y="1195"/>
                    <a:pt x="3505" y="1574"/>
                  </a:cubicBezTo>
                  <a:cubicBezTo>
                    <a:pt x="2463" y="1953"/>
                    <a:pt x="568" y="2616"/>
                    <a:pt x="284" y="2994"/>
                  </a:cubicBezTo>
                  <a:cubicBezTo>
                    <a:pt x="0" y="3374"/>
                    <a:pt x="663" y="4699"/>
                    <a:pt x="1705" y="4699"/>
                  </a:cubicBezTo>
                  <a:cubicBezTo>
                    <a:pt x="2399" y="4699"/>
                    <a:pt x="2968" y="4657"/>
                    <a:pt x="3438" y="4657"/>
                  </a:cubicBezTo>
                  <a:cubicBezTo>
                    <a:pt x="3673" y="4657"/>
                    <a:pt x="3883" y="4668"/>
                    <a:pt x="4072" y="4699"/>
                  </a:cubicBezTo>
                  <a:cubicBezTo>
                    <a:pt x="4641" y="4795"/>
                    <a:pt x="4925" y="5363"/>
                    <a:pt x="6820" y="5363"/>
                  </a:cubicBezTo>
                  <a:cubicBezTo>
                    <a:pt x="8714" y="5363"/>
                    <a:pt x="11366" y="3847"/>
                    <a:pt x="11366" y="3847"/>
                  </a:cubicBezTo>
                  <a:cubicBezTo>
                    <a:pt x="11366" y="3847"/>
                    <a:pt x="12062" y="4165"/>
                    <a:pt x="13170" y="4642"/>
                  </a:cubicBezTo>
                  <a:lnTo>
                    <a:pt x="13408" y="1683"/>
                  </a:lnTo>
                  <a:cubicBezTo>
                    <a:pt x="10932" y="1280"/>
                    <a:pt x="8755" y="881"/>
                    <a:pt x="7956" y="721"/>
                  </a:cubicBezTo>
                  <a:cubicBezTo>
                    <a:pt x="6861" y="502"/>
                    <a:pt x="5032" y="1"/>
                    <a:pt x="39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517;p54">
              <a:extLst>
                <a:ext uri="{FF2B5EF4-FFF2-40B4-BE49-F238E27FC236}">
                  <a16:creationId xmlns:a16="http://schemas.microsoft.com/office/drawing/2014/main" id="{51D50ABC-DE4C-EFEC-A77F-0AA946B9A8A7}"/>
                </a:ext>
              </a:extLst>
            </p:cNvPr>
            <p:cNvSpPr/>
            <p:nvPr/>
          </p:nvSpPr>
          <p:spPr>
            <a:xfrm>
              <a:off x="4843725" y="2489275"/>
              <a:ext cx="346800" cy="149325"/>
            </a:xfrm>
            <a:custGeom>
              <a:avLst/>
              <a:gdLst/>
              <a:ahLst/>
              <a:cxnLst/>
              <a:rect l="l" t="t" r="r" b="b"/>
              <a:pathLst>
                <a:path w="13872" h="5973" extrusionOk="0">
                  <a:moveTo>
                    <a:pt x="4104" y="603"/>
                  </a:moveTo>
                  <a:cubicBezTo>
                    <a:pt x="4839" y="603"/>
                    <a:pt x="6218" y="917"/>
                    <a:pt x="7045" y="1106"/>
                  </a:cubicBezTo>
                  <a:cubicBezTo>
                    <a:pt x="7411" y="1189"/>
                    <a:pt x="7753" y="1267"/>
                    <a:pt x="8043" y="1325"/>
                  </a:cubicBezTo>
                  <a:cubicBezTo>
                    <a:pt x="8793" y="1475"/>
                    <a:pt x="10833" y="1851"/>
                    <a:pt x="13228" y="2244"/>
                  </a:cubicBezTo>
                  <a:lnTo>
                    <a:pt x="13047" y="4495"/>
                  </a:lnTo>
                  <a:cubicBezTo>
                    <a:pt x="12173" y="4116"/>
                    <a:pt x="11642" y="3872"/>
                    <a:pt x="11641" y="3872"/>
                  </a:cubicBezTo>
                  <a:cubicBezTo>
                    <a:pt x="11601" y="3854"/>
                    <a:pt x="11557" y="3845"/>
                    <a:pt x="11514" y="3845"/>
                  </a:cubicBezTo>
                  <a:cubicBezTo>
                    <a:pt x="11462" y="3845"/>
                    <a:pt x="11409" y="3858"/>
                    <a:pt x="11362" y="3886"/>
                  </a:cubicBezTo>
                  <a:cubicBezTo>
                    <a:pt x="11337" y="3900"/>
                    <a:pt x="8758" y="5360"/>
                    <a:pt x="6968" y="5360"/>
                  </a:cubicBezTo>
                  <a:cubicBezTo>
                    <a:pt x="5731" y="5360"/>
                    <a:pt x="5248" y="5117"/>
                    <a:pt x="4860" y="4922"/>
                  </a:cubicBezTo>
                  <a:cubicBezTo>
                    <a:pt x="4670" y="4828"/>
                    <a:pt x="4492" y="4739"/>
                    <a:pt x="4270" y="4701"/>
                  </a:cubicBezTo>
                  <a:cubicBezTo>
                    <a:pt x="4061" y="4667"/>
                    <a:pt x="3837" y="4655"/>
                    <a:pt x="3588" y="4655"/>
                  </a:cubicBezTo>
                  <a:cubicBezTo>
                    <a:pt x="3371" y="4655"/>
                    <a:pt x="3136" y="4663"/>
                    <a:pt x="2876" y="4673"/>
                  </a:cubicBezTo>
                  <a:cubicBezTo>
                    <a:pt x="2569" y="4684"/>
                    <a:pt x="2230" y="4696"/>
                    <a:pt x="1853" y="4696"/>
                  </a:cubicBezTo>
                  <a:cubicBezTo>
                    <a:pt x="1304" y="4696"/>
                    <a:pt x="956" y="4215"/>
                    <a:pt x="863" y="4067"/>
                  </a:cubicBezTo>
                  <a:cubicBezTo>
                    <a:pt x="663" y="3752"/>
                    <a:pt x="659" y="3521"/>
                    <a:pt x="677" y="3482"/>
                  </a:cubicBezTo>
                  <a:cubicBezTo>
                    <a:pt x="887" y="3204"/>
                    <a:pt x="2718" y="2541"/>
                    <a:pt x="3500" y="2258"/>
                  </a:cubicBezTo>
                  <a:lnTo>
                    <a:pt x="3756" y="2165"/>
                  </a:lnTo>
                  <a:cubicBezTo>
                    <a:pt x="4778" y="1794"/>
                    <a:pt x="5720" y="1510"/>
                    <a:pt x="5729" y="1507"/>
                  </a:cubicBezTo>
                  <a:cubicBezTo>
                    <a:pt x="5884" y="1461"/>
                    <a:pt x="5976" y="1301"/>
                    <a:pt x="5939" y="1143"/>
                  </a:cubicBezTo>
                  <a:cubicBezTo>
                    <a:pt x="5905" y="1003"/>
                    <a:pt x="5780" y="908"/>
                    <a:pt x="5641" y="908"/>
                  </a:cubicBezTo>
                  <a:cubicBezTo>
                    <a:pt x="5623" y="908"/>
                    <a:pt x="5605" y="910"/>
                    <a:pt x="5586" y="913"/>
                  </a:cubicBezTo>
                  <a:cubicBezTo>
                    <a:pt x="5453" y="937"/>
                    <a:pt x="5185" y="970"/>
                    <a:pt x="4891" y="970"/>
                  </a:cubicBezTo>
                  <a:cubicBezTo>
                    <a:pt x="4604" y="970"/>
                    <a:pt x="4292" y="939"/>
                    <a:pt x="4058" y="838"/>
                  </a:cubicBezTo>
                  <a:cubicBezTo>
                    <a:pt x="3908" y="775"/>
                    <a:pt x="3774" y="730"/>
                    <a:pt x="3659" y="692"/>
                  </a:cubicBezTo>
                  <a:cubicBezTo>
                    <a:pt x="3734" y="629"/>
                    <a:pt x="3892" y="603"/>
                    <a:pt x="4104" y="603"/>
                  </a:cubicBezTo>
                  <a:close/>
                  <a:moveTo>
                    <a:pt x="4145" y="1"/>
                  </a:moveTo>
                  <a:cubicBezTo>
                    <a:pt x="3750" y="1"/>
                    <a:pt x="3452" y="66"/>
                    <a:pt x="3266" y="221"/>
                  </a:cubicBezTo>
                  <a:cubicBezTo>
                    <a:pt x="3028" y="419"/>
                    <a:pt x="2836" y="604"/>
                    <a:pt x="2886" y="852"/>
                  </a:cubicBezTo>
                  <a:cubicBezTo>
                    <a:pt x="2934" y="1102"/>
                    <a:pt x="3166" y="1176"/>
                    <a:pt x="3412" y="1255"/>
                  </a:cubicBezTo>
                  <a:cubicBezTo>
                    <a:pt x="3524" y="1291"/>
                    <a:pt x="3661" y="1335"/>
                    <a:pt x="3815" y="1401"/>
                  </a:cubicBezTo>
                  <a:cubicBezTo>
                    <a:pt x="3856" y="1419"/>
                    <a:pt x="3898" y="1434"/>
                    <a:pt x="3941" y="1450"/>
                  </a:cubicBezTo>
                  <a:cubicBezTo>
                    <a:pt x="3812" y="1494"/>
                    <a:pt x="3680" y="1541"/>
                    <a:pt x="3547" y="1590"/>
                  </a:cubicBezTo>
                  <a:lnTo>
                    <a:pt x="3291" y="1682"/>
                  </a:lnTo>
                  <a:cubicBezTo>
                    <a:pt x="1442" y="2352"/>
                    <a:pt x="454" y="2758"/>
                    <a:pt x="186" y="3115"/>
                  </a:cubicBezTo>
                  <a:cubicBezTo>
                    <a:pt x="1" y="3363"/>
                    <a:pt x="21" y="3770"/>
                    <a:pt x="238" y="4206"/>
                  </a:cubicBezTo>
                  <a:cubicBezTo>
                    <a:pt x="493" y="4715"/>
                    <a:pt x="1069" y="5309"/>
                    <a:pt x="1852" y="5309"/>
                  </a:cubicBezTo>
                  <a:cubicBezTo>
                    <a:pt x="2237" y="5309"/>
                    <a:pt x="2584" y="5297"/>
                    <a:pt x="2897" y="5285"/>
                  </a:cubicBezTo>
                  <a:cubicBezTo>
                    <a:pt x="3152" y="5276"/>
                    <a:pt x="3381" y="5267"/>
                    <a:pt x="3587" y="5267"/>
                  </a:cubicBezTo>
                  <a:cubicBezTo>
                    <a:pt x="3807" y="5267"/>
                    <a:pt x="3999" y="5277"/>
                    <a:pt x="4169" y="5305"/>
                  </a:cubicBezTo>
                  <a:cubicBezTo>
                    <a:pt x="4300" y="5327"/>
                    <a:pt x="4419" y="5387"/>
                    <a:pt x="4585" y="5470"/>
                  </a:cubicBezTo>
                  <a:cubicBezTo>
                    <a:pt x="5007" y="5681"/>
                    <a:pt x="5586" y="5973"/>
                    <a:pt x="6967" y="5973"/>
                  </a:cubicBezTo>
                  <a:cubicBezTo>
                    <a:pt x="8691" y="5973"/>
                    <a:pt x="10946" y="4809"/>
                    <a:pt x="11526" y="4493"/>
                  </a:cubicBezTo>
                  <a:cubicBezTo>
                    <a:pt x="11783" y="4609"/>
                    <a:pt x="12377" y="4875"/>
                    <a:pt x="13196" y="5226"/>
                  </a:cubicBezTo>
                  <a:cubicBezTo>
                    <a:pt x="13236" y="5243"/>
                    <a:pt x="13277" y="5251"/>
                    <a:pt x="13317" y="5251"/>
                  </a:cubicBezTo>
                  <a:cubicBezTo>
                    <a:pt x="13470" y="5251"/>
                    <a:pt x="13609" y="5135"/>
                    <a:pt x="13622" y="4969"/>
                  </a:cubicBezTo>
                  <a:lnTo>
                    <a:pt x="13858" y="2011"/>
                  </a:lnTo>
                  <a:cubicBezTo>
                    <a:pt x="13871" y="1853"/>
                    <a:pt x="13761" y="1711"/>
                    <a:pt x="13602" y="1684"/>
                  </a:cubicBezTo>
                  <a:cubicBezTo>
                    <a:pt x="11096" y="1277"/>
                    <a:pt x="8936" y="880"/>
                    <a:pt x="8162" y="725"/>
                  </a:cubicBezTo>
                  <a:cubicBezTo>
                    <a:pt x="7876" y="667"/>
                    <a:pt x="7539" y="591"/>
                    <a:pt x="7179" y="509"/>
                  </a:cubicBezTo>
                  <a:cubicBezTo>
                    <a:pt x="5912" y="220"/>
                    <a:pt x="4867" y="1"/>
                    <a:pt x="4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518;p54">
              <a:extLst>
                <a:ext uri="{FF2B5EF4-FFF2-40B4-BE49-F238E27FC236}">
                  <a16:creationId xmlns:a16="http://schemas.microsoft.com/office/drawing/2014/main" id="{0679BD1B-FD00-E351-EE84-27114930970D}"/>
                </a:ext>
              </a:extLst>
            </p:cNvPr>
            <p:cNvSpPr/>
            <p:nvPr/>
          </p:nvSpPr>
          <p:spPr>
            <a:xfrm>
              <a:off x="4722300" y="1958400"/>
              <a:ext cx="354800" cy="408550"/>
            </a:xfrm>
            <a:custGeom>
              <a:avLst/>
              <a:gdLst/>
              <a:ahLst/>
              <a:cxnLst/>
              <a:rect l="l" t="t" r="r" b="b"/>
              <a:pathLst>
                <a:path w="14192" h="16342" extrusionOk="0">
                  <a:moveTo>
                    <a:pt x="12298" y="1"/>
                  </a:moveTo>
                  <a:cubicBezTo>
                    <a:pt x="12298" y="1"/>
                    <a:pt x="7846" y="2180"/>
                    <a:pt x="6141" y="3695"/>
                  </a:cubicBezTo>
                  <a:cubicBezTo>
                    <a:pt x="4436" y="5211"/>
                    <a:pt x="173" y="14777"/>
                    <a:pt x="79" y="15440"/>
                  </a:cubicBezTo>
                  <a:cubicBezTo>
                    <a:pt x="0" y="15988"/>
                    <a:pt x="2247" y="16341"/>
                    <a:pt x="3246" y="16341"/>
                  </a:cubicBezTo>
                  <a:cubicBezTo>
                    <a:pt x="3457" y="16341"/>
                    <a:pt x="3612" y="16326"/>
                    <a:pt x="3678" y="16293"/>
                  </a:cubicBezTo>
                  <a:cubicBezTo>
                    <a:pt x="4057" y="16103"/>
                    <a:pt x="10781" y="8337"/>
                    <a:pt x="12487" y="7010"/>
                  </a:cubicBezTo>
                  <a:cubicBezTo>
                    <a:pt x="14192" y="5684"/>
                    <a:pt x="13434" y="4074"/>
                    <a:pt x="13434" y="4074"/>
                  </a:cubicBezTo>
                  <a:lnTo>
                    <a:pt x="122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519;p54">
              <a:extLst>
                <a:ext uri="{FF2B5EF4-FFF2-40B4-BE49-F238E27FC236}">
                  <a16:creationId xmlns:a16="http://schemas.microsoft.com/office/drawing/2014/main" id="{3E91D90A-A7A1-4A99-D1CE-E54944216446}"/>
                </a:ext>
              </a:extLst>
            </p:cNvPr>
            <p:cNvSpPr/>
            <p:nvPr/>
          </p:nvSpPr>
          <p:spPr>
            <a:xfrm>
              <a:off x="4716150" y="1950750"/>
              <a:ext cx="369975" cy="423750"/>
            </a:xfrm>
            <a:custGeom>
              <a:avLst/>
              <a:gdLst/>
              <a:ahLst/>
              <a:cxnLst/>
              <a:rect l="l" t="t" r="r" b="b"/>
              <a:pathLst>
                <a:path w="14799" h="16950" extrusionOk="0">
                  <a:moveTo>
                    <a:pt x="12544" y="1"/>
                  </a:moveTo>
                  <a:cubicBezTo>
                    <a:pt x="12499" y="1"/>
                    <a:pt x="12453" y="11"/>
                    <a:pt x="12410" y="32"/>
                  </a:cubicBezTo>
                  <a:cubicBezTo>
                    <a:pt x="12226" y="122"/>
                    <a:pt x="7900" y="2246"/>
                    <a:pt x="6183" y="3772"/>
                  </a:cubicBezTo>
                  <a:cubicBezTo>
                    <a:pt x="4436" y="5325"/>
                    <a:pt x="121" y="15003"/>
                    <a:pt x="21" y="15704"/>
                  </a:cubicBezTo>
                  <a:cubicBezTo>
                    <a:pt x="0" y="15852"/>
                    <a:pt x="34" y="16073"/>
                    <a:pt x="315" y="16275"/>
                  </a:cubicBezTo>
                  <a:cubicBezTo>
                    <a:pt x="885" y="16687"/>
                    <a:pt x="2512" y="16950"/>
                    <a:pt x="3447" y="16950"/>
                  </a:cubicBezTo>
                  <a:cubicBezTo>
                    <a:pt x="3734" y="16950"/>
                    <a:pt x="3955" y="16925"/>
                    <a:pt x="4061" y="16872"/>
                  </a:cubicBezTo>
                  <a:cubicBezTo>
                    <a:pt x="4242" y="16783"/>
                    <a:pt x="4780" y="16200"/>
                    <a:pt x="6828" y="13946"/>
                  </a:cubicBezTo>
                  <a:cubicBezTo>
                    <a:pt x="8970" y="11584"/>
                    <a:pt x="11905" y="8349"/>
                    <a:pt x="12921" y="7558"/>
                  </a:cubicBezTo>
                  <a:cubicBezTo>
                    <a:pt x="14798" y="6098"/>
                    <a:pt x="13967" y="4267"/>
                    <a:pt x="13958" y="4249"/>
                  </a:cubicBezTo>
                  <a:cubicBezTo>
                    <a:pt x="13906" y="4139"/>
                    <a:pt x="13796" y="4074"/>
                    <a:pt x="13681" y="4074"/>
                  </a:cubicBezTo>
                  <a:cubicBezTo>
                    <a:pt x="13637" y="4074"/>
                    <a:pt x="13593" y="4083"/>
                    <a:pt x="13551" y="4103"/>
                  </a:cubicBezTo>
                  <a:cubicBezTo>
                    <a:pt x="13398" y="4175"/>
                    <a:pt x="13332" y="4357"/>
                    <a:pt x="13404" y="4510"/>
                  </a:cubicBezTo>
                  <a:cubicBezTo>
                    <a:pt x="13410" y="4524"/>
                    <a:pt x="14039" y="5912"/>
                    <a:pt x="12546" y="7075"/>
                  </a:cubicBezTo>
                  <a:cubicBezTo>
                    <a:pt x="11486" y="7898"/>
                    <a:pt x="8650" y="11023"/>
                    <a:pt x="6372" y="13533"/>
                  </a:cubicBezTo>
                  <a:cubicBezTo>
                    <a:pt x="5181" y="14846"/>
                    <a:pt x="3950" y="16204"/>
                    <a:pt x="3800" y="16320"/>
                  </a:cubicBezTo>
                  <a:cubicBezTo>
                    <a:pt x="3735" y="16341"/>
                    <a:pt x="3620" y="16350"/>
                    <a:pt x="3472" y="16350"/>
                  </a:cubicBezTo>
                  <a:cubicBezTo>
                    <a:pt x="2655" y="16350"/>
                    <a:pt x="822" y="16056"/>
                    <a:pt x="627" y="15790"/>
                  </a:cubicBezTo>
                  <a:cubicBezTo>
                    <a:pt x="745" y="15093"/>
                    <a:pt x="4975" y="5665"/>
                    <a:pt x="6589" y="4229"/>
                  </a:cubicBezTo>
                  <a:cubicBezTo>
                    <a:pt x="8244" y="2759"/>
                    <a:pt x="12635" y="604"/>
                    <a:pt x="12679" y="581"/>
                  </a:cubicBezTo>
                  <a:cubicBezTo>
                    <a:pt x="12831" y="507"/>
                    <a:pt x="12893" y="324"/>
                    <a:pt x="12818" y="173"/>
                  </a:cubicBezTo>
                  <a:cubicBezTo>
                    <a:pt x="12765" y="63"/>
                    <a:pt x="12657" y="1"/>
                    <a:pt x="12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520;p54">
              <a:extLst>
                <a:ext uri="{FF2B5EF4-FFF2-40B4-BE49-F238E27FC236}">
                  <a16:creationId xmlns:a16="http://schemas.microsoft.com/office/drawing/2014/main" id="{EF6BFC1D-EDFB-9BA0-CB6E-639A1D419E58}"/>
                </a:ext>
              </a:extLst>
            </p:cNvPr>
            <p:cNvSpPr/>
            <p:nvPr/>
          </p:nvSpPr>
          <p:spPr>
            <a:xfrm>
              <a:off x="4565600" y="2266675"/>
              <a:ext cx="284175" cy="234825"/>
            </a:xfrm>
            <a:custGeom>
              <a:avLst/>
              <a:gdLst/>
              <a:ahLst/>
              <a:cxnLst/>
              <a:rect l="l" t="t" r="r" b="b"/>
              <a:pathLst>
                <a:path w="11367" h="9393" extrusionOk="0">
                  <a:moveTo>
                    <a:pt x="10235" y="1"/>
                  </a:moveTo>
                  <a:cubicBezTo>
                    <a:pt x="9342" y="1"/>
                    <a:pt x="7957" y="1120"/>
                    <a:pt x="7957" y="1120"/>
                  </a:cubicBezTo>
                  <a:cubicBezTo>
                    <a:pt x="7957" y="1120"/>
                    <a:pt x="4926" y="1783"/>
                    <a:pt x="3789" y="2257"/>
                  </a:cubicBezTo>
                  <a:cubicBezTo>
                    <a:pt x="2651" y="2730"/>
                    <a:pt x="1" y="6141"/>
                    <a:pt x="663" y="6330"/>
                  </a:cubicBezTo>
                  <a:cubicBezTo>
                    <a:pt x="691" y="6338"/>
                    <a:pt x="720" y="6342"/>
                    <a:pt x="752" y="6342"/>
                  </a:cubicBezTo>
                  <a:cubicBezTo>
                    <a:pt x="1473" y="6342"/>
                    <a:pt x="3125" y="4341"/>
                    <a:pt x="3126" y="4341"/>
                  </a:cubicBezTo>
                  <a:lnTo>
                    <a:pt x="3126" y="4341"/>
                  </a:lnTo>
                  <a:cubicBezTo>
                    <a:pt x="3125" y="4341"/>
                    <a:pt x="1705" y="6424"/>
                    <a:pt x="1516" y="7182"/>
                  </a:cubicBezTo>
                  <a:cubicBezTo>
                    <a:pt x="1341" y="7882"/>
                    <a:pt x="1166" y="9392"/>
                    <a:pt x="1739" y="9392"/>
                  </a:cubicBezTo>
                  <a:cubicBezTo>
                    <a:pt x="1786" y="9392"/>
                    <a:pt x="1838" y="9382"/>
                    <a:pt x="1895" y="9361"/>
                  </a:cubicBezTo>
                  <a:cubicBezTo>
                    <a:pt x="2653" y="9076"/>
                    <a:pt x="4168" y="6993"/>
                    <a:pt x="4168" y="6993"/>
                  </a:cubicBezTo>
                  <a:cubicBezTo>
                    <a:pt x="4168" y="6993"/>
                    <a:pt x="6062" y="5856"/>
                    <a:pt x="7578" y="5856"/>
                  </a:cubicBezTo>
                  <a:cubicBezTo>
                    <a:pt x="9093" y="5856"/>
                    <a:pt x="10136" y="3015"/>
                    <a:pt x="10136" y="3015"/>
                  </a:cubicBezTo>
                  <a:cubicBezTo>
                    <a:pt x="10136" y="3015"/>
                    <a:pt x="11366" y="1783"/>
                    <a:pt x="10893" y="457"/>
                  </a:cubicBezTo>
                  <a:cubicBezTo>
                    <a:pt x="10775" y="125"/>
                    <a:pt x="10532" y="1"/>
                    <a:pt x="10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521;p54">
              <a:extLst>
                <a:ext uri="{FF2B5EF4-FFF2-40B4-BE49-F238E27FC236}">
                  <a16:creationId xmlns:a16="http://schemas.microsoft.com/office/drawing/2014/main" id="{0B8454DC-428B-007A-1FD1-87423D39524D}"/>
                </a:ext>
              </a:extLst>
            </p:cNvPr>
            <p:cNvSpPr/>
            <p:nvPr/>
          </p:nvSpPr>
          <p:spPr>
            <a:xfrm>
              <a:off x="4570625" y="2259075"/>
              <a:ext cx="286550" cy="250075"/>
            </a:xfrm>
            <a:custGeom>
              <a:avLst/>
              <a:gdLst/>
              <a:ahLst/>
              <a:cxnLst/>
              <a:rect l="l" t="t" r="r" b="b"/>
              <a:pathLst>
                <a:path w="11462" h="10003" extrusionOk="0">
                  <a:moveTo>
                    <a:pt x="10030" y="610"/>
                  </a:moveTo>
                  <a:cubicBezTo>
                    <a:pt x="10085" y="610"/>
                    <a:pt x="10135" y="616"/>
                    <a:pt x="10180" y="629"/>
                  </a:cubicBezTo>
                  <a:cubicBezTo>
                    <a:pt x="10252" y="649"/>
                    <a:pt x="10343" y="694"/>
                    <a:pt x="10404" y="864"/>
                  </a:cubicBezTo>
                  <a:cubicBezTo>
                    <a:pt x="10805" y="1988"/>
                    <a:pt x="9729" y="3091"/>
                    <a:pt x="9717" y="3103"/>
                  </a:cubicBezTo>
                  <a:cubicBezTo>
                    <a:pt x="9686" y="3134"/>
                    <a:pt x="9662" y="3171"/>
                    <a:pt x="9647" y="3213"/>
                  </a:cubicBezTo>
                  <a:cubicBezTo>
                    <a:pt x="9377" y="3948"/>
                    <a:pt x="8445" y="5854"/>
                    <a:pt x="7377" y="5854"/>
                  </a:cubicBezTo>
                  <a:cubicBezTo>
                    <a:pt x="5795" y="5854"/>
                    <a:pt x="3891" y="6986"/>
                    <a:pt x="3810" y="7034"/>
                  </a:cubicBezTo>
                  <a:cubicBezTo>
                    <a:pt x="3774" y="7055"/>
                    <a:pt x="3744" y="7084"/>
                    <a:pt x="3720" y="7117"/>
                  </a:cubicBezTo>
                  <a:cubicBezTo>
                    <a:pt x="3154" y="7894"/>
                    <a:pt x="2075" y="9195"/>
                    <a:pt x="1555" y="9398"/>
                  </a:cubicBezTo>
                  <a:cubicBezTo>
                    <a:pt x="1409" y="9272"/>
                    <a:pt x="1407" y="8381"/>
                    <a:pt x="1612" y="7560"/>
                  </a:cubicBezTo>
                  <a:cubicBezTo>
                    <a:pt x="1756" y="6983"/>
                    <a:pt x="2791" y="5385"/>
                    <a:pt x="3177" y="4817"/>
                  </a:cubicBezTo>
                  <a:cubicBezTo>
                    <a:pt x="3317" y="4615"/>
                    <a:pt x="3170" y="4339"/>
                    <a:pt x="2925" y="4339"/>
                  </a:cubicBezTo>
                  <a:cubicBezTo>
                    <a:pt x="2834" y="4339"/>
                    <a:pt x="2747" y="4379"/>
                    <a:pt x="2689" y="4450"/>
                  </a:cubicBezTo>
                  <a:cubicBezTo>
                    <a:pt x="1953" y="5340"/>
                    <a:pt x="1092" y="6132"/>
                    <a:pt x="698" y="6306"/>
                  </a:cubicBezTo>
                  <a:cubicBezTo>
                    <a:pt x="972" y="5552"/>
                    <a:pt x="2807" y="3218"/>
                    <a:pt x="3706" y="2843"/>
                  </a:cubicBezTo>
                  <a:cubicBezTo>
                    <a:pt x="4804" y="2386"/>
                    <a:pt x="7791" y="1729"/>
                    <a:pt x="7821" y="1722"/>
                  </a:cubicBezTo>
                  <a:cubicBezTo>
                    <a:pt x="7867" y="1712"/>
                    <a:pt x="7912" y="1691"/>
                    <a:pt x="7948" y="1662"/>
                  </a:cubicBezTo>
                  <a:cubicBezTo>
                    <a:pt x="8523" y="1198"/>
                    <a:pt x="9491" y="610"/>
                    <a:pt x="10030" y="610"/>
                  </a:cubicBezTo>
                  <a:close/>
                  <a:moveTo>
                    <a:pt x="10043" y="1"/>
                  </a:moveTo>
                  <a:cubicBezTo>
                    <a:pt x="9135" y="1"/>
                    <a:pt x="7929" y="898"/>
                    <a:pt x="7620" y="1140"/>
                  </a:cubicBezTo>
                  <a:cubicBezTo>
                    <a:pt x="7150" y="1245"/>
                    <a:pt x="4536" y="1833"/>
                    <a:pt x="3471" y="2277"/>
                  </a:cubicBezTo>
                  <a:cubicBezTo>
                    <a:pt x="2460" y="2698"/>
                    <a:pt x="0" y="5591"/>
                    <a:pt x="52" y="6502"/>
                  </a:cubicBezTo>
                  <a:cubicBezTo>
                    <a:pt x="65" y="6714"/>
                    <a:pt x="187" y="6872"/>
                    <a:pt x="378" y="6928"/>
                  </a:cubicBezTo>
                  <a:cubicBezTo>
                    <a:pt x="427" y="6941"/>
                    <a:pt x="478" y="6948"/>
                    <a:pt x="532" y="6948"/>
                  </a:cubicBezTo>
                  <a:cubicBezTo>
                    <a:pt x="774" y="6948"/>
                    <a:pt x="1062" y="6815"/>
                    <a:pt x="1360" y="6609"/>
                  </a:cubicBezTo>
                  <a:lnTo>
                    <a:pt x="1360" y="6609"/>
                  </a:lnTo>
                  <a:cubicBezTo>
                    <a:pt x="1198" y="6921"/>
                    <a:pt x="1070" y="7206"/>
                    <a:pt x="1018" y="7412"/>
                  </a:cubicBezTo>
                  <a:cubicBezTo>
                    <a:pt x="999" y="7489"/>
                    <a:pt x="549" y="9319"/>
                    <a:pt x="1148" y="9854"/>
                  </a:cubicBezTo>
                  <a:cubicBezTo>
                    <a:pt x="1255" y="9950"/>
                    <a:pt x="1394" y="10003"/>
                    <a:pt x="1538" y="10003"/>
                  </a:cubicBezTo>
                  <a:cubicBezTo>
                    <a:pt x="1627" y="10001"/>
                    <a:pt x="1717" y="9984"/>
                    <a:pt x="1801" y="9951"/>
                  </a:cubicBezTo>
                  <a:cubicBezTo>
                    <a:pt x="2576" y="9661"/>
                    <a:pt x="3897" y="7908"/>
                    <a:pt x="4176" y="7528"/>
                  </a:cubicBezTo>
                  <a:cubicBezTo>
                    <a:pt x="4483" y="7352"/>
                    <a:pt x="6096" y="6466"/>
                    <a:pt x="7377" y="6466"/>
                  </a:cubicBezTo>
                  <a:cubicBezTo>
                    <a:pt x="8972" y="6466"/>
                    <a:pt x="10028" y="3926"/>
                    <a:pt x="10198" y="3484"/>
                  </a:cubicBezTo>
                  <a:cubicBezTo>
                    <a:pt x="10440" y="3221"/>
                    <a:pt x="11461" y="2006"/>
                    <a:pt x="10980" y="658"/>
                  </a:cubicBezTo>
                  <a:cubicBezTo>
                    <a:pt x="10866" y="338"/>
                    <a:pt x="10647" y="124"/>
                    <a:pt x="10346" y="40"/>
                  </a:cubicBezTo>
                  <a:cubicBezTo>
                    <a:pt x="10250" y="13"/>
                    <a:pt x="10148" y="1"/>
                    <a:pt x="100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522;p54">
              <a:extLst>
                <a:ext uri="{FF2B5EF4-FFF2-40B4-BE49-F238E27FC236}">
                  <a16:creationId xmlns:a16="http://schemas.microsoft.com/office/drawing/2014/main" id="{7F3B8ADA-35D9-9352-83A4-A5BB9B8398C0}"/>
                </a:ext>
              </a:extLst>
            </p:cNvPr>
            <p:cNvSpPr/>
            <p:nvPr/>
          </p:nvSpPr>
          <p:spPr>
            <a:xfrm>
              <a:off x="4731350" y="2244600"/>
              <a:ext cx="97125" cy="117925"/>
            </a:xfrm>
            <a:custGeom>
              <a:avLst/>
              <a:gdLst/>
              <a:ahLst/>
              <a:cxnLst/>
              <a:rect l="l" t="t" r="r" b="b"/>
              <a:pathLst>
                <a:path w="3885" h="4717" extrusionOk="0">
                  <a:moveTo>
                    <a:pt x="1307" y="0"/>
                  </a:moveTo>
                  <a:cubicBezTo>
                    <a:pt x="901" y="0"/>
                    <a:pt x="664" y="670"/>
                    <a:pt x="664" y="1341"/>
                  </a:cubicBezTo>
                  <a:cubicBezTo>
                    <a:pt x="664" y="2288"/>
                    <a:pt x="1611" y="2572"/>
                    <a:pt x="1611" y="2572"/>
                  </a:cubicBezTo>
                  <a:cubicBezTo>
                    <a:pt x="1611" y="2572"/>
                    <a:pt x="1" y="4087"/>
                    <a:pt x="948" y="4561"/>
                  </a:cubicBezTo>
                  <a:cubicBezTo>
                    <a:pt x="1173" y="4674"/>
                    <a:pt x="1398" y="4717"/>
                    <a:pt x="1611" y="4717"/>
                  </a:cubicBezTo>
                  <a:cubicBezTo>
                    <a:pt x="2292" y="4717"/>
                    <a:pt x="2842" y="4276"/>
                    <a:pt x="2842" y="4276"/>
                  </a:cubicBezTo>
                  <a:lnTo>
                    <a:pt x="3884" y="1246"/>
                  </a:lnTo>
                  <a:lnTo>
                    <a:pt x="3884" y="1246"/>
                  </a:lnTo>
                  <a:cubicBezTo>
                    <a:pt x="3884" y="1246"/>
                    <a:pt x="3850" y="1248"/>
                    <a:pt x="3789" y="1248"/>
                  </a:cubicBezTo>
                  <a:cubicBezTo>
                    <a:pt x="3485" y="1248"/>
                    <a:pt x="2526" y="1182"/>
                    <a:pt x="1895" y="393"/>
                  </a:cubicBezTo>
                  <a:cubicBezTo>
                    <a:pt x="1673" y="115"/>
                    <a:pt x="1475" y="0"/>
                    <a:pt x="13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523;p54">
              <a:extLst>
                <a:ext uri="{FF2B5EF4-FFF2-40B4-BE49-F238E27FC236}">
                  <a16:creationId xmlns:a16="http://schemas.microsoft.com/office/drawing/2014/main" id="{BE1CF0D5-F0C9-77F0-522B-F212894094E7}"/>
                </a:ext>
              </a:extLst>
            </p:cNvPr>
            <p:cNvSpPr/>
            <p:nvPr/>
          </p:nvSpPr>
          <p:spPr>
            <a:xfrm>
              <a:off x="4738175" y="2236950"/>
              <a:ext cx="98250" cy="133250"/>
            </a:xfrm>
            <a:custGeom>
              <a:avLst/>
              <a:gdLst/>
              <a:ahLst/>
              <a:cxnLst/>
              <a:rect l="l" t="t" r="r" b="b"/>
              <a:pathLst>
                <a:path w="3930" h="5330" extrusionOk="0">
                  <a:moveTo>
                    <a:pt x="1036" y="0"/>
                  </a:moveTo>
                  <a:cubicBezTo>
                    <a:pt x="953" y="0"/>
                    <a:pt x="878" y="16"/>
                    <a:pt x="813" y="38"/>
                  </a:cubicBezTo>
                  <a:cubicBezTo>
                    <a:pt x="275" y="227"/>
                    <a:pt x="84" y="1023"/>
                    <a:pt x="84" y="1646"/>
                  </a:cubicBezTo>
                  <a:cubicBezTo>
                    <a:pt x="84" y="2299"/>
                    <a:pt x="461" y="2728"/>
                    <a:pt x="825" y="2967"/>
                  </a:cubicBezTo>
                  <a:cubicBezTo>
                    <a:pt x="479" y="3353"/>
                    <a:pt x="0" y="3999"/>
                    <a:pt x="80" y="4538"/>
                  </a:cubicBezTo>
                  <a:cubicBezTo>
                    <a:pt x="106" y="4722"/>
                    <a:pt x="207" y="4976"/>
                    <a:pt x="538" y="5141"/>
                  </a:cubicBezTo>
                  <a:cubicBezTo>
                    <a:pt x="785" y="5264"/>
                    <a:pt x="1057" y="5329"/>
                    <a:pt x="1332" y="5329"/>
                  </a:cubicBezTo>
                  <a:cubicBezTo>
                    <a:pt x="1335" y="5329"/>
                    <a:pt x="1337" y="5329"/>
                    <a:pt x="1339" y="5329"/>
                  </a:cubicBezTo>
                  <a:cubicBezTo>
                    <a:pt x="2114" y="5329"/>
                    <a:pt x="2726" y="4848"/>
                    <a:pt x="2761" y="4822"/>
                  </a:cubicBezTo>
                  <a:cubicBezTo>
                    <a:pt x="2892" y="4716"/>
                    <a:pt x="2915" y="4524"/>
                    <a:pt x="2808" y="4391"/>
                  </a:cubicBezTo>
                  <a:cubicBezTo>
                    <a:pt x="2748" y="4315"/>
                    <a:pt x="2659" y="4276"/>
                    <a:pt x="2570" y="4276"/>
                  </a:cubicBezTo>
                  <a:cubicBezTo>
                    <a:pt x="2502" y="4276"/>
                    <a:pt x="2435" y="4298"/>
                    <a:pt x="2378" y="4343"/>
                  </a:cubicBezTo>
                  <a:cubicBezTo>
                    <a:pt x="2373" y="4348"/>
                    <a:pt x="1903" y="4716"/>
                    <a:pt x="1341" y="4716"/>
                  </a:cubicBezTo>
                  <a:cubicBezTo>
                    <a:pt x="1170" y="4716"/>
                    <a:pt x="990" y="4681"/>
                    <a:pt x="812" y="4592"/>
                  </a:cubicBezTo>
                  <a:cubicBezTo>
                    <a:pt x="698" y="4536"/>
                    <a:pt x="689" y="4479"/>
                    <a:pt x="685" y="4449"/>
                  </a:cubicBezTo>
                  <a:cubicBezTo>
                    <a:pt x="638" y="4128"/>
                    <a:pt x="1172" y="3455"/>
                    <a:pt x="1548" y="3100"/>
                  </a:cubicBezTo>
                  <a:cubicBezTo>
                    <a:pt x="1717" y="2938"/>
                    <a:pt x="1651" y="2655"/>
                    <a:pt x="1428" y="2585"/>
                  </a:cubicBezTo>
                  <a:cubicBezTo>
                    <a:pt x="1398" y="2575"/>
                    <a:pt x="697" y="2348"/>
                    <a:pt x="697" y="1646"/>
                  </a:cubicBezTo>
                  <a:cubicBezTo>
                    <a:pt x="697" y="1076"/>
                    <a:pt x="883" y="662"/>
                    <a:pt x="1016" y="615"/>
                  </a:cubicBezTo>
                  <a:cubicBezTo>
                    <a:pt x="1020" y="614"/>
                    <a:pt x="1026" y="613"/>
                    <a:pt x="1032" y="613"/>
                  </a:cubicBezTo>
                  <a:cubicBezTo>
                    <a:pt x="1087" y="613"/>
                    <a:pt x="1206" y="668"/>
                    <a:pt x="1383" y="890"/>
                  </a:cubicBezTo>
                  <a:cubicBezTo>
                    <a:pt x="2096" y="1780"/>
                    <a:pt x="3158" y="1860"/>
                    <a:pt x="3515" y="1860"/>
                  </a:cubicBezTo>
                  <a:cubicBezTo>
                    <a:pt x="3583" y="1860"/>
                    <a:pt x="3626" y="1857"/>
                    <a:pt x="3635" y="1856"/>
                  </a:cubicBezTo>
                  <a:cubicBezTo>
                    <a:pt x="3803" y="1843"/>
                    <a:pt x="3929" y="1696"/>
                    <a:pt x="3916" y="1527"/>
                  </a:cubicBezTo>
                  <a:cubicBezTo>
                    <a:pt x="3904" y="1367"/>
                    <a:pt x="3760" y="1245"/>
                    <a:pt x="3611" y="1245"/>
                  </a:cubicBezTo>
                  <a:cubicBezTo>
                    <a:pt x="3603" y="1245"/>
                    <a:pt x="3596" y="1245"/>
                    <a:pt x="3588" y="1246"/>
                  </a:cubicBezTo>
                  <a:cubicBezTo>
                    <a:pt x="3586" y="1246"/>
                    <a:pt x="3557" y="1248"/>
                    <a:pt x="3507" y="1248"/>
                  </a:cubicBezTo>
                  <a:cubicBezTo>
                    <a:pt x="3244" y="1248"/>
                    <a:pt x="2407" y="1189"/>
                    <a:pt x="1861" y="508"/>
                  </a:cubicBezTo>
                  <a:cubicBezTo>
                    <a:pt x="1545" y="113"/>
                    <a:pt x="1261" y="0"/>
                    <a:pt x="10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524;p54">
              <a:extLst>
                <a:ext uri="{FF2B5EF4-FFF2-40B4-BE49-F238E27FC236}">
                  <a16:creationId xmlns:a16="http://schemas.microsoft.com/office/drawing/2014/main" id="{3F4DCBAA-7D0C-5397-0828-45B5C96858C4}"/>
                </a:ext>
              </a:extLst>
            </p:cNvPr>
            <p:cNvSpPr/>
            <p:nvPr/>
          </p:nvSpPr>
          <p:spPr>
            <a:xfrm>
              <a:off x="5244575" y="2861075"/>
              <a:ext cx="586850" cy="176925"/>
            </a:xfrm>
            <a:custGeom>
              <a:avLst/>
              <a:gdLst/>
              <a:ahLst/>
              <a:cxnLst/>
              <a:rect l="l" t="t" r="r" b="b"/>
              <a:pathLst>
                <a:path w="23474" h="7077" extrusionOk="0">
                  <a:moveTo>
                    <a:pt x="9885" y="1"/>
                  </a:moveTo>
                  <a:cubicBezTo>
                    <a:pt x="7870" y="1"/>
                    <a:pt x="3022" y="1974"/>
                    <a:pt x="1566" y="2494"/>
                  </a:cubicBezTo>
                  <a:cubicBezTo>
                    <a:pt x="1" y="3053"/>
                    <a:pt x="1566" y="3500"/>
                    <a:pt x="3242" y="3836"/>
                  </a:cubicBezTo>
                  <a:cubicBezTo>
                    <a:pt x="3578" y="3903"/>
                    <a:pt x="3980" y="3930"/>
                    <a:pt x="4409" y="3930"/>
                  </a:cubicBezTo>
                  <a:cubicBezTo>
                    <a:pt x="6126" y="3930"/>
                    <a:pt x="8272" y="3500"/>
                    <a:pt x="8273" y="3500"/>
                  </a:cubicBezTo>
                  <a:lnTo>
                    <a:pt x="8273" y="3500"/>
                  </a:lnTo>
                  <a:cubicBezTo>
                    <a:pt x="8272" y="3500"/>
                    <a:pt x="4584" y="5065"/>
                    <a:pt x="5478" y="5288"/>
                  </a:cubicBezTo>
                  <a:cubicBezTo>
                    <a:pt x="5653" y="5332"/>
                    <a:pt x="5862" y="5350"/>
                    <a:pt x="6097" y="5350"/>
                  </a:cubicBezTo>
                  <a:cubicBezTo>
                    <a:pt x="7063" y="5350"/>
                    <a:pt x="8467" y="5043"/>
                    <a:pt x="9725" y="4953"/>
                  </a:cubicBezTo>
                  <a:cubicBezTo>
                    <a:pt x="11290" y="4841"/>
                    <a:pt x="12854" y="3388"/>
                    <a:pt x="12854" y="3388"/>
                  </a:cubicBezTo>
                  <a:cubicBezTo>
                    <a:pt x="12854" y="3388"/>
                    <a:pt x="20344" y="7077"/>
                    <a:pt x="21238" y="7077"/>
                  </a:cubicBezTo>
                  <a:cubicBezTo>
                    <a:pt x="22132" y="7077"/>
                    <a:pt x="23473" y="4394"/>
                    <a:pt x="21574" y="3277"/>
                  </a:cubicBezTo>
                  <a:cubicBezTo>
                    <a:pt x="19673" y="2160"/>
                    <a:pt x="16655" y="1264"/>
                    <a:pt x="16655" y="1264"/>
                  </a:cubicBezTo>
                  <a:cubicBezTo>
                    <a:pt x="16655" y="1264"/>
                    <a:pt x="11961" y="370"/>
                    <a:pt x="10284" y="35"/>
                  </a:cubicBezTo>
                  <a:cubicBezTo>
                    <a:pt x="10169" y="12"/>
                    <a:pt x="10035" y="1"/>
                    <a:pt x="98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525;p54">
              <a:extLst>
                <a:ext uri="{FF2B5EF4-FFF2-40B4-BE49-F238E27FC236}">
                  <a16:creationId xmlns:a16="http://schemas.microsoft.com/office/drawing/2014/main" id="{7653FDAC-EAA9-BE69-85FD-AEE63257C0D5}"/>
                </a:ext>
              </a:extLst>
            </p:cNvPr>
            <p:cNvSpPr/>
            <p:nvPr/>
          </p:nvSpPr>
          <p:spPr>
            <a:xfrm>
              <a:off x="5259200" y="2853425"/>
              <a:ext cx="561600" cy="192225"/>
            </a:xfrm>
            <a:custGeom>
              <a:avLst/>
              <a:gdLst/>
              <a:ahLst/>
              <a:cxnLst/>
              <a:rect l="l" t="t" r="r" b="b"/>
              <a:pathLst>
                <a:path w="22464" h="7689" extrusionOk="0">
                  <a:moveTo>
                    <a:pt x="9288" y="611"/>
                  </a:moveTo>
                  <a:cubicBezTo>
                    <a:pt x="9420" y="611"/>
                    <a:pt x="9538" y="621"/>
                    <a:pt x="9639" y="641"/>
                  </a:cubicBezTo>
                  <a:cubicBezTo>
                    <a:pt x="11261" y="966"/>
                    <a:pt x="15702" y="1812"/>
                    <a:pt x="15997" y="1868"/>
                  </a:cubicBezTo>
                  <a:cubicBezTo>
                    <a:pt x="16224" y="1936"/>
                    <a:pt x="19052" y="2799"/>
                    <a:pt x="20834" y="3846"/>
                  </a:cubicBezTo>
                  <a:cubicBezTo>
                    <a:pt x="21827" y="4431"/>
                    <a:pt x="21675" y="5447"/>
                    <a:pt x="21564" y="5856"/>
                  </a:cubicBezTo>
                  <a:cubicBezTo>
                    <a:pt x="21364" y="6590"/>
                    <a:pt x="20883" y="7076"/>
                    <a:pt x="20653" y="7076"/>
                  </a:cubicBezTo>
                  <a:cubicBezTo>
                    <a:pt x="20118" y="7076"/>
                    <a:pt x="16005" y="5193"/>
                    <a:pt x="12406" y="3420"/>
                  </a:cubicBezTo>
                  <a:cubicBezTo>
                    <a:pt x="12363" y="3399"/>
                    <a:pt x="12317" y="3388"/>
                    <a:pt x="12270" y="3388"/>
                  </a:cubicBezTo>
                  <a:cubicBezTo>
                    <a:pt x="12193" y="3388"/>
                    <a:pt x="12119" y="3417"/>
                    <a:pt x="12062" y="3470"/>
                  </a:cubicBezTo>
                  <a:cubicBezTo>
                    <a:pt x="12048" y="3484"/>
                    <a:pt x="10559" y="4851"/>
                    <a:pt x="9119" y="4954"/>
                  </a:cubicBezTo>
                  <a:cubicBezTo>
                    <a:pt x="8547" y="4995"/>
                    <a:pt x="7955" y="5078"/>
                    <a:pt x="7382" y="5159"/>
                  </a:cubicBezTo>
                  <a:cubicBezTo>
                    <a:pt x="6702" y="5255"/>
                    <a:pt x="6047" y="5350"/>
                    <a:pt x="5536" y="5350"/>
                  </a:cubicBezTo>
                  <a:cubicBezTo>
                    <a:pt x="5453" y="5350"/>
                    <a:pt x="5374" y="5348"/>
                    <a:pt x="5299" y="5342"/>
                  </a:cubicBezTo>
                  <a:cubicBezTo>
                    <a:pt x="5788" y="5018"/>
                    <a:pt x="6856" y="4492"/>
                    <a:pt x="7807" y="4087"/>
                  </a:cubicBezTo>
                  <a:cubicBezTo>
                    <a:pt x="7951" y="4026"/>
                    <a:pt x="8027" y="3866"/>
                    <a:pt x="7980" y="3716"/>
                  </a:cubicBezTo>
                  <a:cubicBezTo>
                    <a:pt x="7940" y="3587"/>
                    <a:pt x="7818" y="3499"/>
                    <a:pt x="7688" y="3499"/>
                  </a:cubicBezTo>
                  <a:cubicBezTo>
                    <a:pt x="7668" y="3499"/>
                    <a:pt x="7648" y="3501"/>
                    <a:pt x="7628" y="3506"/>
                  </a:cubicBezTo>
                  <a:cubicBezTo>
                    <a:pt x="7601" y="3511"/>
                    <a:pt x="5487" y="3930"/>
                    <a:pt x="3826" y="3930"/>
                  </a:cubicBezTo>
                  <a:cubicBezTo>
                    <a:pt x="3416" y="3930"/>
                    <a:pt x="3034" y="3905"/>
                    <a:pt x="2717" y="3841"/>
                  </a:cubicBezTo>
                  <a:cubicBezTo>
                    <a:pt x="1337" y="3566"/>
                    <a:pt x="864" y="3365"/>
                    <a:pt x="702" y="3261"/>
                  </a:cubicBezTo>
                  <a:cubicBezTo>
                    <a:pt x="765" y="3220"/>
                    <a:pt x="881" y="3160"/>
                    <a:pt x="1084" y="3088"/>
                  </a:cubicBezTo>
                  <a:cubicBezTo>
                    <a:pt x="1321" y="3004"/>
                    <a:pt x="1649" y="2880"/>
                    <a:pt x="2040" y="2732"/>
                  </a:cubicBezTo>
                  <a:cubicBezTo>
                    <a:pt x="3919" y="2025"/>
                    <a:pt x="7673" y="611"/>
                    <a:pt x="9288" y="611"/>
                  </a:cubicBezTo>
                  <a:close/>
                  <a:moveTo>
                    <a:pt x="9293" y="0"/>
                  </a:moveTo>
                  <a:cubicBezTo>
                    <a:pt x="7695" y="0"/>
                    <a:pt x="4628" y="1103"/>
                    <a:pt x="1824" y="2160"/>
                  </a:cubicBezTo>
                  <a:cubicBezTo>
                    <a:pt x="1438" y="2305"/>
                    <a:pt x="1113" y="2427"/>
                    <a:pt x="878" y="2511"/>
                  </a:cubicBezTo>
                  <a:cubicBezTo>
                    <a:pt x="467" y="2658"/>
                    <a:pt x="1" y="2879"/>
                    <a:pt x="31" y="3293"/>
                  </a:cubicBezTo>
                  <a:cubicBezTo>
                    <a:pt x="65" y="3768"/>
                    <a:pt x="737" y="4070"/>
                    <a:pt x="2597" y="4441"/>
                  </a:cubicBezTo>
                  <a:cubicBezTo>
                    <a:pt x="2956" y="4512"/>
                    <a:pt x="3382" y="4541"/>
                    <a:pt x="3834" y="4541"/>
                  </a:cubicBezTo>
                  <a:cubicBezTo>
                    <a:pt x="4426" y="4541"/>
                    <a:pt x="5061" y="4492"/>
                    <a:pt x="5644" y="4427"/>
                  </a:cubicBezTo>
                  <a:lnTo>
                    <a:pt x="5644" y="4427"/>
                  </a:lnTo>
                  <a:cubicBezTo>
                    <a:pt x="4416" y="5091"/>
                    <a:pt x="4437" y="5369"/>
                    <a:pt x="4448" y="5510"/>
                  </a:cubicBezTo>
                  <a:cubicBezTo>
                    <a:pt x="4456" y="5598"/>
                    <a:pt x="4505" y="5813"/>
                    <a:pt x="4820" y="5891"/>
                  </a:cubicBezTo>
                  <a:cubicBezTo>
                    <a:pt x="5019" y="5940"/>
                    <a:pt x="5253" y="5961"/>
                    <a:pt x="5512" y="5961"/>
                  </a:cubicBezTo>
                  <a:cubicBezTo>
                    <a:pt x="6075" y="5961"/>
                    <a:pt x="6757" y="5865"/>
                    <a:pt x="7467" y="5764"/>
                  </a:cubicBezTo>
                  <a:cubicBezTo>
                    <a:pt x="8030" y="5686"/>
                    <a:pt x="8613" y="5603"/>
                    <a:pt x="9162" y="5564"/>
                  </a:cubicBezTo>
                  <a:cubicBezTo>
                    <a:pt x="10533" y="5466"/>
                    <a:pt x="11866" y="4441"/>
                    <a:pt x="12318" y="4060"/>
                  </a:cubicBezTo>
                  <a:cubicBezTo>
                    <a:pt x="13914" y="4844"/>
                    <a:pt x="19772" y="7689"/>
                    <a:pt x="20653" y="7689"/>
                  </a:cubicBezTo>
                  <a:cubicBezTo>
                    <a:pt x="21308" y="7689"/>
                    <a:pt x="21931" y="6839"/>
                    <a:pt x="22154" y="6017"/>
                  </a:cubicBezTo>
                  <a:cubicBezTo>
                    <a:pt x="22463" y="4882"/>
                    <a:pt x="22085" y="3873"/>
                    <a:pt x="21144" y="3320"/>
                  </a:cubicBezTo>
                  <a:cubicBezTo>
                    <a:pt x="19233" y="2195"/>
                    <a:pt x="16282" y="1315"/>
                    <a:pt x="16157" y="1277"/>
                  </a:cubicBezTo>
                  <a:cubicBezTo>
                    <a:pt x="16147" y="1274"/>
                    <a:pt x="16138" y="1271"/>
                    <a:pt x="16128" y="1270"/>
                  </a:cubicBezTo>
                  <a:cubicBezTo>
                    <a:pt x="16128" y="1270"/>
                    <a:pt x="11434" y="376"/>
                    <a:pt x="9759" y="41"/>
                  </a:cubicBezTo>
                  <a:cubicBezTo>
                    <a:pt x="9622" y="13"/>
                    <a:pt x="9466" y="0"/>
                    <a:pt x="9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526;p54">
              <a:extLst>
                <a:ext uri="{FF2B5EF4-FFF2-40B4-BE49-F238E27FC236}">
                  <a16:creationId xmlns:a16="http://schemas.microsoft.com/office/drawing/2014/main" id="{D4CD8F7C-8E2E-B55E-E65A-23C266A31F75}"/>
                </a:ext>
              </a:extLst>
            </p:cNvPr>
            <p:cNvSpPr/>
            <p:nvPr/>
          </p:nvSpPr>
          <p:spPr>
            <a:xfrm>
              <a:off x="5415050" y="2937650"/>
              <a:ext cx="617575" cy="914575"/>
            </a:xfrm>
            <a:custGeom>
              <a:avLst/>
              <a:gdLst/>
              <a:ahLst/>
              <a:cxnLst/>
              <a:rect l="l" t="t" r="r" b="b"/>
              <a:pathLst>
                <a:path w="24703" h="36583" extrusionOk="0">
                  <a:moveTo>
                    <a:pt x="15671" y="1"/>
                  </a:moveTo>
                  <a:cubicBezTo>
                    <a:pt x="13489" y="1"/>
                    <a:pt x="11513" y="2337"/>
                    <a:pt x="11513" y="2337"/>
                  </a:cubicBezTo>
                  <a:cubicBezTo>
                    <a:pt x="11513" y="2337"/>
                    <a:pt x="7042" y="5579"/>
                    <a:pt x="3800" y="10161"/>
                  </a:cubicBezTo>
                  <a:cubicBezTo>
                    <a:pt x="558" y="14743"/>
                    <a:pt x="0" y="24021"/>
                    <a:pt x="670" y="26703"/>
                  </a:cubicBezTo>
                  <a:cubicBezTo>
                    <a:pt x="1342" y="29386"/>
                    <a:pt x="1788" y="32516"/>
                    <a:pt x="5029" y="34639"/>
                  </a:cubicBezTo>
                  <a:cubicBezTo>
                    <a:pt x="6789" y="35792"/>
                    <a:pt x="8284" y="36582"/>
                    <a:pt x="10177" y="36582"/>
                  </a:cubicBezTo>
                  <a:cubicBezTo>
                    <a:pt x="11772" y="36582"/>
                    <a:pt x="13650" y="36020"/>
                    <a:pt x="16207" y="34639"/>
                  </a:cubicBezTo>
                  <a:cubicBezTo>
                    <a:pt x="21796" y="31621"/>
                    <a:pt x="24702" y="21562"/>
                    <a:pt x="24143" y="13850"/>
                  </a:cubicBezTo>
                  <a:cubicBezTo>
                    <a:pt x="23585" y="6138"/>
                    <a:pt x="18890" y="771"/>
                    <a:pt x="16431" y="101"/>
                  </a:cubicBezTo>
                  <a:cubicBezTo>
                    <a:pt x="16176" y="32"/>
                    <a:pt x="15922" y="1"/>
                    <a:pt x="15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527;p54">
              <a:extLst>
                <a:ext uri="{FF2B5EF4-FFF2-40B4-BE49-F238E27FC236}">
                  <a16:creationId xmlns:a16="http://schemas.microsoft.com/office/drawing/2014/main" id="{3B03EBED-69D9-5090-1FCF-A00C6AC5BCEE}"/>
                </a:ext>
              </a:extLst>
            </p:cNvPr>
            <p:cNvSpPr/>
            <p:nvPr/>
          </p:nvSpPr>
          <p:spPr>
            <a:xfrm>
              <a:off x="5407500" y="2929975"/>
              <a:ext cx="632800" cy="929725"/>
            </a:xfrm>
            <a:custGeom>
              <a:avLst/>
              <a:gdLst/>
              <a:ahLst/>
              <a:cxnLst/>
              <a:rect l="l" t="t" r="r" b="b"/>
              <a:pathLst>
                <a:path w="25312" h="37189" extrusionOk="0">
                  <a:moveTo>
                    <a:pt x="15972" y="614"/>
                  </a:moveTo>
                  <a:cubicBezTo>
                    <a:pt x="16202" y="614"/>
                    <a:pt x="16430" y="644"/>
                    <a:pt x="16652" y="704"/>
                  </a:cubicBezTo>
                  <a:cubicBezTo>
                    <a:pt x="18970" y="1337"/>
                    <a:pt x="23585" y="6522"/>
                    <a:pt x="24139" y="14179"/>
                  </a:cubicBezTo>
                  <a:cubicBezTo>
                    <a:pt x="24687" y="21723"/>
                    <a:pt x="21868" y="31705"/>
                    <a:pt x="16364" y="34677"/>
                  </a:cubicBezTo>
                  <a:cubicBezTo>
                    <a:pt x="13846" y="36037"/>
                    <a:pt x="12007" y="36578"/>
                    <a:pt x="10465" y="36578"/>
                  </a:cubicBezTo>
                  <a:cubicBezTo>
                    <a:pt x="8598" y="36578"/>
                    <a:pt x="7168" y="35785"/>
                    <a:pt x="5500" y="34692"/>
                  </a:cubicBezTo>
                  <a:cubicBezTo>
                    <a:pt x="2678" y="32843"/>
                    <a:pt x="2061" y="30250"/>
                    <a:pt x="1464" y="27742"/>
                  </a:cubicBezTo>
                  <a:cubicBezTo>
                    <a:pt x="1400" y="27470"/>
                    <a:pt x="1336" y="27201"/>
                    <a:pt x="1270" y="26937"/>
                  </a:cubicBezTo>
                  <a:cubicBezTo>
                    <a:pt x="633" y="24394"/>
                    <a:pt x="1173" y="15142"/>
                    <a:pt x="4352" y="10645"/>
                  </a:cubicBezTo>
                  <a:cubicBezTo>
                    <a:pt x="7526" y="6160"/>
                    <a:pt x="11950" y="2924"/>
                    <a:pt x="11995" y="2892"/>
                  </a:cubicBezTo>
                  <a:cubicBezTo>
                    <a:pt x="12015" y="2877"/>
                    <a:pt x="12032" y="2861"/>
                    <a:pt x="12049" y="2842"/>
                  </a:cubicBezTo>
                  <a:cubicBezTo>
                    <a:pt x="12070" y="2817"/>
                    <a:pt x="13960" y="614"/>
                    <a:pt x="15972" y="614"/>
                  </a:cubicBezTo>
                  <a:close/>
                  <a:moveTo>
                    <a:pt x="15964" y="1"/>
                  </a:moveTo>
                  <a:cubicBezTo>
                    <a:pt x="13779" y="1"/>
                    <a:pt x="11856" y="2129"/>
                    <a:pt x="11606" y="2418"/>
                  </a:cubicBezTo>
                  <a:cubicBezTo>
                    <a:pt x="11208" y="2712"/>
                    <a:pt x="6948" y="5916"/>
                    <a:pt x="3853" y="10292"/>
                  </a:cubicBezTo>
                  <a:cubicBezTo>
                    <a:pt x="518" y="15007"/>
                    <a:pt x="1" y="24387"/>
                    <a:pt x="675" y="27086"/>
                  </a:cubicBezTo>
                  <a:cubicBezTo>
                    <a:pt x="742" y="27348"/>
                    <a:pt x="805" y="27614"/>
                    <a:pt x="868" y="27883"/>
                  </a:cubicBezTo>
                  <a:cubicBezTo>
                    <a:pt x="1464" y="30385"/>
                    <a:pt x="2139" y="33221"/>
                    <a:pt x="5164" y="35203"/>
                  </a:cubicBezTo>
                  <a:cubicBezTo>
                    <a:pt x="6900" y="36340"/>
                    <a:pt x="8439" y="37189"/>
                    <a:pt x="10454" y="37189"/>
                  </a:cubicBezTo>
                  <a:cubicBezTo>
                    <a:pt x="12089" y="37189"/>
                    <a:pt x="14035" y="36630"/>
                    <a:pt x="16655" y="35217"/>
                  </a:cubicBezTo>
                  <a:cubicBezTo>
                    <a:pt x="22376" y="32127"/>
                    <a:pt x="25311" y="21868"/>
                    <a:pt x="24751" y="14135"/>
                  </a:cubicBezTo>
                  <a:cubicBezTo>
                    <a:pt x="24176" y="6194"/>
                    <a:pt x="19278" y="786"/>
                    <a:pt x="16814" y="114"/>
                  </a:cubicBezTo>
                  <a:cubicBezTo>
                    <a:pt x="16528" y="36"/>
                    <a:pt x="16244" y="1"/>
                    <a:pt x="159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528;p54">
              <a:extLst>
                <a:ext uri="{FF2B5EF4-FFF2-40B4-BE49-F238E27FC236}">
                  <a16:creationId xmlns:a16="http://schemas.microsoft.com/office/drawing/2014/main" id="{02DF3B17-C436-456C-C891-18354A518C6F}"/>
                </a:ext>
              </a:extLst>
            </p:cNvPr>
            <p:cNvSpPr/>
            <p:nvPr/>
          </p:nvSpPr>
          <p:spPr>
            <a:xfrm>
              <a:off x="5596700" y="3020350"/>
              <a:ext cx="271050" cy="253200"/>
            </a:xfrm>
            <a:custGeom>
              <a:avLst/>
              <a:gdLst/>
              <a:ahLst/>
              <a:cxnLst/>
              <a:rect l="l" t="t" r="r" b="b"/>
              <a:pathLst>
                <a:path w="10842" h="10128" extrusionOk="0">
                  <a:moveTo>
                    <a:pt x="7822" y="0"/>
                  </a:moveTo>
                  <a:cubicBezTo>
                    <a:pt x="6404" y="0"/>
                    <a:pt x="4583" y="482"/>
                    <a:pt x="4583" y="482"/>
                  </a:cubicBezTo>
                  <a:cubicBezTo>
                    <a:pt x="4583" y="482"/>
                    <a:pt x="2570" y="706"/>
                    <a:pt x="1564" y="2047"/>
                  </a:cubicBezTo>
                  <a:cubicBezTo>
                    <a:pt x="558" y="3388"/>
                    <a:pt x="894" y="3835"/>
                    <a:pt x="1564" y="4171"/>
                  </a:cubicBezTo>
                  <a:cubicBezTo>
                    <a:pt x="2236" y="4507"/>
                    <a:pt x="2347" y="5401"/>
                    <a:pt x="2347" y="5401"/>
                  </a:cubicBezTo>
                  <a:cubicBezTo>
                    <a:pt x="2347" y="5401"/>
                    <a:pt x="0" y="9200"/>
                    <a:pt x="1230" y="9984"/>
                  </a:cubicBezTo>
                  <a:cubicBezTo>
                    <a:pt x="1385" y="10082"/>
                    <a:pt x="1607" y="10128"/>
                    <a:pt x="1881" y="10128"/>
                  </a:cubicBezTo>
                  <a:cubicBezTo>
                    <a:pt x="3776" y="10128"/>
                    <a:pt x="8119" y="7955"/>
                    <a:pt x="9388" y="6295"/>
                  </a:cubicBezTo>
                  <a:cubicBezTo>
                    <a:pt x="10842" y="4394"/>
                    <a:pt x="10172" y="1264"/>
                    <a:pt x="9277" y="370"/>
                  </a:cubicBezTo>
                  <a:cubicBezTo>
                    <a:pt x="9002" y="95"/>
                    <a:pt x="8451" y="0"/>
                    <a:pt x="7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529;p54">
              <a:extLst>
                <a:ext uri="{FF2B5EF4-FFF2-40B4-BE49-F238E27FC236}">
                  <a16:creationId xmlns:a16="http://schemas.microsoft.com/office/drawing/2014/main" id="{D648FD8D-98A4-2952-750B-35E5802E2EFF}"/>
                </a:ext>
              </a:extLst>
            </p:cNvPr>
            <p:cNvSpPr/>
            <p:nvPr/>
          </p:nvSpPr>
          <p:spPr>
            <a:xfrm>
              <a:off x="5589500" y="3012625"/>
              <a:ext cx="287400" cy="268300"/>
            </a:xfrm>
            <a:custGeom>
              <a:avLst/>
              <a:gdLst/>
              <a:ahLst/>
              <a:cxnLst/>
              <a:rect l="l" t="t" r="r" b="b"/>
              <a:pathLst>
                <a:path w="11496" h="10732" extrusionOk="0">
                  <a:moveTo>
                    <a:pt x="8126" y="612"/>
                  </a:moveTo>
                  <a:cubicBezTo>
                    <a:pt x="8688" y="612"/>
                    <a:pt x="9144" y="690"/>
                    <a:pt x="9349" y="896"/>
                  </a:cubicBezTo>
                  <a:cubicBezTo>
                    <a:pt x="10163" y="1710"/>
                    <a:pt x="10771" y="4669"/>
                    <a:pt x="9434" y="6418"/>
                  </a:cubicBezTo>
                  <a:cubicBezTo>
                    <a:pt x="8096" y="8167"/>
                    <a:pt x="3819" y="10139"/>
                    <a:pt x="2176" y="10139"/>
                  </a:cubicBezTo>
                  <a:cubicBezTo>
                    <a:pt x="1963" y="10139"/>
                    <a:pt x="1794" y="10106"/>
                    <a:pt x="1682" y="10034"/>
                  </a:cubicBezTo>
                  <a:cubicBezTo>
                    <a:pt x="1017" y="9611"/>
                    <a:pt x="2013" y="7299"/>
                    <a:pt x="2896" y="5870"/>
                  </a:cubicBezTo>
                  <a:cubicBezTo>
                    <a:pt x="2932" y="5810"/>
                    <a:pt x="2948" y="5741"/>
                    <a:pt x="2939" y="5671"/>
                  </a:cubicBezTo>
                  <a:cubicBezTo>
                    <a:pt x="2933" y="5628"/>
                    <a:pt x="2797" y="4611"/>
                    <a:pt x="1990" y="4206"/>
                  </a:cubicBezTo>
                  <a:cubicBezTo>
                    <a:pt x="1705" y="4064"/>
                    <a:pt x="1569" y="3941"/>
                    <a:pt x="1534" y="3793"/>
                  </a:cubicBezTo>
                  <a:cubicBezTo>
                    <a:pt x="1492" y="3618"/>
                    <a:pt x="1558" y="3259"/>
                    <a:pt x="2097" y="2539"/>
                  </a:cubicBezTo>
                  <a:cubicBezTo>
                    <a:pt x="3010" y="1323"/>
                    <a:pt x="4886" y="1097"/>
                    <a:pt x="4904" y="1096"/>
                  </a:cubicBezTo>
                  <a:cubicBezTo>
                    <a:pt x="4920" y="1094"/>
                    <a:pt x="4934" y="1091"/>
                    <a:pt x="4948" y="1087"/>
                  </a:cubicBezTo>
                  <a:cubicBezTo>
                    <a:pt x="5839" y="851"/>
                    <a:pt x="7146" y="612"/>
                    <a:pt x="8126" y="612"/>
                  </a:cubicBezTo>
                  <a:close/>
                  <a:moveTo>
                    <a:pt x="8064" y="0"/>
                  </a:moveTo>
                  <a:cubicBezTo>
                    <a:pt x="6781" y="0"/>
                    <a:pt x="5267" y="371"/>
                    <a:pt x="4813" y="490"/>
                  </a:cubicBezTo>
                  <a:cubicBezTo>
                    <a:pt x="4564" y="522"/>
                    <a:pt x="2632" y="807"/>
                    <a:pt x="1607" y="2173"/>
                  </a:cubicBezTo>
                  <a:cubicBezTo>
                    <a:pt x="1045" y="2923"/>
                    <a:pt x="832" y="3483"/>
                    <a:pt x="938" y="3934"/>
                  </a:cubicBezTo>
                  <a:cubicBezTo>
                    <a:pt x="1040" y="4367"/>
                    <a:pt x="1407" y="4600"/>
                    <a:pt x="1716" y="4754"/>
                  </a:cubicBezTo>
                  <a:cubicBezTo>
                    <a:pt x="2115" y="4953"/>
                    <a:pt x="2264" y="5440"/>
                    <a:pt x="2313" y="5650"/>
                  </a:cubicBezTo>
                  <a:cubicBezTo>
                    <a:pt x="1789" y="6514"/>
                    <a:pt x="0" y="9690"/>
                    <a:pt x="1353" y="10551"/>
                  </a:cubicBezTo>
                  <a:cubicBezTo>
                    <a:pt x="1548" y="10675"/>
                    <a:pt x="1822" y="10731"/>
                    <a:pt x="2155" y="10731"/>
                  </a:cubicBezTo>
                  <a:cubicBezTo>
                    <a:pt x="4245" y="10731"/>
                    <a:pt x="8619" y="8491"/>
                    <a:pt x="9920" y="6790"/>
                  </a:cubicBezTo>
                  <a:cubicBezTo>
                    <a:pt x="11495" y="4729"/>
                    <a:pt x="10772" y="1454"/>
                    <a:pt x="9782" y="463"/>
                  </a:cubicBezTo>
                  <a:cubicBezTo>
                    <a:pt x="9436" y="118"/>
                    <a:pt x="8787" y="0"/>
                    <a:pt x="8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530;p54">
              <a:extLst>
                <a:ext uri="{FF2B5EF4-FFF2-40B4-BE49-F238E27FC236}">
                  <a16:creationId xmlns:a16="http://schemas.microsoft.com/office/drawing/2014/main" id="{108E2308-73FC-5DCE-15EE-5F796999D20A}"/>
                </a:ext>
              </a:extLst>
            </p:cNvPr>
            <p:cNvSpPr/>
            <p:nvPr/>
          </p:nvSpPr>
          <p:spPr>
            <a:xfrm>
              <a:off x="5571550" y="2661300"/>
              <a:ext cx="349300" cy="526375"/>
            </a:xfrm>
            <a:custGeom>
              <a:avLst/>
              <a:gdLst/>
              <a:ahLst/>
              <a:cxnLst/>
              <a:rect l="l" t="t" r="r" b="b"/>
              <a:pathLst>
                <a:path w="13972" h="21055" extrusionOk="0">
                  <a:moveTo>
                    <a:pt x="6374" y="0"/>
                  </a:moveTo>
                  <a:cubicBezTo>
                    <a:pt x="5139" y="0"/>
                    <a:pt x="4247" y="313"/>
                    <a:pt x="4247" y="313"/>
                  </a:cubicBezTo>
                  <a:cubicBezTo>
                    <a:pt x="4247" y="313"/>
                    <a:pt x="2906" y="1879"/>
                    <a:pt x="2012" y="2325"/>
                  </a:cubicBezTo>
                  <a:cubicBezTo>
                    <a:pt x="1118" y="2773"/>
                    <a:pt x="0" y="3220"/>
                    <a:pt x="894" y="3890"/>
                  </a:cubicBezTo>
                  <a:cubicBezTo>
                    <a:pt x="1788" y="4561"/>
                    <a:pt x="2346" y="5120"/>
                    <a:pt x="2346" y="5120"/>
                  </a:cubicBezTo>
                  <a:cubicBezTo>
                    <a:pt x="2346" y="5120"/>
                    <a:pt x="1229" y="8808"/>
                    <a:pt x="1676" y="10933"/>
                  </a:cubicBezTo>
                  <a:cubicBezTo>
                    <a:pt x="1969" y="12323"/>
                    <a:pt x="2933" y="12563"/>
                    <a:pt x="3564" y="12563"/>
                  </a:cubicBezTo>
                  <a:cubicBezTo>
                    <a:pt x="3896" y="12563"/>
                    <a:pt x="4135" y="12497"/>
                    <a:pt x="4136" y="12497"/>
                  </a:cubicBezTo>
                  <a:lnTo>
                    <a:pt x="4136" y="12497"/>
                  </a:lnTo>
                  <a:cubicBezTo>
                    <a:pt x="4136" y="12497"/>
                    <a:pt x="3800" y="18086"/>
                    <a:pt x="3353" y="19763"/>
                  </a:cubicBezTo>
                  <a:cubicBezTo>
                    <a:pt x="3111" y="20671"/>
                    <a:pt x="3624" y="21055"/>
                    <a:pt x="4412" y="21055"/>
                  </a:cubicBezTo>
                  <a:cubicBezTo>
                    <a:pt x="5078" y="21055"/>
                    <a:pt x="5939" y="20781"/>
                    <a:pt x="6707" y="20321"/>
                  </a:cubicBezTo>
                  <a:cubicBezTo>
                    <a:pt x="8383" y="19315"/>
                    <a:pt x="8607" y="15180"/>
                    <a:pt x="9277" y="12161"/>
                  </a:cubicBezTo>
                  <a:cubicBezTo>
                    <a:pt x="9948" y="9142"/>
                    <a:pt x="13971" y="5567"/>
                    <a:pt x="11178" y="2213"/>
                  </a:cubicBezTo>
                  <a:cubicBezTo>
                    <a:pt x="9681" y="417"/>
                    <a:pt x="7799" y="0"/>
                    <a:pt x="6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531;p54">
              <a:extLst>
                <a:ext uri="{FF2B5EF4-FFF2-40B4-BE49-F238E27FC236}">
                  <a16:creationId xmlns:a16="http://schemas.microsoft.com/office/drawing/2014/main" id="{AEBAAC4E-5691-BB64-AD41-B777FB0695AD}"/>
                </a:ext>
              </a:extLst>
            </p:cNvPr>
            <p:cNvSpPr/>
            <p:nvPr/>
          </p:nvSpPr>
          <p:spPr>
            <a:xfrm>
              <a:off x="5577425" y="2653900"/>
              <a:ext cx="330750" cy="541375"/>
            </a:xfrm>
            <a:custGeom>
              <a:avLst/>
              <a:gdLst/>
              <a:ahLst/>
              <a:cxnLst/>
              <a:rect l="l" t="t" r="r" b="b"/>
              <a:pathLst>
                <a:path w="13230" h="21655" extrusionOk="0">
                  <a:moveTo>
                    <a:pt x="6126" y="607"/>
                  </a:moveTo>
                  <a:cubicBezTo>
                    <a:pt x="7486" y="607"/>
                    <a:pt x="9286" y="1001"/>
                    <a:pt x="10707" y="2705"/>
                  </a:cubicBezTo>
                  <a:cubicBezTo>
                    <a:pt x="12495" y="4850"/>
                    <a:pt x="11265" y="7131"/>
                    <a:pt x="10076" y="9338"/>
                  </a:cubicBezTo>
                  <a:cubicBezTo>
                    <a:pt x="9504" y="10401"/>
                    <a:pt x="8962" y="11405"/>
                    <a:pt x="8743" y="12391"/>
                  </a:cubicBezTo>
                  <a:cubicBezTo>
                    <a:pt x="8579" y="13132"/>
                    <a:pt x="8439" y="13952"/>
                    <a:pt x="8303" y="14744"/>
                  </a:cubicBezTo>
                  <a:cubicBezTo>
                    <a:pt x="7890" y="17163"/>
                    <a:pt x="7462" y="19665"/>
                    <a:pt x="6314" y="20354"/>
                  </a:cubicBezTo>
                  <a:cubicBezTo>
                    <a:pt x="5578" y="20796"/>
                    <a:pt x="4759" y="21047"/>
                    <a:pt x="4171" y="21047"/>
                  </a:cubicBezTo>
                  <a:cubicBezTo>
                    <a:pt x="3905" y="21047"/>
                    <a:pt x="3685" y="20996"/>
                    <a:pt x="3542" y="20887"/>
                  </a:cubicBezTo>
                  <a:cubicBezTo>
                    <a:pt x="3474" y="20836"/>
                    <a:pt x="3268" y="20681"/>
                    <a:pt x="3413" y="20136"/>
                  </a:cubicBezTo>
                  <a:cubicBezTo>
                    <a:pt x="3863" y="18451"/>
                    <a:pt x="4192" y="13041"/>
                    <a:pt x="4206" y="12812"/>
                  </a:cubicBezTo>
                  <a:cubicBezTo>
                    <a:pt x="4216" y="12635"/>
                    <a:pt x="4076" y="12487"/>
                    <a:pt x="3899" y="12487"/>
                  </a:cubicBezTo>
                  <a:cubicBezTo>
                    <a:pt x="3896" y="12487"/>
                    <a:pt x="3893" y="12487"/>
                    <a:pt x="3889" y="12487"/>
                  </a:cubicBezTo>
                  <a:cubicBezTo>
                    <a:pt x="3866" y="12487"/>
                    <a:pt x="3842" y="12490"/>
                    <a:pt x="3819" y="12496"/>
                  </a:cubicBezTo>
                  <a:cubicBezTo>
                    <a:pt x="3815" y="12497"/>
                    <a:pt x="3608" y="12551"/>
                    <a:pt x="3327" y="12551"/>
                  </a:cubicBezTo>
                  <a:cubicBezTo>
                    <a:pt x="3068" y="12551"/>
                    <a:pt x="2746" y="12505"/>
                    <a:pt x="2460" y="12330"/>
                  </a:cubicBezTo>
                  <a:cubicBezTo>
                    <a:pt x="2098" y="12108"/>
                    <a:pt x="1857" y="11716"/>
                    <a:pt x="1740" y="11164"/>
                  </a:cubicBezTo>
                  <a:cubicBezTo>
                    <a:pt x="1315" y="9142"/>
                    <a:pt x="2394" y="5539"/>
                    <a:pt x="2405" y="5504"/>
                  </a:cubicBezTo>
                  <a:cubicBezTo>
                    <a:pt x="2437" y="5395"/>
                    <a:pt x="2408" y="5278"/>
                    <a:pt x="2329" y="5199"/>
                  </a:cubicBezTo>
                  <a:cubicBezTo>
                    <a:pt x="2305" y="5175"/>
                    <a:pt x="1744" y="4616"/>
                    <a:pt x="842" y="3941"/>
                  </a:cubicBezTo>
                  <a:cubicBezTo>
                    <a:pt x="674" y="3814"/>
                    <a:pt x="634" y="3729"/>
                    <a:pt x="636" y="3701"/>
                  </a:cubicBezTo>
                  <a:cubicBezTo>
                    <a:pt x="655" y="3512"/>
                    <a:pt x="1325" y="3184"/>
                    <a:pt x="1685" y="3007"/>
                  </a:cubicBezTo>
                  <a:lnTo>
                    <a:pt x="1913" y="2895"/>
                  </a:lnTo>
                  <a:cubicBezTo>
                    <a:pt x="2754" y="2474"/>
                    <a:pt x="3914" y="1186"/>
                    <a:pt x="4186" y="874"/>
                  </a:cubicBezTo>
                  <a:cubicBezTo>
                    <a:pt x="4416" y="805"/>
                    <a:pt x="5160" y="607"/>
                    <a:pt x="6126" y="607"/>
                  </a:cubicBezTo>
                  <a:close/>
                  <a:moveTo>
                    <a:pt x="6128" y="0"/>
                  </a:moveTo>
                  <a:cubicBezTo>
                    <a:pt x="4854" y="0"/>
                    <a:pt x="3930" y="314"/>
                    <a:pt x="3910" y="320"/>
                  </a:cubicBezTo>
                  <a:cubicBezTo>
                    <a:pt x="3860" y="338"/>
                    <a:pt x="3814" y="369"/>
                    <a:pt x="3779" y="410"/>
                  </a:cubicBezTo>
                  <a:cubicBezTo>
                    <a:pt x="3766" y="426"/>
                    <a:pt x="2467" y="1933"/>
                    <a:pt x="1640" y="2348"/>
                  </a:cubicBezTo>
                  <a:lnTo>
                    <a:pt x="1416" y="2458"/>
                  </a:lnTo>
                  <a:cubicBezTo>
                    <a:pt x="727" y="2796"/>
                    <a:pt x="76" y="3114"/>
                    <a:pt x="27" y="3645"/>
                  </a:cubicBezTo>
                  <a:cubicBezTo>
                    <a:pt x="0" y="3924"/>
                    <a:pt x="151" y="4189"/>
                    <a:pt x="474" y="4431"/>
                  </a:cubicBezTo>
                  <a:cubicBezTo>
                    <a:pt x="924" y="4767"/>
                    <a:pt x="1355" y="5127"/>
                    <a:pt x="1766" y="5509"/>
                  </a:cubicBezTo>
                  <a:cubicBezTo>
                    <a:pt x="1543" y="6292"/>
                    <a:pt x="736" y="9364"/>
                    <a:pt x="1141" y="11292"/>
                  </a:cubicBezTo>
                  <a:cubicBezTo>
                    <a:pt x="1294" y="12017"/>
                    <a:pt x="1632" y="12545"/>
                    <a:pt x="2146" y="12857"/>
                  </a:cubicBezTo>
                  <a:cubicBezTo>
                    <a:pt x="2549" y="13102"/>
                    <a:pt x="2984" y="13165"/>
                    <a:pt x="3330" y="13165"/>
                  </a:cubicBezTo>
                  <a:cubicBezTo>
                    <a:pt x="3416" y="13165"/>
                    <a:pt x="3496" y="13161"/>
                    <a:pt x="3569" y="13155"/>
                  </a:cubicBezTo>
                  <a:lnTo>
                    <a:pt x="3569" y="13155"/>
                  </a:lnTo>
                  <a:cubicBezTo>
                    <a:pt x="3486" y="14439"/>
                    <a:pt x="3189" y="18603"/>
                    <a:pt x="2822" y="19979"/>
                  </a:cubicBezTo>
                  <a:cubicBezTo>
                    <a:pt x="2614" y="20759"/>
                    <a:pt x="2898" y="21169"/>
                    <a:pt x="3174" y="21376"/>
                  </a:cubicBezTo>
                  <a:cubicBezTo>
                    <a:pt x="3432" y="21571"/>
                    <a:pt x="3780" y="21655"/>
                    <a:pt x="4172" y="21655"/>
                  </a:cubicBezTo>
                  <a:cubicBezTo>
                    <a:pt x="4941" y="21655"/>
                    <a:pt x="5876" y="21332"/>
                    <a:pt x="6629" y="20880"/>
                  </a:cubicBezTo>
                  <a:cubicBezTo>
                    <a:pt x="8018" y="20045"/>
                    <a:pt x="8470" y="17402"/>
                    <a:pt x="8907" y="14848"/>
                  </a:cubicBezTo>
                  <a:cubicBezTo>
                    <a:pt x="9041" y="14061"/>
                    <a:pt x="9179" y="13250"/>
                    <a:pt x="9341" y="12525"/>
                  </a:cubicBezTo>
                  <a:cubicBezTo>
                    <a:pt x="9541" y="11621"/>
                    <a:pt x="10062" y="10653"/>
                    <a:pt x="10615" y="9628"/>
                  </a:cubicBezTo>
                  <a:cubicBezTo>
                    <a:pt x="11840" y="7354"/>
                    <a:pt x="13229" y="4776"/>
                    <a:pt x="11176" y="2313"/>
                  </a:cubicBezTo>
                  <a:cubicBezTo>
                    <a:pt x="9611" y="434"/>
                    <a:pt x="7627" y="0"/>
                    <a:pt x="6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532;p54">
              <a:extLst>
                <a:ext uri="{FF2B5EF4-FFF2-40B4-BE49-F238E27FC236}">
                  <a16:creationId xmlns:a16="http://schemas.microsoft.com/office/drawing/2014/main" id="{E8A4D6AA-E180-98BC-6EF1-70F162A0D9F6}"/>
                </a:ext>
              </a:extLst>
            </p:cNvPr>
            <p:cNvSpPr/>
            <p:nvPr/>
          </p:nvSpPr>
          <p:spPr>
            <a:xfrm>
              <a:off x="5616225" y="2483950"/>
              <a:ext cx="609175" cy="718300"/>
            </a:xfrm>
            <a:custGeom>
              <a:avLst/>
              <a:gdLst/>
              <a:ahLst/>
              <a:cxnLst/>
              <a:rect l="l" t="t" r="r" b="b"/>
              <a:pathLst>
                <a:path w="24367" h="28732" extrusionOk="0">
                  <a:moveTo>
                    <a:pt x="0" y="25370"/>
                  </a:moveTo>
                  <a:lnTo>
                    <a:pt x="0" y="25370"/>
                  </a:lnTo>
                  <a:cubicBezTo>
                    <a:pt x="0" y="25370"/>
                    <a:pt x="0" y="25370"/>
                    <a:pt x="1" y="25370"/>
                  </a:cubicBezTo>
                  <a:lnTo>
                    <a:pt x="1" y="25370"/>
                  </a:lnTo>
                  <a:cubicBezTo>
                    <a:pt x="0" y="25370"/>
                    <a:pt x="0" y="25370"/>
                    <a:pt x="0" y="25370"/>
                  </a:cubicBezTo>
                  <a:close/>
                  <a:moveTo>
                    <a:pt x="4983" y="0"/>
                  </a:moveTo>
                  <a:cubicBezTo>
                    <a:pt x="4593" y="0"/>
                    <a:pt x="4221" y="23"/>
                    <a:pt x="3888" y="78"/>
                  </a:cubicBezTo>
                  <a:cubicBezTo>
                    <a:pt x="1877" y="414"/>
                    <a:pt x="1119" y="6179"/>
                    <a:pt x="2349" y="9420"/>
                  </a:cubicBezTo>
                  <a:cubicBezTo>
                    <a:pt x="2864" y="10777"/>
                    <a:pt x="3789" y="11620"/>
                    <a:pt x="4691" y="12148"/>
                  </a:cubicBezTo>
                  <a:cubicBezTo>
                    <a:pt x="4490" y="11969"/>
                    <a:pt x="3295" y="10844"/>
                    <a:pt x="4444" y="9950"/>
                  </a:cubicBezTo>
                  <a:cubicBezTo>
                    <a:pt x="5696" y="8976"/>
                    <a:pt x="6808" y="8838"/>
                    <a:pt x="6808" y="8838"/>
                  </a:cubicBezTo>
                  <a:lnTo>
                    <a:pt x="6808" y="8838"/>
                  </a:lnTo>
                  <a:cubicBezTo>
                    <a:pt x="6808" y="8838"/>
                    <a:pt x="5835" y="12035"/>
                    <a:pt x="6255" y="12595"/>
                  </a:cubicBezTo>
                  <a:cubicBezTo>
                    <a:pt x="7943" y="14844"/>
                    <a:pt x="421" y="25372"/>
                    <a:pt x="9" y="25372"/>
                  </a:cubicBezTo>
                  <a:cubicBezTo>
                    <a:pt x="5" y="25372"/>
                    <a:pt x="3" y="25371"/>
                    <a:pt x="1" y="25370"/>
                  </a:cubicBezTo>
                  <a:lnTo>
                    <a:pt x="1" y="25370"/>
                  </a:lnTo>
                  <a:cubicBezTo>
                    <a:pt x="40" y="25392"/>
                    <a:pt x="2261" y="26646"/>
                    <a:pt x="5030" y="27974"/>
                  </a:cubicBezTo>
                  <a:cubicBezTo>
                    <a:pt x="6122" y="28498"/>
                    <a:pt x="7247" y="28732"/>
                    <a:pt x="8374" y="28732"/>
                  </a:cubicBezTo>
                  <a:cubicBezTo>
                    <a:pt x="13626" y="28732"/>
                    <a:pt x="18899" y="23658"/>
                    <a:pt x="20793" y="19258"/>
                  </a:cubicBezTo>
                  <a:cubicBezTo>
                    <a:pt x="22611" y="15035"/>
                    <a:pt x="24367" y="7394"/>
                    <a:pt x="20679" y="3608"/>
                  </a:cubicBezTo>
                  <a:cubicBezTo>
                    <a:pt x="18039" y="897"/>
                    <a:pt x="14534" y="326"/>
                    <a:pt x="12112" y="326"/>
                  </a:cubicBezTo>
                  <a:cubicBezTo>
                    <a:pt x="10739" y="326"/>
                    <a:pt x="9714" y="509"/>
                    <a:pt x="9391" y="590"/>
                  </a:cubicBezTo>
                  <a:cubicBezTo>
                    <a:pt x="9391" y="590"/>
                    <a:pt x="6958" y="0"/>
                    <a:pt x="49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533;p54">
              <a:extLst>
                <a:ext uri="{FF2B5EF4-FFF2-40B4-BE49-F238E27FC236}">
                  <a16:creationId xmlns:a16="http://schemas.microsoft.com/office/drawing/2014/main" id="{100DE172-42FB-B191-5C06-DD2AC01B7B19}"/>
                </a:ext>
              </a:extLst>
            </p:cNvPr>
            <p:cNvSpPr/>
            <p:nvPr/>
          </p:nvSpPr>
          <p:spPr>
            <a:xfrm>
              <a:off x="5606625" y="2476275"/>
              <a:ext cx="628650" cy="733500"/>
            </a:xfrm>
            <a:custGeom>
              <a:avLst/>
              <a:gdLst/>
              <a:ahLst/>
              <a:cxnLst/>
              <a:rect l="l" t="t" r="r" b="b"/>
              <a:pathLst>
                <a:path w="25146" h="29340" extrusionOk="0">
                  <a:moveTo>
                    <a:pt x="5370" y="612"/>
                  </a:moveTo>
                  <a:cubicBezTo>
                    <a:pt x="7281" y="612"/>
                    <a:pt x="9673" y="1187"/>
                    <a:pt x="9702" y="1193"/>
                  </a:cubicBezTo>
                  <a:cubicBezTo>
                    <a:pt x="9725" y="1199"/>
                    <a:pt x="9750" y="1201"/>
                    <a:pt x="9775" y="1201"/>
                  </a:cubicBezTo>
                  <a:cubicBezTo>
                    <a:pt x="9799" y="1201"/>
                    <a:pt x="9824" y="1199"/>
                    <a:pt x="9848" y="1193"/>
                  </a:cubicBezTo>
                  <a:cubicBezTo>
                    <a:pt x="9874" y="1187"/>
                    <a:pt x="10968" y="939"/>
                    <a:pt x="12548" y="939"/>
                  </a:cubicBezTo>
                  <a:cubicBezTo>
                    <a:pt x="14878" y="939"/>
                    <a:pt x="18264" y="1478"/>
                    <a:pt x="20844" y="4127"/>
                  </a:cubicBezTo>
                  <a:cubicBezTo>
                    <a:pt x="24481" y="7863"/>
                    <a:pt x="22588" y="15513"/>
                    <a:pt x="20896" y="19444"/>
                  </a:cubicBezTo>
                  <a:cubicBezTo>
                    <a:pt x="19578" y="22505"/>
                    <a:pt x="16232" y="26522"/>
                    <a:pt x="12000" y="28109"/>
                  </a:cubicBezTo>
                  <a:cubicBezTo>
                    <a:pt x="10881" y="28527"/>
                    <a:pt x="9798" y="28736"/>
                    <a:pt x="8758" y="28736"/>
                  </a:cubicBezTo>
                  <a:cubicBezTo>
                    <a:pt x="7635" y="28736"/>
                    <a:pt x="6562" y="28493"/>
                    <a:pt x="5547" y="28004"/>
                  </a:cubicBezTo>
                  <a:cubicBezTo>
                    <a:pt x="3457" y="27002"/>
                    <a:pt x="1695" y="26050"/>
                    <a:pt x="911" y="25619"/>
                  </a:cubicBezTo>
                  <a:lnTo>
                    <a:pt x="912" y="25619"/>
                  </a:lnTo>
                  <a:cubicBezTo>
                    <a:pt x="918" y="25614"/>
                    <a:pt x="925" y="25606"/>
                    <a:pt x="930" y="25599"/>
                  </a:cubicBezTo>
                  <a:cubicBezTo>
                    <a:pt x="2131" y="24231"/>
                    <a:pt x="8641" y="15058"/>
                    <a:pt x="6884" y="12717"/>
                  </a:cubicBezTo>
                  <a:cubicBezTo>
                    <a:pt x="6715" y="12458"/>
                    <a:pt x="6990" y="10862"/>
                    <a:pt x="7485" y="9232"/>
                  </a:cubicBezTo>
                  <a:cubicBezTo>
                    <a:pt x="7546" y="9034"/>
                    <a:pt x="7395" y="8837"/>
                    <a:pt x="7194" y="8837"/>
                  </a:cubicBezTo>
                  <a:cubicBezTo>
                    <a:pt x="7181" y="8837"/>
                    <a:pt x="7167" y="8838"/>
                    <a:pt x="7154" y="8840"/>
                  </a:cubicBezTo>
                  <a:cubicBezTo>
                    <a:pt x="7106" y="8846"/>
                    <a:pt x="5944" y="9001"/>
                    <a:pt x="4641" y="10014"/>
                  </a:cubicBezTo>
                  <a:cubicBezTo>
                    <a:pt x="4249" y="10319"/>
                    <a:pt x="4044" y="10683"/>
                    <a:pt x="4031" y="11098"/>
                  </a:cubicBezTo>
                  <a:cubicBezTo>
                    <a:pt x="4029" y="11147"/>
                    <a:pt x="4031" y="11198"/>
                    <a:pt x="4035" y="11248"/>
                  </a:cubicBezTo>
                  <a:cubicBezTo>
                    <a:pt x="3591" y="10777"/>
                    <a:pt x="3247" y="10224"/>
                    <a:pt x="3019" y="9618"/>
                  </a:cubicBezTo>
                  <a:cubicBezTo>
                    <a:pt x="2138" y="7298"/>
                    <a:pt x="2299" y="3373"/>
                    <a:pt x="3352" y="1543"/>
                  </a:cubicBezTo>
                  <a:cubicBezTo>
                    <a:pt x="3553" y="1193"/>
                    <a:pt x="3886" y="759"/>
                    <a:pt x="4322" y="687"/>
                  </a:cubicBezTo>
                  <a:cubicBezTo>
                    <a:pt x="4639" y="634"/>
                    <a:pt x="4995" y="612"/>
                    <a:pt x="5370" y="612"/>
                  </a:cubicBezTo>
                  <a:close/>
                  <a:moveTo>
                    <a:pt x="5376" y="1"/>
                  </a:moveTo>
                  <a:cubicBezTo>
                    <a:pt x="4967" y="1"/>
                    <a:pt x="4574" y="25"/>
                    <a:pt x="4222" y="84"/>
                  </a:cubicBezTo>
                  <a:cubicBezTo>
                    <a:pt x="3681" y="174"/>
                    <a:pt x="3210" y="563"/>
                    <a:pt x="2821" y="1240"/>
                  </a:cubicBezTo>
                  <a:cubicBezTo>
                    <a:pt x="1675" y="3235"/>
                    <a:pt x="1496" y="7331"/>
                    <a:pt x="2446" y="9836"/>
                  </a:cubicBezTo>
                  <a:cubicBezTo>
                    <a:pt x="2911" y="11061"/>
                    <a:pt x="3744" y="12031"/>
                    <a:pt x="4921" y="12718"/>
                  </a:cubicBezTo>
                  <a:cubicBezTo>
                    <a:pt x="4970" y="12747"/>
                    <a:pt x="5023" y="12760"/>
                    <a:pt x="5075" y="12760"/>
                  </a:cubicBezTo>
                  <a:cubicBezTo>
                    <a:pt x="5171" y="12760"/>
                    <a:pt x="5264" y="12715"/>
                    <a:pt x="5324" y="12633"/>
                  </a:cubicBezTo>
                  <a:cubicBezTo>
                    <a:pt x="5416" y="12506"/>
                    <a:pt x="5396" y="12328"/>
                    <a:pt x="5278" y="12224"/>
                  </a:cubicBezTo>
                  <a:cubicBezTo>
                    <a:pt x="4977" y="11959"/>
                    <a:pt x="4630" y="11511"/>
                    <a:pt x="4642" y="11116"/>
                  </a:cubicBezTo>
                  <a:cubicBezTo>
                    <a:pt x="4649" y="10890"/>
                    <a:pt x="4771" y="10689"/>
                    <a:pt x="5016" y="10497"/>
                  </a:cubicBezTo>
                  <a:cubicBezTo>
                    <a:pt x="5696" y="9970"/>
                    <a:pt x="6333" y="9701"/>
                    <a:pt x="6748" y="9568"/>
                  </a:cubicBezTo>
                  <a:lnTo>
                    <a:pt x="6748" y="9568"/>
                  </a:lnTo>
                  <a:cubicBezTo>
                    <a:pt x="6425" y="10718"/>
                    <a:pt x="5997" y="12557"/>
                    <a:pt x="6394" y="13085"/>
                  </a:cubicBezTo>
                  <a:cubicBezTo>
                    <a:pt x="6577" y="13329"/>
                    <a:pt x="6624" y="13763"/>
                    <a:pt x="6532" y="14339"/>
                  </a:cubicBezTo>
                  <a:cubicBezTo>
                    <a:pt x="5987" y="17759"/>
                    <a:pt x="966" y="24811"/>
                    <a:pt x="292" y="25385"/>
                  </a:cubicBezTo>
                  <a:cubicBezTo>
                    <a:pt x="37" y="25465"/>
                    <a:pt x="1" y="25811"/>
                    <a:pt x="233" y="25943"/>
                  </a:cubicBezTo>
                  <a:lnTo>
                    <a:pt x="243" y="25948"/>
                  </a:lnTo>
                  <a:cubicBezTo>
                    <a:pt x="634" y="26168"/>
                    <a:pt x="2713" y="27324"/>
                    <a:pt x="5282" y="28557"/>
                  </a:cubicBezTo>
                  <a:cubicBezTo>
                    <a:pt x="6369" y="29079"/>
                    <a:pt x="7541" y="29339"/>
                    <a:pt x="8763" y="29339"/>
                  </a:cubicBezTo>
                  <a:cubicBezTo>
                    <a:pt x="9882" y="29339"/>
                    <a:pt x="11043" y="29120"/>
                    <a:pt x="12215" y="28682"/>
                  </a:cubicBezTo>
                  <a:cubicBezTo>
                    <a:pt x="16615" y="27033"/>
                    <a:pt x="20091" y="22863"/>
                    <a:pt x="21458" y="19686"/>
                  </a:cubicBezTo>
                  <a:cubicBezTo>
                    <a:pt x="23210" y="15615"/>
                    <a:pt x="25145" y="7668"/>
                    <a:pt x="21282" y="3701"/>
                  </a:cubicBezTo>
                  <a:cubicBezTo>
                    <a:pt x="18557" y="902"/>
                    <a:pt x="14984" y="333"/>
                    <a:pt x="12531" y="333"/>
                  </a:cubicBezTo>
                  <a:cubicBezTo>
                    <a:pt x="11109" y="333"/>
                    <a:pt x="10063" y="524"/>
                    <a:pt x="9778" y="583"/>
                  </a:cubicBezTo>
                  <a:cubicBezTo>
                    <a:pt x="9357" y="485"/>
                    <a:pt x="7198" y="1"/>
                    <a:pt x="5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534;p54">
              <a:extLst>
                <a:ext uri="{FF2B5EF4-FFF2-40B4-BE49-F238E27FC236}">
                  <a16:creationId xmlns:a16="http://schemas.microsoft.com/office/drawing/2014/main" id="{0ED069DD-A119-6B7D-FCA7-8390564BC3D8}"/>
                </a:ext>
              </a:extLst>
            </p:cNvPr>
            <p:cNvSpPr/>
            <p:nvPr/>
          </p:nvSpPr>
          <p:spPr>
            <a:xfrm>
              <a:off x="4487550" y="2972400"/>
              <a:ext cx="397725" cy="721650"/>
            </a:xfrm>
            <a:custGeom>
              <a:avLst/>
              <a:gdLst/>
              <a:ahLst/>
              <a:cxnLst/>
              <a:rect l="l" t="t" r="r" b="b"/>
              <a:pathLst>
                <a:path w="15909" h="28866" extrusionOk="0">
                  <a:moveTo>
                    <a:pt x="5646" y="1"/>
                  </a:moveTo>
                  <a:lnTo>
                    <a:pt x="1" y="23606"/>
                  </a:lnTo>
                  <a:lnTo>
                    <a:pt x="11547" y="28866"/>
                  </a:lnTo>
                  <a:lnTo>
                    <a:pt x="15908" y="6672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535;p54">
              <a:extLst>
                <a:ext uri="{FF2B5EF4-FFF2-40B4-BE49-F238E27FC236}">
                  <a16:creationId xmlns:a16="http://schemas.microsoft.com/office/drawing/2014/main" id="{60D129BF-63D0-088A-5E51-3AE1F503A2E1}"/>
                </a:ext>
              </a:extLst>
            </p:cNvPr>
            <p:cNvSpPr/>
            <p:nvPr/>
          </p:nvSpPr>
          <p:spPr>
            <a:xfrm>
              <a:off x="4479275" y="2964725"/>
              <a:ext cx="414125" cy="736975"/>
            </a:xfrm>
            <a:custGeom>
              <a:avLst/>
              <a:gdLst/>
              <a:ahLst/>
              <a:cxnLst/>
              <a:rect l="l" t="t" r="r" b="b"/>
              <a:pathLst>
                <a:path w="16565" h="29479" extrusionOk="0">
                  <a:moveTo>
                    <a:pt x="6173" y="801"/>
                  </a:moveTo>
                  <a:lnTo>
                    <a:pt x="15899" y="7123"/>
                  </a:lnTo>
                  <a:lnTo>
                    <a:pt x="11652" y="28734"/>
                  </a:lnTo>
                  <a:lnTo>
                    <a:pt x="689" y="23738"/>
                  </a:lnTo>
                  <a:lnTo>
                    <a:pt x="6173" y="801"/>
                  </a:lnTo>
                  <a:close/>
                  <a:moveTo>
                    <a:pt x="5976" y="0"/>
                  </a:moveTo>
                  <a:cubicBezTo>
                    <a:pt x="5842" y="0"/>
                    <a:pt x="5713" y="91"/>
                    <a:pt x="5679" y="236"/>
                  </a:cubicBezTo>
                  <a:lnTo>
                    <a:pt x="34" y="23841"/>
                  </a:lnTo>
                  <a:cubicBezTo>
                    <a:pt x="1" y="23984"/>
                    <a:pt x="71" y="24130"/>
                    <a:pt x="206" y="24191"/>
                  </a:cubicBezTo>
                  <a:lnTo>
                    <a:pt x="11751" y="29451"/>
                  </a:lnTo>
                  <a:cubicBezTo>
                    <a:pt x="11791" y="29470"/>
                    <a:pt x="11834" y="29479"/>
                    <a:pt x="11878" y="29479"/>
                  </a:cubicBezTo>
                  <a:cubicBezTo>
                    <a:pt x="12024" y="29479"/>
                    <a:pt x="12150" y="29376"/>
                    <a:pt x="12178" y="29232"/>
                  </a:cubicBezTo>
                  <a:lnTo>
                    <a:pt x="16540" y="7037"/>
                  </a:lnTo>
                  <a:cubicBezTo>
                    <a:pt x="16564" y="6914"/>
                    <a:pt x="16512" y="6790"/>
                    <a:pt x="16407" y="6722"/>
                  </a:cubicBezTo>
                  <a:lnTo>
                    <a:pt x="6143" y="51"/>
                  </a:lnTo>
                  <a:cubicBezTo>
                    <a:pt x="6091" y="16"/>
                    <a:pt x="6033" y="0"/>
                    <a:pt x="59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536;p54">
              <a:extLst>
                <a:ext uri="{FF2B5EF4-FFF2-40B4-BE49-F238E27FC236}">
                  <a16:creationId xmlns:a16="http://schemas.microsoft.com/office/drawing/2014/main" id="{84CD6264-DFB9-C830-F761-D605E41DC248}"/>
                </a:ext>
              </a:extLst>
            </p:cNvPr>
            <p:cNvSpPr/>
            <p:nvPr/>
          </p:nvSpPr>
          <p:spPr>
            <a:xfrm>
              <a:off x="4521150" y="3033325"/>
              <a:ext cx="330550" cy="599800"/>
            </a:xfrm>
            <a:custGeom>
              <a:avLst/>
              <a:gdLst/>
              <a:ahLst/>
              <a:cxnLst/>
              <a:rect l="l" t="t" r="r" b="b"/>
              <a:pathLst>
                <a:path w="13222" h="23992" extrusionOk="0">
                  <a:moveTo>
                    <a:pt x="4692" y="1"/>
                  </a:moveTo>
                  <a:lnTo>
                    <a:pt x="1" y="19620"/>
                  </a:lnTo>
                  <a:lnTo>
                    <a:pt x="9596" y="23992"/>
                  </a:lnTo>
                  <a:lnTo>
                    <a:pt x="13222" y="55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537;p54">
              <a:extLst>
                <a:ext uri="{FF2B5EF4-FFF2-40B4-BE49-F238E27FC236}">
                  <a16:creationId xmlns:a16="http://schemas.microsoft.com/office/drawing/2014/main" id="{7C668A32-F05A-6F4C-4574-026D2F6DDBCF}"/>
                </a:ext>
              </a:extLst>
            </p:cNvPr>
            <p:cNvSpPr/>
            <p:nvPr/>
          </p:nvSpPr>
          <p:spPr>
            <a:xfrm>
              <a:off x="4512850" y="3025675"/>
              <a:ext cx="346950" cy="615100"/>
            </a:xfrm>
            <a:custGeom>
              <a:avLst/>
              <a:gdLst/>
              <a:ahLst/>
              <a:cxnLst/>
              <a:rect l="l" t="t" r="r" b="b"/>
              <a:pathLst>
                <a:path w="13878" h="24604" extrusionOk="0">
                  <a:moveTo>
                    <a:pt x="5220" y="800"/>
                  </a:moveTo>
                  <a:lnTo>
                    <a:pt x="13214" y="5995"/>
                  </a:lnTo>
                  <a:lnTo>
                    <a:pt x="9703" y="23858"/>
                  </a:lnTo>
                  <a:lnTo>
                    <a:pt x="688" y="19752"/>
                  </a:lnTo>
                  <a:lnTo>
                    <a:pt x="5220" y="800"/>
                  </a:lnTo>
                  <a:close/>
                  <a:moveTo>
                    <a:pt x="5023" y="1"/>
                  </a:moveTo>
                  <a:cubicBezTo>
                    <a:pt x="4889" y="1"/>
                    <a:pt x="4760" y="91"/>
                    <a:pt x="4726" y="236"/>
                  </a:cubicBezTo>
                  <a:lnTo>
                    <a:pt x="35" y="19855"/>
                  </a:lnTo>
                  <a:cubicBezTo>
                    <a:pt x="0" y="19998"/>
                    <a:pt x="72" y="20144"/>
                    <a:pt x="205" y="20205"/>
                  </a:cubicBezTo>
                  <a:lnTo>
                    <a:pt x="9802" y="24576"/>
                  </a:lnTo>
                  <a:cubicBezTo>
                    <a:pt x="9842" y="24594"/>
                    <a:pt x="9885" y="24604"/>
                    <a:pt x="9928" y="24604"/>
                  </a:cubicBezTo>
                  <a:cubicBezTo>
                    <a:pt x="10074" y="24604"/>
                    <a:pt x="10199" y="24500"/>
                    <a:pt x="10228" y="24357"/>
                  </a:cubicBezTo>
                  <a:lnTo>
                    <a:pt x="13853" y="5910"/>
                  </a:lnTo>
                  <a:cubicBezTo>
                    <a:pt x="13877" y="5788"/>
                    <a:pt x="13825" y="5663"/>
                    <a:pt x="13720" y="5594"/>
                  </a:cubicBezTo>
                  <a:lnTo>
                    <a:pt x="5190" y="51"/>
                  </a:lnTo>
                  <a:cubicBezTo>
                    <a:pt x="5138" y="17"/>
                    <a:pt x="5080" y="1"/>
                    <a:pt x="5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538;p54">
              <a:extLst>
                <a:ext uri="{FF2B5EF4-FFF2-40B4-BE49-F238E27FC236}">
                  <a16:creationId xmlns:a16="http://schemas.microsoft.com/office/drawing/2014/main" id="{77FEA644-FCC6-9CAB-A5A3-BA78CFC3F452}"/>
                </a:ext>
              </a:extLst>
            </p:cNvPr>
            <p:cNvSpPr/>
            <p:nvPr/>
          </p:nvSpPr>
          <p:spPr>
            <a:xfrm>
              <a:off x="4776225" y="3139175"/>
              <a:ext cx="503550" cy="586950"/>
            </a:xfrm>
            <a:custGeom>
              <a:avLst/>
              <a:gdLst/>
              <a:ahLst/>
              <a:cxnLst/>
              <a:rect l="l" t="t" r="r" b="b"/>
              <a:pathLst>
                <a:path w="20142" h="23478" extrusionOk="0">
                  <a:moveTo>
                    <a:pt x="4361" y="1"/>
                  </a:moveTo>
                  <a:lnTo>
                    <a:pt x="0" y="22195"/>
                  </a:lnTo>
                  <a:lnTo>
                    <a:pt x="17063" y="23478"/>
                  </a:lnTo>
                  <a:lnTo>
                    <a:pt x="20142" y="771"/>
                  </a:lnTo>
                  <a:lnTo>
                    <a:pt x="4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539;p54">
              <a:extLst>
                <a:ext uri="{FF2B5EF4-FFF2-40B4-BE49-F238E27FC236}">
                  <a16:creationId xmlns:a16="http://schemas.microsoft.com/office/drawing/2014/main" id="{3825F617-37DB-04F3-7C64-5591B4626750}"/>
                </a:ext>
              </a:extLst>
            </p:cNvPr>
            <p:cNvSpPr/>
            <p:nvPr/>
          </p:nvSpPr>
          <p:spPr>
            <a:xfrm>
              <a:off x="4767825" y="3131475"/>
              <a:ext cx="520150" cy="602300"/>
            </a:xfrm>
            <a:custGeom>
              <a:avLst/>
              <a:gdLst/>
              <a:ahLst/>
              <a:cxnLst/>
              <a:rect l="l" t="t" r="r" b="b"/>
              <a:pathLst>
                <a:path w="20806" h="24092" extrusionOk="0">
                  <a:moveTo>
                    <a:pt x="4948" y="627"/>
                  </a:moveTo>
                  <a:lnTo>
                    <a:pt x="20130" y="1368"/>
                  </a:lnTo>
                  <a:lnTo>
                    <a:pt x="17134" y="23459"/>
                  </a:lnTo>
                  <a:lnTo>
                    <a:pt x="703" y="22224"/>
                  </a:lnTo>
                  <a:lnTo>
                    <a:pt x="4948" y="627"/>
                  </a:lnTo>
                  <a:close/>
                  <a:moveTo>
                    <a:pt x="4675" y="1"/>
                  </a:moveTo>
                  <a:cubicBezTo>
                    <a:pt x="4523" y="1"/>
                    <a:pt x="4425" y="112"/>
                    <a:pt x="4398" y="250"/>
                  </a:cubicBezTo>
                  <a:lnTo>
                    <a:pt x="36" y="22444"/>
                  </a:lnTo>
                  <a:cubicBezTo>
                    <a:pt x="0" y="22625"/>
                    <a:pt x="130" y="22794"/>
                    <a:pt x="313" y="22809"/>
                  </a:cubicBezTo>
                  <a:lnTo>
                    <a:pt x="17376" y="24092"/>
                  </a:lnTo>
                  <a:lnTo>
                    <a:pt x="17399" y="24092"/>
                  </a:lnTo>
                  <a:cubicBezTo>
                    <a:pt x="17400" y="24092"/>
                    <a:pt x="17401" y="24092"/>
                    <a:pt x="17401" y="24092"/>
                  </a:cubicBezTo>
                  <a:cubicBezTo>
                    <a:pt x="17553" y="24092"/>
                    <a:pt x="17682" y="23978"/>
                    <a:pt x="17703" y="23827"/>
                  </a:cubicBezTo>
                  <a:lnTo>
                    <a:pt x="20781" y="1120"/>
                  </a:lnTo>
                  <a:cubicBezTo>
                    <a:pt x="20806" y="942"/>
                    <a:pt x="20673" y="782"/>
                    <a:pt x="20493" y="773"/>
                  </a:cubicBezTo>
                  <a:lnTo>
                    <a:pt x="4713" y="3"/>
                  </a:lnTo>
                  <a:cubicBezTo>
                    <a:pt x="4700" y="1"/>
                    <a:pt x="4687" y="1"/>
                    <a:pt x="4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540;p54">
              <a:extLst>
                <a:ext uri="{FF2B5EF4-FFF2-40B4-BE49-F238E27FC236}">
                  <a16:creationId xmlns:a16="http://schemas.microsoft.com/office/drawing/2014/main" id="{9D510E1B-5582-5A80-D7DD-249A25E0B0BA}"/>
                </a:ext>
              </a:extLst>
            </p:cNvPr>
            <p:cNvSpPr/>
            <p:nvPr/>
          </p:nvSpPr>
          <p:spPr>
            <a:xfrm>
              <a:off x="5001425" y="3372175"/>
              <a:ext cx="31550" cy="20450"/>
            </a:xfrm>
            <a:custGeom>
              <a:avLst/>
              <a:gdLst/>
              <a:ahLst/>
              <a:cxnLst/>
              <a:rect l="l" t="t" r="r" b="b"/>
              <a:pathLst>
                <a:path w="1262" h="818" extrusionOk="0">
                  <a:moveTo>
                    <a:pt x="132" y="0"/>
                  </a:moveTo>
                  <a:lnTo>
                    <a:pt x="1" y="766"/>
                  </a:lnTo>
                  <a:lnTo>
                    <a:pt x="1146" y="818"/>
                  </a:lnTo>
                  <a:lnTo>
                    <a:pt x="1261" y="8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541;p54">
              <a:extLst>
                <a:ext uri="{FF2B5EF4-FFF2-40B4-BE49-F238E27FC236}">
                  <a16:creationId xmlns:a16="http://schemas.microsoft.com/office/drawing/2014/main" id="{2DB0C25E-0D50-5411-F2F3-A695DD582914}"/>
                </a:ext>
              </a:extLst>
            </p:cNvPr>
            <p:cNvSpPr/>
            <p:nvPr/>
          </p:nvSpPr>
          <p:spPr>
            <a:xfrm>
              <a:off x="5028375" y="3490350"/>
              <a:ext cx="44100" cy="29800"/>
            </a:xfrm>
            <a:custGeom>
              <a:avLst/>
              <a:gdLst/>
              <a:ahLst/>
              <a:cxnLst/>
              <a:rect l="l" t="t" r="r" b="b"/>
              <a:pathLst>
                <a:path w="1764" h="1192" extrusionOk="0">
                  <a:moveTo>
                    <a:pt x="169" y="0"/>
                  </a:moveTo>
                  <a:lnTo>
                    <a:pt x="0" y="1082"/>
                  </a:lnTo>
                  <a:lnTo>
                    <a:pt x="1580" y="1191"/>
                  </a:lnTo>
                  <a:lnTo>
                    <a:pt x="1764" y="7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542;p54">
              <a:extLst>
                <a:ext uri="{FF2B5EF4-FFF2-40B4-BE49-F238E27FC236}">
                  <a16:creationId xmlns:a16="http://schemas.microsoft.com/office/drawing/2014/main" id="{D90DF6C7-8E7C-2B96-EE01-598F3534F220}"/>
                </a:ext>
              </a:extLst>
            </p:cNvPr>
            <p:cNvSpPr/>
            <p:nvPr/>
          </p:nvSpPr>
          <p:spPr>
            <a:xfrm>
              <a:off x="4961500" y="3288850"/>
              <a:ext cx="39400" cy="22250"/>
            </a:xfrm>
            <a:custGeom>
              <a:avLst/>
              <a:gdLst/>
              <a:ahLst/>
              <a:cxnLst/>
              <a:rect l="l" t="t" r="r" b="b"/>
              <a:pathLst>
                <a:path w="1576" h="890" extrusionOk="0">
                  <a:moveTo>
                    <a:pt x="146" y="0"/>
                  </a:moveTo>
                  <a:lnTo>
                    <a:pt x="0" y="823"/>
                  </a:lnTo>
                  <a:lnTo>
                    <a:pt x="1439" y="890"/>
                  </a:lnTo>
                  <a:lnTo>
                    <a:pt x="1575" y="10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543;p54">
              <a:extLst>
                <a:ext uri="{FF2B5EF4-FFF2-40B4-BE49-F238E27FC236}">
                  <a16:creationId xmlns:a16="http://schemas.microsoft.com/office/drawing/2014/main" id="{2C0A24FA-F0ED-5E9A-7F02-C3F49B83D475}"/>
                </a:ext>
              </a:extLst>
            </p:cNvPr>
            <p:cNvSpPr/>
            <p:nvPr/>
          </p:nvSpPr>
          <p:spPr>
            <a:xfrm>
              <a:off x="5015175" y="3292575"/>
              <a:ext cx="30225" cy="20600"/>
            </a:xfrm>
            <a:custGeom>
              <a:avLst/>
              <a:gdLst/>
              <a:ahLst/>
              <a:cxnLst/>
              <a:rect l="l" t="t" r="r" b="b"/>
              <a:pathLst>
                <a:path w="1209" h="824" extrusionOk="0">
                  <a:moveTo>
                    <a:pt x="134" y="1"/>
                  </a:moveTo>
                  <a:lnTo>
                    <a:pt x="0" y="774"/>
                  </a:lnTo>
                  <a:lnTo>
                    <a:pt x="1091" y="824"/>
                  </a:lnTo>
                  <a:lnTo>
                    <a:pt x="1209" y="76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544;p54">
              <a:extLst>
                <a:ext uri="{FF2B5EF4-FFF2-40B4-BE49-F238E27FC236}">
                  <a16:creationId xmlns:a16="http://schemas.microsoft.com/office/drawing/2014/main" id="{21D4D0B6-3BBE-6E13-C15C-1D1CE6E525F7}"/>
                </a:ext>
              </a:extLst>
            </p:cNvPr>
            <p:cNvSpPr/>
            <p:nvPr/>
          </p:nvSpPr>
          <p:spPr>
            <a:xfrm>
              <a:off x="4993975" y="3408725"/>
              <a:ext cx="33375" cy="27750"/>
            </a:xfrm>
            <a:custGeom>
              <a:avLst/>
              <a:gdLst/>
              <a:ahLst/>
              <a:cxnLst/>
              <a:rect l="l" t="t" r="r" b="b"/>
              <a:pathLst>
                <a:path w="1335" h="1110" extrusionOk="0">
                  <a:moveTo>
                    <a:pt x="178" y="1"/>
                  </a:moveTo>
                  <a:lnTo>
                    <a:pt x="1" y="1028"/>
                  </a:lnTo>
                  <a:lnTo>
                    <a:pt x="1170" y="1110"/>
                  </a:lnTo>
                  <a:lnTo>
                    <a:pt x="1334" y="54"/>
                  </a:lnTo>
                  <a:lnTo>
                    <a:pt x="1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545;p54">
              <a:extLst>
                <a:ext uri="{FF2B5EF4-FFF2-40B4-BE49-F238E27FC236}">
                  <a16:creationId xmlns:a16="http://schemas.microsoft.com/office/drawing/2014/main" id="{826DDE1B-E2AE-EBBC-7C59-022F1A1F4E66}"/>
                </a:ext>
              </a:extLst>
            </p:cNvPr>
            <p:cNvSpPr/>
            <p:nvPr/>
          </p:nvSpPr>
          <p:spPr>
            <a:xfrm>
              <a:off x="5053250" y="3331400"/>
              <a:ext cx="45325" cy="29450"/>
            </a:xfrm>
            <a:custGeom>
              <a:avLst/>
              <a:gdLst/>
              <a:ahLst/>
              <a:cxnLst/>
              <a:rect l="l" t="t" r="r" b="b"/>
              <a:pathLst>
                <a:path w="1813" h="1178" extrusionOk="0">
                  <a:moveTo>
                    <a:pt x="166" y="1"/>
                  </a:moveTo>
                  <a:lnTo>
                    <a:pt x="0" y="1063"/>
                  </a:lnTo>
                  <a:lnTo>
                    <a:pt x="1632" y="1177"/>
                  </a:lnTo>
                  <a:lnTo>
                    <a:pt x="1813" y="77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546;p54">
              <a:extLst>
                <a:ext uri="{FF2B5EF4-FFF2-40B4-BE49-F238E27FC236}">
                  <a16:creationId xmlns:a16="http://schemas.microsoft.com/office/drawing/2014/main" id="{E155FF89-5911-F5F4-FAAD-5D2452730B96}"/>
                </a:ext>
              </a:extLst>
            </p:cNvPr>
            <p:cNvSpPr/>
            <p:nvPr/>
          </p:nvSpPr>
          <p:spPr>
            <a:xfrm>
              <a:off x="4975600" y="3199350"/>
              <a:ext cx="40900" cy="32350"/>
            </a:xfrm>
            <a:custGeom>
              <a:avLst/>
              <a:gdLst/>
              <a:ahLst/>
              <a:cxnLst/>
              <a:rect l="l" t="t" r="r" b="b"/>
              <a:pathLst>
                <a:path w="1636" h="1294" extrusionOk="0">
                  <a:moveTo>
                    <a:pt x="218" y="1"/>
                  </a:moveTo>
                  <a:lnTo>
                    <a:pt x="0" y="1228"/>
                  </a:lnTo>
                  <a:lnTo>
                    <a:pt x="1425" y="1294"/>
                  </a:lnTo>
                  <a:lnTo>
                    <a:pt x="1635" y="7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547;p54">
              <a:extLst>
                <a:ext uri="{FF2B5EF4-FFF2-40B4-BE49-F238E27FC236}">
                  <a16:creationId xmlns:a16="http://schemas.microsoft.com/office/drawing/2014/main" id="{0B46B675-D6A1-E9C5-16F9-182F7F01F16E}"/>
                </a:ext>
              </a:extLst>
            </p:cNvPr>
            <p:cNvSpPr/>
            <p:nvPr/>
          </p:nvSpPr>
          <p:spPr>
            <a:xfrm>
              <a:off x="5028900" y="3202125"/>
              <a:ext cx="30700" cy="31600"/>
            </a:xfrm>
            <a:custGeom>
              <a:avLst/>
              <a:gdLst/>
              <a:ahLst/>
              <a:cxnLst/>
              <a:rect l="l" t="t" r="r" b="b"/>
              <a:pathLst>
                <a:path w="1228" h="1264" extrusionOk="0">
                  <a:moveTo>
                    <a:pt x="211" y="1"/>
                  </a:moveTo>
                  <a:lnTo>
                    <a:pt x="0" y="1215"/>
                  </a:lnTo>
                  <a:lnTo>
                    <a:pt x="1038" y="1264"/>
                  </a:lnTo>
                  <a:lnTo>
                    <a:pt x="1228" y="53"/>
                  </a:lnTo>
                  <a:lnTo>
                    <a:pt x="2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548;p54">
              <a:extLst>
                <a:ext uri="{FF2B5EF4-FFF2-40B4-BE49-F238E27FC236}">
                  <a16:creationId xmlns:a16="http://schemas.microsoft.com/office/drawing/2014/main" id="{1D2DFB26-DA68-CEEE-D136-A125197B3523}"/>
                </a:ext>
              </a:extLst>
            </p:cNvPr>
            <p:cNvSpPr/>
            <p:nvPr/>
          </p:nvSpPr>
          <p:spPr>
            <a:xfrm>
              <a:off x="4968250" y="3247475"/>
              <a:ext cx="39950" cy="26500"/>
            </a:xfrm>
            <a:custGeom>
              <a:avLst/>
              <a:gdLst/>
              <a:ahLst/>
              <a:cxnLst/>
              <a:rect l="l" t="t" r="r" b="b"/>
              <a:pathLst>
                <a:path w="1598" h="1060" extrusionOk="0">
                  <a:moveTo>
                    <a:pt x="170" y="0"/>
                  </a:moveTo>
                  <a:lnTo>
                    <a:pt x="0" y="959"/>
                  </a:lnTo>
                  <a:lnTo>
                    <a:pt x="1426" y="1059"/>
                  </a:lnTo>
                  <a:lnTo>
                    <a:pt x="1598" y="65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549;p54">
              <a:extLst>
                <a:ext uri="{FF2B5EF4-FFF2-40B4-BE49-F238E27FC236}">
                  <a16:creationId xmlns:a16="http://schemas.microsoft.com/office/drawing/2014/main" id="{949ECE92-2A62-FBDC-3687-D4DBB4D1B54F}"/>
                </a:ext>
              </a:extLst>
            </p:cNvPr>
            <p:cNvSpPr/>
            <p:nvPr/>
          </p:nvSpPr>
          <p:spPr>
            <a:xfrm>
              <a:off x="5007750" y="3329325"/>
              <a:ext cx="32000" cy="27425"/>
            </a:xfrm>
            <a:custGeom>
              <a:avLst/>
              <a:gdLst/>
              <a:ahLst/>
              <a:cxnLst/>
              <a:rect l="l" t="t" r="r" b="b"/>
              <a:pathLst>
                <a:path w="1280" h="1097" extrusionOk="0">
                  <a:moveTo>
                    <a:pt x="176" y="1"/>
                  </a:moveTo>
                  <a:lnTo>
                    <a:pt x="0" y="1019"/>
                  </a:lnTo>
                  <a:lnTo>
                    <a:pt x="1117" y="1096"/>
                  </a:lnTo>
                  <a:lnTo>
                    <a:pt x="1280" y="52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550;p54">
              <a:extLst>
                <a:ext uri="{FF2B5EF4-FFF2-40B4-BE49-F238E27FC236}">
                  <a16:creationId xmlns:a16="http://schemas.microsoft.com/office/drawing/2014/main" id="{CDA35036-CEBC-6086-9FDD-F725C313B8B1}"/>
                </a:ext>
              </a:extLst>
            </p:cNvPr>
            <p:cNvSpPr/>
            <p:nvPr/>
          </p:nvSpPr>
          <p:spPr>
            <a:xfrm>
              <a:off x="5021500" y="3249925"/>
              <a:ext cx="30650" cy="27150"/>
            </a:xfrm>
            <a:custGeom>
              <a:avLst/>
              <a:gdLst/>
              <a:ahLst/>
              <a:cxnLst/>
              <a:rect l="l" t="t" r="r" b="b"/>
              <a:pathLst>
                <a:path w="1226" h="1086" extrusionOk="0">
                  <a:moveTo>
                    <a:pt x="176" y="1"/>
                  </a:moveTo>
                  <a:lnTo>
                    <a:pt x="1" y="1011"/>
                  </a:lnTo>
                  <a:lnTo>
                    <a:pt x="1064" y="1085"/>
                  </a:lnTo>
                  <a:lnTo>
                    <a:pt x="1226" y="49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551;p54">
              <a:extLst>
                <a:ext uri="{FF2B5EF4-FFF2-40B4-BE49-F238E27FC236}">
                  <a16:creationId xmlns:a16="http://schemas.microsoft.com/office/drawing/2014/main" id="{A65FDCA9-3C92-3580-C723-BF275B684B12}"/>
                </a:ext>
              </a:extLst>
            </p:cNvPr>
            <p:cNvSpPr/>
            <p:nvPr/>
          </p:nvSpPr>
          <p:spPr>
            <a:xfrm>
              <a:off x="5040800" y="3410900"/>
              <a:ext cx="44725" cy="29625"/>
            </a:xfrm>
            <a:custGeom>
              <a:avLst/>
              <a:gdLst/>
              <a:ahLst/>
              <a:cxnLst/>
              <a:rect l="l" t="t" r="r" b="b"/>
              <a:pathLst>
                <a:path w="1789" h="1185" extrusionOk="0">
                  <a:moveTo>
                    <a:pt x="168" y="0"/>
                  </a:moveTo>
                  <a:lnTo>
                    <a:pt x="1" y="1071"/>
                  </a:lnTo>
                  <a:lnTo>
                    <a:pt x="1607" y="1184"/>
                  </a:lnTo>
                  <a:lnTo>
                    <a:pt x="1789" y="74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552;p54">
              <a:extLst>
                <a:ext uri="{FF2B5EF4-FFF2-40B4-BE49-F238E27FC236}">
                  <a16:creationId xmlns:a16="http://schemas.microsoft.com/office/drawing/2014/main" id="{4275AB23-2898-DD58-313B-2AEDEE40CD21}"/>
                </a:ext>
              </a:extLst>
            </p:cNvPr>
            <p:cNvSpPr/>
            <p:nvPr/>
          </p:nvSpPr>
          <p:spPr>
            <a:xfrm>
              <a:off x="4886225" y="3444725"/>
              <a:ext cx="33025" cy="22675"/>
            </a:xfrm>
            <a:custGeom>
              <a:avLst/>
              <a:gdLst/>
              <a:ahLst/>
              <a:cxnLst/>
              <a:rect l="l" t="t" r="r" b="b"/>
              <a:pathLst>
                <a:path w="1321" h="907" extrusionOk="0">
                  <a:moveTo>
                    <a:pt x="150" y="1"/>
                  </a:moveTo>
                  <a:lnTo>
                    <a:pt x="0" y="853"/>
                  </a:lnTo>
                  <a:lnTo>
                    <a:pt x="1174" y="907"/>
                  </a:lnTo>
                  <a:lnTo>
                    <a:pt x="1321" y="83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553;p54">
              <a:extLst>
                <a:ext uri="{FF2B5EF4-FFF2-40B4-BE49-F238E27FC236}">
                  <a16:creationId xmlns:a16="http://schemas.microsoft.com/office/drawing/2014/main" id="{7A6FA5B3-BFB5-55D6-0C24-4AAE3F61F637}"/>
                </a:ext>
              </a:extLst>
            </p:cNvPr>
            <p:cNvSpPr/>
            <p:nvPr/>
          </p:nvSpPr>
          <p:spPr>
            <a:xfrm>
              <a:off x="4879075" y="3483450"/>
              <a:ext cx="33425" cy="25525"/>
            </a:xfrm>
            <a:custGeom>
              <a:avLst/>
              <a:gdLst/>
              <a:ahLst/>
              <a:cxnLst/>
              <a:rect l="l" t="t" r="r" b="b"/>
              <a:pathLst>
                <a:path w="1337" h="1021" extrusionOk="0">
                  <a:moveTo>
                    <a:pt x="164" y="0"/>
                  </a:moveTo>
                  <a:lnTo>
                    <a:pt x="0" y="939"/>
                  </a:lnTo>
                  <a:lnTo>
                    <a:pt x="1165" y="1021"/>
                  </a:lnTo>
                  <a:lnTo>
                    <a:pt x="1336" y="5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554;p54">
              <a:extLst>
                <a:ext uri="{FF2B5EF4-FFF2-40B4-BE49-F238E27FC236}">
                  <a16:creationId xmlns:a16="http://schemas.microsoft.com/office/drawing/2014/main" id="{E26B67FD-3F85-433B-3655-5B9747CC669A}"/>
                </a:ext>
              </a:extLst>
            </p:cNvPr>
            <p:cNvSpPr/>
            <p:nvPr/>
          </p:nvSpPr>
          <p:spPr>
            <a:xfrm>
              <a:off x="4872325" y="3524325"/>
              <a:ext cx="32775" cy="22450"/>
            </a:xfrm>
            <a:custGeom>
              <a:avLst/>
              <a:gdLst/>
              <a:ahLst/>
              <a:cxnLst/>
              <a:rect l="l" t="t" r="r" b="b"/>
              <a:pathLst>
                <a:path w="1311" h="898" extrusionOk="0">
                  <a:moveTo>
                    <a:pt x="147" y="1"/>
                  </a:moveTo>
                  <a:lnTo>
                    <a:pt x="0" y="845"/>
                  </a:lnTo>
                  <a:lnTo>
                    <a:pt x="1166" y="898"/>
                  </a:lnTo>
                  <a:lnTo>
                    <a:pt x="1311" y="81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555;p54">
              <a:extLst>
                <a:ext uri="{FF2B5EF4-FFF2-40B4-BE49-F238E27FC236}">
                  <a16:creationId xmlns:a16="http://schemas.microsoft.com/office/drawing/2014/main" id="{ED89D6FC-AD68-FDC2-5A6A-E4C420D0B14E}"/>
                </a:ext>
              </a:extLst>
            </p:cNvPr>
            <p:cNvSpPr/>
            <p:nvPr/>
          </p:nvSpPr>
          <p:spPr>
            <a:xfrm>
              <a:off x="4865125" y="3562850"/>
              <a:ext cx="33250" cy="25725"/>
            </a:xfrm>
            <a:custGeom>
              <a:avLst/>
              <a:gdLst/>
              <a:ahLst/>
              <a:cxnLst/>
              <a:rect l="l" t="t" r="r" b="b"/>
              <a:pathLst>
                <a:path w="1330" h="1029" extrusionOk="0">
                  <a:moveTo>
                    <a:pt x="166" y="0"/>
                  </a:moveTo>
                  <a:lnTo>
                    <a:pt x="0" y="948"/>
                  </a:lnTo>
                  <a:lnTo>
                    <a:pt x="1157" y="1028"/>
                  </a:lnTo>
                  <a:lnTo>
                    <a:pt x="1329" y="5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556;p54">
              <a:extLst>
                <a:ext uri="{FF2B5EF4-FFF2-40B4-BE49-F238E27FC236}">
                  <a16:creationId xmlns:a16="http://schemas.microsoft.com/office/drawing/2014/main" id="{7F54D3F7-7640-7237-63EF-E58BF60F6B94}"/>
                </a:ext>
              </a:extLst>
            </p:cNvPr>
            <p:cNvSpPr/>
            <p:nvPr/>
          </p:nvSpPr>
          <p:spPr>
            <a:xfrm>
              <a:off x="4893000" y="3404050"/>
              <a:ext cx="33625" cy="25325"/>
            </a:xfrm>
            <a:custGeom>
              <a:avLst/>
              <a:gdLst/>
              <a:ahLst/>
              <a:cxnLst/>
              <a:rect l="l" t="t" r="r" b="b"/>
              <a:pathLst>
                <a:path w="1345" h="1013" extrusionOk="0">
                  <a:moveTo>
                    <a:pt x="163" y="0"/>
                  </a:moveTo>
                  <a:lnTo>
                    <a:pt x="1" y="931"/>
                  </a:lnTo>
                  <a:lnTo>
                    <a:pt x="1174" y="1013"/>
                  </a:lnTo>
                  <a:lnTo>
                    <a:pt x="1344" y="55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557;p54">
              <a:extLst>
                <a:ext uri="{FF2B5EF4-FFF2-40B4-BE49-F238E27FC236}">
                  <a16:creationId xmlns:a16="http://schemas.microsoft.com/office/drawing/2014/main" id="{D380CDDC-EDAE-0525-980D-377CA72BCC4E}"/>
                </a:ext>
              </a:extLst>
            </p:cNvPr>
            <p:cNvSpPr/>
            <p:nvPr/>
          </p:nvSpPr>
          <p:spPr>
            <a:xfrm>
              <a:off x="4906950" y="3324675"/>
              <a:ext cx="33775" cy="25150"/>
            </a:xfrm>
            <a:custGeom>
              <a:avLst/>
              <a:gdLst/>
              <a:ahLst/>
              <a:cxnLst/>
              <a:rect l="l" t="t" r="r" b="b"/>
              <a:pathLst>
                <a:path w="1351" h="1006" extrusionOk="0">
                  <a:moveTo>
                    <a:pt x="162" y="1"/>
                  </a:moveTo>
                  <a:lnTo>
                    <a:pt x="1" y="922"/>
                  </a:lnTo>
                  <a:lnTo>
                    <a:pt x="1182" y="1005"/>
                  </a:lnTo>
                  <a:lnTo>
                    <a:pt x="1350" y="55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558;p54">
              <a:extLst>
                <a:ext uri="{FF2B5EF4-FFF2-40B4-BE49-F238E27FC236}">
                  <a16:creationId xmlns:a16="http://schemas.microsoft.com/office/drawing/2014/main" id="{00533419-5D3A-0ABF-B91F-E9CD875262B4}"/>
                </a:ext>
              </a:extLst>
            </p:cNvPr>
            <p:cNvSpPr/>
            <p:nvPr/>
          </p:nvSpPr>
          <p:spPr>
            <a:xfrm>
              <a:off x="4920900" y="3245275"/>
              <a:ext cx="33950" cy="24950"/>
            </a:xfrm>
            <a:custGeom>
              <a:avLst/>
              <a:gdLst/>
              <a:ahLst/>
              <a:cxnLst/>
              <a:rect l="l" t="t" r="r" b="b"/>
              <a:pathLst>
                <a:path w="1358" h="998" extrusionOk="0">
                  <a:moveTo>
                    <a:pt x="161" y="1"/>
                  </a:moveTo>
                  <a:lnTo>
                    <a:pt x="0" y="915"/>
                  </a:lnTo>
                  <a:lnTo>
                    <a:pt x="1189" y="998"/>
                  </a:lnTo>
                  <a:lnTo>
                    <a:pt x="1357" y="55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559;p54">
              <a:extLst>
                <a:ext uri="{FF2B5EF4-FFF2-40B4-BE49-F238E27FC236}">
                  <a16:creationId xmlns:a16="http://schemas.microsoft.com/office/drawing/2014/main" id="{5AAD04A4-AF88-4048-23B1-3841EACBADE9}"/>
                </a:ext>
              </a:extLst>
            </p:cNvPr>
            <p:cNvSpPr/>
            <p:nvPr/>
          </p:nvSpPr>
          <p:spPr>
            <a:xfrm>
              <a:off x="4900150" y="3365100"/>
              <a:ext cx="33250" cy="22900"/>
            </a:xfrm>
            <a:custGeom>
              <a:avLst/>
              <a:gdLst/>
              <a:ahLst/>
              <a:cxnLst/>
              <a:rect l="l" t="t" r="r" b="b"/>
              <a:pathLst>
                <a:path w="1330" h="916" extrusionOk="0">
                  <a:moveTo>
                    <a:pt x="150" y="1"/>
                  </a:moveTo>
                  <a:lnTo>
                    <a:pt x="0" y="862"/>
                  </a:lnTo>
                  <a:lnTo>
                    <a:pt x="1181" y="916"/>
                  </a:lnTo>
                  <a:lnTo>
                    <a:pt x="1330" y="84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560;p54">
              <a:extLst>
                <a:ext uri="{FF2B5EF4-FFF2-40B4-BE49-F238E27FC236}">
                  <a16:creationId xmlns:a16="http://schemas.microsoft.com/office/drawing/2014/main" id="{C771AA02-72EE-B18D-5FB1-3C0C10B7C04E}"/>
                </a:ext>
              </a:extLst>
            </p:cNvPr>
            <p:cNvSpPr/>
            <p:nvPr/>
          </p:nvSpPr>
          <p:spPr>
            <a:xfrm>
              <a:off x="4914050" y="3285550"/>
              <a:ext cx="33500" cy="23100"/>
            </a:xfrm>
            <a:custGeom>
              <a:avLst/>
              <a:gdLst/>
              <a:ahLst/>
              <a:cxnLst/>
              <a:rect l="l" t="t" r="r" b="b"/>
              <a:pathLst>
                <a:path w="1340" h="924" extrusionOk="0">
                  <a:moveTo>
                    <a:pt x="152" y="0"/>
                  </a:moveTo>
                  <a:lnTo>
                    <a:pt x="1" y="868"/>
                  </a:lnTo>
                  <a:lnTo>
                    <a:pt x="1190" y="923"/>
                  </a:lnTo>
                  <a:lnTo>
                    <a:pt x="1340" y="8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561;p54">
              <a:extLst>
                <a:ext uri="{FF2B5EF4-FFF2-40B4-BE49-F238E27FC236}">
                  <a16:creationId xmlns:a16="http://schemas.microsoft.com/office/drawing/2014/main" id="{2D9264DF-D8DC-846D-1527-31051DCCBBCC}"/>
                </a:ext>
              </a:extLst>
            </p:cNvPr>
            <p:cNvSpPr/>
            <p:nvPr/>
          </p:nvSpPr>
          <p:spPr>
            <a:xfrm>
              <a:off x="5065675" y="3251950"/>
              <a:ext cx="45975" cy="29250"/>
            </a:xfrm>
            <a:custGeom>
              <a:avLst/>
              <a:gdLst/>
              <a:ahLst/>
              <a:cxnLst/>
              <a:rect l="l" t="t" r="r" b="b"/>
              <a:pathLst>
                <a:path w="1839" h="1170" extrusionOk="0">
                  <a:moveTo>
                    <a:pt x="165" y="1"/>
                  </a:moveTo>
                  <a:lnTo>
                    <a:pt x="1" y="1053"/>
                  </a:lnTo>
                  <a:lnTo>
                    <a:pt x="1659" y="1169"/>
                  </a:lnTo>
                  <a:lnTo>
                    <a:pt x="1838" y="78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562;p54">
              <a:extLst>
                <a:ext uri="{FF2B5EF4-FFF2-40B4-BE49-F238E27FC236}">
                  <a16:creationId xmlns:a16="http://schemas.microsoft.com/office/drawing/2014/main" id="{B73052B9-B49D-88B0-333D-960C0D06CBC2}"/>
                </a:ext>
              </a:extLst>
            </p:cNvPr>
            <p:cNvSpPr/>
            <p:nvPr/>
          </p:nvSpPr>
          <p:spPr>
            <a:xfrm>
              <a:off x="4856400" y="3603925"/>
              <a:ext cx="34550" cy="35325"/>
            </a:xfrm>
            <a:custGeom>
              <a:avLst/>
              <a:gdLst/>
              <a:ahLst/>
              <a:cxnLst/>
              <a:rect l="l" t="t" r="r" b="b"/>
              <a:pathLst>
                <a:path w="1382" h="1413" extrusionOk="0">
                  <a:moveTo>
                    <a:pt x="227" y="0"/>
                  </a:moveTo>
                  <a:lnTo>
                    <a:pt x="0" y="1295"/>
                  </a:lnTo>
                  <a:lnTo>
                    <a:pt x="1146" y="1413"/>
                  </a:lnTo>
                  <a:lnTo>
                    <a:pt x="1382" y="81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563;p54">
              <a:extLst>
                <a:ext uri="{FF2B5EF4-FFF2-40B4-BE49-F238E27FC236}">
                  <a16:creationId xmlns:a16="http://schemas.microsoft.com/office/drawing/2014/main" id="{91DE7CBC-6D1A-EA5C-C1B2-2A91E56CA5E0}"/>
                </a:ext>
              </a:extLst>
            </p:cNvPr>
            <p:cNvSpPr/>
            <p:nvPr/>
          </p:nvSpPr>
          <p:spPr>
            <a:xfrm>
              <a:off x="5047700" y="3375375"/>
              <a:ext cx="43500" cy="19975"/>
            </a:xfrm>
            <a:custGeom>
              <a:avLst/>
              <a:gdLst/>
              <a:ahLst/>
              <a:cxnLst/>
              <a:rect l="l" t="t" r="r" b="b"/>
              <a:pathLst>
                <a:path w="1740" h="799" extrusionOk="0">
                  <a:moveTo>
                    <a:pt x="114" y="1"/>
                  </a:moveTo>
                  <a:lnTo>
                    <a:pt x="1" y="723"/>
                  </a:lnTo>
                  <a:lnTo>
                    <a:pt x="1628" y="799"/>
                  </a:lnTo>
                  <a:lnTo>
                    <a:pt x="1740" y="115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564;p54">
              <a:extLst>
                <a:ext uri="{FF2B5EF4-FFF2-40B4-BE49-F238E27FC236}">
                  <a16:creationId xmlns:a16="http://schemas.microsoft.com/office/drawing/2014/main" id="{9DE67F69-6FFE-0D14-0506-4876A370E7AF}"/>
                </a:ext>
              </a:extLst>
            </p:cNvPr>
            <p:cNvSpPr/>
            <p:nvPr/>
          </p:nvSpPr>
          <p:spPr>
            <a:xfrm>
              <a:off x="5022900" y="3534800"/>
              <a:ext cx="42125" cy="19400"/>
            </a:xfrm>
            <a:custGeom>
              <a:avLst/>
              <a:gdLst/>
              <a:ahLst/>
              <a:cxnLst/>
              <a:rect l="l" t="t" r="r" b="b"/>
              <a:pathLst>
                <a:path w="1685" h="776" extrusionOk="0">
                  <a:moveTo>
                    <a:pt x="110" y="0"/>
                  </a:moveTo>
                  <a:lnTo>
                    <a:pt x="0" y="703"/>
                  </a:lnTo>
                  <a:lnTo>
                    <a:pt x="1575" y="776"/>
                  </a:lnTo>
                  <a:lnTo>
                    <a:pt x="1685" y="11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565;p54">
              <a:extLst>
                <a:ext uri="{FF2B5EF4-FFF2-40B4-BE49-F238E27FC236}">
                  <a16:creationId xmlns:a16="http://schemas.microsoft.com/office/drawing/2014/main" id="{0FB704B7-9E84-4C7C-FA7F-37517137462E}"/>
                </a:ext>
              </a:extLst>
            </p:cNvPr>
            <p:cNvSpPr/>
            <p:nvPr/>
          </p:nvSpPr>
          <p:spPr>
            <a:xfrm>
              <a:off x="5035300" y="3455100"/>
              <a:ext cx="42800" cy="19675"/>
            </a:xfrm>
            <a:custGeom>
              <a:avLst/>
              <a:gdLst/>
              <a:ahLst/>
              <a:cxnLst/>
              <a:rect l="l" t="t" r="r" b="b"/>
              <a:pathLst>
                <a:path w="1712" h="787" extrusionOk="0">
                  <a:moveTo>
                    <a:pt x="112" y="0"/>
                  </a:moveTo>
                  <a:lnTo>
                    <a:pt x="0" y="712"/>
                  </a:lnTo>
                  <a:lnTo>
                    <a:pt x="1601" y="787"/>
                  </a:lnTo>
                  <a:lnTo>
                    <a:pt x="1712" y="11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566;p54">
              <a:extLst>
                <a:ext uri="{FF2B5EF4-FFF2-40B4-BE49-F238E27FC236}">
                  <a16:creationId xmlns:a16="http://schemas.microsoft.com/office/drawing/2014/main" id="{A24FB958-30FE-AB63-B472-A4BDD197F400}"/>
                </a:ext>
              </a:extLst>
            </p:cNvPr>
            <p:cNvSpPr/>
            <p:nvPr/>
          </p:nvSpPr>
          <p:spPr>
            <a:xfrm>
              <a:off x="4987700" y="3451800"/>
              <a:ext cx="32800" cy="20325"/>
            </a:xfrm>
            <a:custGeom>
              <a:avLst/>
              <a:gdLst/>
              <a:ahLst/>
              <a:cxnLst/>
              <a:rect l="l" t="t" r="r" b="b"/>
              <a:pathLst>
                <a:path w="1312" h="813" extrusionOk="0">
                  <a:moveTo>
                    <a:pt x="131" y="0"/>
                  </a:moveTo>
                  <a:lnTo>
                    <a:pt x="0" y="757"/>
                  </a:lnTo>
                  <a:lnTo>
                    <a:pt x="1199" y="812"/>
                  </a:lnTo>
                  <a:lnTo>
                    <a:pt x="1312" y="8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567;p54">
              <a:extLst>
                <a:ext uri="{FF2B5EF4-FFF2-40B4-BE49-F238E27FC236}">
                  <a16:creationId xmlns:a16="http://schemas.microsoft.com/office/drawing/2014/main" id="{FB435DC8-4EAB-BC2E-470B-91CE40341B9A}"/>
                </a:ext>
              </a:extLst>
            </p:cNvPr>
            <p:cNvSpPr/>
            <p:nvPr/>
          </p:nvSpPr>
          <p:spPr>
            <a:xfrm>
              <a:off x="5015900" y="3569800"/>
              <a:ext cx="43550" cy="30025"/>
            </a:xfrm>
            <a:custGeom>
              <a:avLst/>
              <a:gdLst/>
              <a:ahLst/>
              <a:cxnLst/>
              <a:rect l="l" t="t" r="r" b="b"/>
              <a:pathLst>
                <a:path w="1742" h="1201" extrusionOk="0">
                  <a:moveTo>
                    <a:pt x="172" y="1"/>
                  </a:moveTo>
                  <a:lnTo>
                    <a:pt x="1" y="1092"/>
                  </a:lnTo>
                  <a:lnTo>
                    <a:pt x="1556" y="1200"/>
                  </a:lnTo>
                  <a:lnTo>
                    <a:pt x="1741" y="74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568;p54">
              <a:extLst>
                <a:ext uri="{FF2B5EF4-FFF2-40B4-BE49-F238E27FC236}">
                  <a16:creationId xmlns:a16="http://schemas.microsoft.com/office/drawing/2014/main" id="{955F9E75-B58E-9BEB-5F74-57B7F86A519E}"/>
                </a:ext>
              </a:extLst>
            </p:cNvPr>
            <p:cNvSpPr/>
            <p:nvPr/>
          </p:nvSpPr>
          <p:spPr>
            <a:xfrm>
              <a:off x="5007400" y="3614500"/>
              <a:ext cx="44550" cy="41075"/>
            </a:xfrm>
            <a:custGeom>
              <a:avLst/>
              <a:gdLst/>
              <a:ahLst/>
              <a:cxnLst/>
              <a:rect l="l" t="t" r="r" b="b"/>
              <a:pathLst>
                <a:path w="1782" h="1643" extrusionOk="0">
                  <a:moveTo>
                    <a:pt x="232" y="0"/>
                  </a:moveTo>
                  <a:lnTo>
                    <a:pt x="1" y="1487"/>
                  </a:lnTo>
                  <a:lnTo>
                    <a:pt x="1530" y="1642"/>
                  </a:lnTo>
                  <a:lnTo>
                    <a:pt x="1781" y="109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569;p54">
              <a:extLst>
                <a:ext uri="{FF2B5EF4-FFF2-40B4-BE49-F238E27FC236}">
                  <a16:creationId xmlns:a16="http://schemas.microsoft.com/office/drawing/2014/main" id="{94CB4FD9-1C6A-4419-68FA-146D551E4E2D}"/>
                </a:ext>
              </a:extLst>
            </p:cNvPr>
            <p:cNvSpPr/>
            <p:nvPr/>
          </p:nvSpPr>
          <p:spPr>
            <a:xfrm>
              <a:off x="4954100" y="3326875"/>
              <a:ext cx="40375" cy="26675"/>
            </a:xfrm>
            <a:custGeom>
              <a:avLst/>
              <a:gdLst/>
              <a:ahLst/>
              <a:cxnLst/>
              <a:rect l="l" t="t" r="r" b="b"/>
              <a:pathLst>
                <a:path w="1615" h="1067" extrusionOk="0">
                  <a:moveTo>
                    <a:pt x="172" y="0"/>
                  </a:moveTo>
                  <a:lnTo>
                    <a:pt x="0" y="966"/>
                  </a:lnTo>
                  <a:lnTo>
                    <a:pt x="1442" y="1067"/>
                  </a:lnTo>
                  <a:lnTo>
                    <a:pt x="1614" y="67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570;p54">
              <a:extLst>
                <a:ext uri="{FF2B5EF4-FFF2-40B4-BE49-F238E27FC236}">
                  <a16:creationId xmlns:a16="http://schemas.microsoft.com/office/drawing/2014/main" id="{4E539DCA-2206-0279-C499-7718BE3F186E}"/>
                </a:ext>
              </a:extLst>
            </p:cNvPr>
            <p:cNvSpPr/>
            <p:nvPr/>
          </p:nvSpPr>
          <p:spPr>
            <a:xfrm>
              <a:off x="4927950" y="3196900"/>
              <a:ext cx="35450" cy="32350"/>
            </a:xfrm>
            <a:custGeom>
              <a:avLst/>
              <a:gdLst/>
              <a:ahLst/>
              <a:cxnLst/>
              <a:rect l="l" t="t" r="r" b="b"/>
              <a:pathLst>
                <a:path w="1418" h="1294" extrusionOk="0">
                  <a:moveTo>
                    <a:pt x="218" y="0"/>
                  </a:moveTo>
                  <a:lnTo>
                    <a:pt x="1" y="1238"/>
                  </a:lnTo>
                  <a:lnTo>
                    <a:pt x="1198" y="1293"/>
                  </a:lnTo>
                  <a:lnTo>
                    <a:pt x="1417" y="62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571;p54">
              <a:extLst>
                <a:ext uri="{FF2B5EF4-FFF2-40B4-BE49-F238E27FC236}">
                  <a16:creationId xmlns:a16="http://schemas.microsoft.com/office/drawing/2014/main" id="{DAEA3263-38E1-3AA6-EEF5-7E7650F43971}"/>
                </a:ext>
              </a:extLst>
            </p:cNvPr>
            <p:cNvSpPr/>
            <p:nvPr/>
          </p:nvSpPr>
          <p:spPr>
            <a:xfrm>
              <a:off x="5060100" y="3295675"/>
              <a:ext cx="44200" cy="20225"/>
            </a:xfrm>
            <a:custGeom>
              <a:avLst/>
              <a:gdLst/>
              <a:ahLst/>
              <a:cxnLst/>
              <a:rect l="l" t="t" r="r" b="b"/>
              <a:pathLst>
                <a:path w="1768" h="809" extrusionOk="0">
                  <a:moveTo>
                    <a:pt x="115" y="1"/>
                  </a:moveTo>
                  <a:lnTo>
                    <a:pt x="1" y="732"/>
                  </a:lnTo>
                  <a:lnTo>
                    <a:pt x="1654" y="808"/>
                  </a:lnTo>
                  <a:lnTo>
                    <a:pt x="1768" y="117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572;p54">
              <a:extLst>
                <a:ext uri="{FF2B5EF4-FFF2-40B4-BE49-F238E27FC236}">
                  <a16:creationId xmlns:a16="http://schemas.microsoft.com/office/drawing/2014/main" id="{A12558B1-71F7-79EF-8918-61E5E581D22C}"/>
                </a:ext>
              </a:extLst>
            </p:cNvPr>
            <p:cNvSpPr/>
            <p:nvPr/>
          </p:nvSpPr>
          <p:spPr>
            <a:xfrm>
              <a:off x="5072525" y="3204350"/>
              <a:ext cx="46900" cy="32125"/>
            </a:xfrm>
            <a:custGeom>
              <a:avLst/>
              <a:gdLst/>
              <a:ahLst/>
              <a:cxnLst/>
              <a:rect l="l" t="t" r="r" b="b"/>
              <a:pathLst>
                <a:path w="1876" h="1285" extrusionOk="0">
                  <a:moveTo>
                    <a:pt x="189" y="0"/>
                  </a:moveTo>
                  <a:lnTo>
                    <a:pt x="0" y="1207"/>
                  </a:lnTo>
                  <a:lnTo>
                    <a:pt x="1679" y="1284"/>
                  </a:lnTo>
                  <a:lnTo>
                    <a:pt x="1876" y="88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573;p54">
              <a:extLst>
                <a:ext uri="{FF2B5EF4-FFF2-40B4-BE49-F238E27FC236}">
                  <a16:creationId xmlns:a16="http://schemas.microsoft.com/office/drawing/2014/main" id="{55822C3D-971B-B0F3-CA21-283B66235EFB}"/>
                </a:ext>
              </a:extLst>
            </p:cNvPr>
            <p:cNvSpPr/>
            <p:nvPr/>
          </p:nvSpPr>
          <p:spPr>
            <a:xfrm>
              <a:off x="4980225" y="3488125"/>
              <a:ext cx="34725" cy="28025"/>
            </a:xfrm>
            <a:custGeom>
              <a:avLst/>
              <a:gdLst/>
              <a:ahLst/>
              <a:cxnLst/>
              <a:rect l="l" t="t" r="r" b="b"/>
              <a:pathLst>
                <a:path w="1389" h="1121" extrusionOk="0">
                  <a:moveTo>
                    <a:pt x="178" y="1"/>
                  </a:moveTo>
                  <a:lnTo>
                    <a:pt x="0" y="1035"/>
                  </a:lnTo>
                  <a:lnTo>
                    <a:pt x="1223" y="1121"/>
                  </a:lnTo>
                  <a:lnTo>
                    <a:pt x="1388" y="57"/>
                  </a:lnTo>
                  <a:lnTo>
                    <a:pt x="1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574;p54">
              <a:extLst>
                <a:ext uri="{FF2B5EF4-FFF2-40B4-BE49-F238E27FC236}">
                  <a16:creationId xmlns:a16="http://schemas.microsoft.com/office/drawing/2014/main" id="{8471D231-F3E2-DC3B-DC86-BB1463EF1B1C}"/>
                </a:ext>
              </a:extLst>
            </p:cNvPr>
            <p:cNvSpPr/>
            <p:nvPr/>
          </p:nvSpPr>
          <p:spPr>
            <a:xfrm>
              <a:off x="4925800" y="3485600"/>
              <a:ext cx="41200" cy="27175"/>
            </a:xfrm>
            <a:custGeom>
              <a:avLst/>
              <a:gdLst/>
              <a:ahLst/>
              <a:cxnLst/>
              <a:rect l="l" t="t" r="r" b="b"/>
              <a:pathLst>
                <a:path w="1648" h="1087" extrusionOk="0">
                  <a:moveTo>
                    <a:pt x="175" y="1"/>
                  </a:moveTo>
                  <a:lnTo>
                    <a:pt x="0" y="983"/>
                  </a:lnTo>
                  <a:lnTo>
                    <a:pt x="1471" y="1087"/>
                  </a:lnTo>
                  <a:lnTo>
                    <a:pt x="1647" y="7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75;p54">
              <a:extLst>
                <a:ext uri="{FF2B5EF4-FFF2-40B4-BE49-F238E27FC236}">
                  <a16:creationId xmlns:a16="http://schemas.microsoft.com/office/drawing/2014/main" id="{BDD9427B-FB67-FA27-EB47-A6B55DE9601A}"/>
                </a:ext>
              </a:extLst>
            </p:cNvPr>
            <p:cNvSpPr/>
            <p:nvPr/>
          </p:nvSpPr>
          <p:spPr>
            <a:xfrm>
              <a:off x="4973950" y="3531400"/>
              <a:ext cx="34125" cy="20175"/>
            </a:xfrm>
            <a:custGeom>
              <a:avLst/>
              <a:gdLst/>
              <a:ahLst/>
              <a:cxnLst/>
              <a:rect l="l" t="t" r="r" b="b"/>
              <a:pathLst>
                <a:path w="1365" h="807" extrusionOk="0">
                  <a:moveTo>
                    <a:pt x="130" y="0"/>
                  </a:moveTo>
                  <a:lnTo>
                    <a:pt x="1" y="749"/>
                  </a:lnTo>
                  <a:lnTo>
                    <a:pt x="1252" y="807"/>
                  </a:lnTo>
                  <a:lnTo>
                    <a:pt x="1364" y="86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76;p54">
              <a:extLst>
                <a:ext uri="{FF2B5EF4-FFF2-40B4-BE49-F238E27FC236}">
                  <a16:creationId xmlns:a16="http://schemas.microsoft.com/office/drawing/2014/main" id="{AE067578-80C8-EF60-826D-AF137A8AF57C}"/>
                </a:ext>
              </a:extLst>
            </p:cNvPr>
            <p:cNvSpPr/>
            <p:nvPr/>
          </p:nvSpPr>
          <p:spPr>
            <a:xfrm>
              <a:off x="4966425" y="3567525"/>
              <a:ext cx="36125" cy="28325"/>
            </a:xfrm>
            <a:custGeom>
              <a:avLst/>
              <a:gdLst/>
              <a:ahLst/>
              <a:cxnLst/>
              <a:rect l="l" t="t" r="r" b="b"/>
              <a:pathLst>
                <a:path w="1445" h="1133" extrusionOk="0">
                  <a:moveTo>
                    <a:pt x="181" y="1"/>
                  </a:moveTo>
                  <a:lnTo>
                    <a:pt x="0" y="1044"/>
                  </a:lnTo>
                  <a:lnTo>
                    <a:pt x="1276" y="1133"/>
                  </a:lnTo>
                  <a:lnTo>
                    <a:pt x="1445" y="5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77;p54">
              <a:extLst>
                <a:ext uri="{FF2B5EF4-FFF2-40B4-BE49-F238E27FC236}">
                  <a16:creationId xmlns:a16="http://schemas.microsoft.com/office/drawing/2014/main" id="{00D45125-470D-C679-B7B0-C075138B4EE0}"/>
                </a:ext>
              </a:extLst>
            </p:cNvPr>
            <p:cNvSpPr/>
            <p:nvPr/>
          </p:nvSpPr>
          <p:spPr>
            <a:xfrm>
              <a:off x="4911650" y="3565000"/>
              <a:ext cx="41625" cy="27400"/>
            </a:xfrm>
            <a:custGeom>
              <a:avLst/>
              <a:gdLst/>
              <a:ahLst/>
              <a:cxnLst/>
              <a:rect l="l" t="t" r="r" b="b"/>
              <a:pathLst>
                <a:path w="1665" h="1096" extrusionOk="0">
                  <a:moveTo>
                    <a:pt x="176" y="1"/>
                  </a:moveTo>
                  <a:lnTo>
                    <a:pt x="0" y="991"/>
                  </a:lnTo>
                  <a:lnTo>
                    <a:pt x="1487" y="1095"/>
                  </a:lnTo>
                  <a:lnTo>
                    <a:pt x="1664" y="70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78;p54">
              <a:extLst>
                <a:ext uri="{FF2B5EF4-FFF2-40B4-BE49-F238E27FC236}">
                  <a16:creationId xmlns:a16="http://schemas.microsoft.com/office/drawing/2014/main" id="{273B72DC-AA21-D6EA-3601-A02E6614EA45}"/>
                </a:ext>
              </a:extLst>
            </p:cNvPr>
            <p:cNvSpPr/>
            <p:nvPr/>
          </p:nvSpPr>
          <p:spPr>
            <a:xfrm>
              <a:off x="4919150" y="3527600"/>
              <a:ext cx="40450" cy="21700"/>
            </a:xfrm>
            <a:custGeom>
              <a:avLst/>
              <a:gdLst/>
              <a:ahLst/>
              <a:cxnLst/>
              <a:rect l="l" t="t" r="r" b="b"/>
              <a:pathLst>
                <a:path w="1618" h="868" extrusionOk="0">
                  <a:moveTo>
                    <a:pt x="142" y="0"/>
                  </a:moveTo>
                  <a:lnTo>
                    <a:pt x="0" y="799"/>
                  </a:lnTo>
                  <a:lnTo>
                    <a:pt x="1485" y="868"/>
                  </a:lnTo>
                  <a:lnTo>
                    <a:pt x="1618" y="103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79;p54">
              <a:extLst>
                <a:ext uri="{FF2B5EF4-FFF2-40B4-BE49-F238E27FC236}">
                  <a16:creationId xmlns:a16="http://schemas.microsoft.com/office/drawing/2014/main" id="{829C7B1F-7596-A53D-BE8F-8E6194303757}"/>
                </a:ext>
              </a:extLst>
            </p:cNvPr>
            <p:cNvSpPr/>
            <p:nvPr/>
          </p:nvSpPr>
          <p:spPr>
            <a:xfrm>
              <a:off x="4933275" y="3448000"/>
              <a:ext cx="40100" cy="21900"/>
            </a:xfrm>
            <a:custGeom>
              <a:avLst/>
              <a:gdLst/>
              <a:ahLst/>
              <a:cxnLst/>
              <a:rect l="l" t="t" r="r" b="b"/>
              <a:pathLst>
                <a:path w="1604" h="876" extrusionOk="0">
                  <a:moveTo>
                    <a:pt x="143" y="1"/>
                  </a:moveTo>
                  <a:lnTo>
                    <a:pt x="0" y="808"/>
                  </a:lnTo>
                  <a:lnTo>
                    <a:pt x="1469" y="876"/>
                  </a:lnTo>
                  <a:lnTo>
                    <a:pt x="1603" y="102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80;p54">
              <a:extLst>
                <a:ext uri="{FF2B5EF4-FFF2-40B4-BE49-F238E27FC236}">
                  <a16:creationId xmlns:a16="http://schemas.microsoft.com/office/drawing/2014/main" id="{97553081-A5ED-0ED8-8781-26852BEB0172}"/>
                </a:ext>
              </a:extLst>
            </p:cNvPr>
            <p:cNvSpPr/>
            <p:nvPr/>
          </p:nvSpPr>
          <p:spPr>
            <a:xfrm>
              <a:off x="4902550" y="3607200"/>
              <a:ext cx="43275" cy="37600"/>
            </a:xfrm>
            <a:custGeom>
              <a:avLst/>
              <a:gdLst/>
              <a:ahLst/>
              <a:cxnLst/>
              <a:rect l="l" t="t" r="r" b="b"/>
              <a:pathLst>
                <a:path w="1731" h="1504" extrusionOk="0">
                  <a:moveTo>
                    <a:pt x="241" y="0"/>
                  </a:moveTo>
                  <a:lnTo>
                    <a:pt x="1" y="1353"/>
                  </a:lnTo>
                  <a:lnTo>
                    <a:pt x="1489" y="1503"/>
                  </a:lnTo>
                  <a:lnTo>
                    <a:pt x="1730" y="104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81;p54">
              <a:extLst>
                <a:ext uri="{FF2B5EF4-FFF2-40B4-BE49-F238E27FC236}">
                  <a16:creationId xmlns:a16="http://schemas.microsoft.com/office/drawing/2014/main" id="{6E76AD00-5243-487B-E2B6-7C4710E18B01}"/>
                </a:ext>
              </a:extLst>
            </p:cNvPr>
            <p:cNvSpPr/>
            <p:nvPr/>
          </p:nvSpPr>
          <p:spPr>
            <a:xfrm>
              <a:off x="4957275" y="3611000"/>
              <a:ext cx="38350" cy="38925"/>
            </a:xfrm>
            <a:custGeom>
              <a:avLst/>
              <a:gdLst/>
              <a:ahLst/>
              <a:cxnLst/>
              <a:rect l="l" t="t" r="r" b="b"/>
              <a:pathLst>
                <a:path w="1534" h="1557" extrusionOk="0">
                  <a:moveTo>
                    <a:pt x="247" y="1"/>
                  </a:moveTo>
                  <a:lnTo>
                    <a:pt x="1" y="1423"/>
                  </a:lnTo>
                  <a:lnTo>
                    <a:pt x="1306" y="1556"/>
                  </a:lnTo>
                  <a:lnTo>
                    <a:pt x="1534" y="91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82;p54">
              <a:extLst>
                <a:ext uri="{FF2B5EF4-FFF2-40B4-BE49-F238E27FC236}">
                  <a16:creationId xmlns:a16="http://schemas.microsoft.com/office/drawing/2014/main" id="{9B38288D-A3D0-6670-4D16-094E02E3E0FD}"/>
                </a:ext>
              </a:extLst>
            </p:cNvPr>
            <p:cNvSpPr/>
            <p:nvPr/>
          </p:nvSpPr>
          <p:spPr>
            <a:xfrm>
              <a:off x="4947375" y="3368400"/>
              <a:ext cx="39750" cy="22100"/>
            </a:xfrm>
            <a:custGeom>
              <a:avLst/>
              <a:gdLst/>
              <a:ahLst/>
              <a:cxnLst/>
              <a:rect l="l" t="t" r="r" b="b"/>
              <a:pathLst>
                <a:path w="1590" h="884" extrusionOk="0">
                  <a:moveTo>
                    <a:pt x="145" y="1"/>
                  </a:moveTo>
                  <a:lnTo>
                    <a:pt x="0" y="817"/>
                  </a:lnTo>
                  <a:lnTo>
                    <a:pt x="1455" y="884"/>
                  </a:lnTo>
                  <a:lnTo>
                    <a:pt x="1590" y="103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3;p54">
              <a:extLst>
                <a:ext uri="{FF2B5EF4-FFF2-40B4-BE49-F238E27FC236}">
                  <a16:creationId xmlns:a16="http://schemas.microsoft.com/office/drawing/2014/main" id="{02DCCF3D-3191-624A-81C8-315EC7B0EE86}"/>
                </a:ext>
              </a:extLst>
            </p:cNvPr>
            <p:cNvSpPr/>
            <p:nvPr/>
          </p:nvSpPr>
          <p:spPr>
            <a:xfrm>
              <a:off x="4939950" y="3406250"/>
              <a:ext cx="40775" cy="26925"/>
            </a:xfrm>
            <a:custGeom>
              <a:avLst/>
              <a:gdLst/>
              <a:ahLst/>
              <a:cxnLst/>
              <a:rect l="l" t="t" r="r" b="b"/>
              <a:pathLst>
                <a:path w="1631" h="1077" extrusionOk="0">
                  <a:moveTo>
                    <a:pt x="173" y="0"/>
                  </a:moveTo>
                  <a:lnTo>
                    <a:pt x="0" y="975"/>
                  </a:lnTo>
                  <a:lnTo>
                    <a:pt x="1457" y="1077"/>
                  </a:lnTo>
                  <a:lnTo>
                    <a:pt x="1631" y="68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84;p54">
              <a:extLst>
                <a:ext uri="{FF2B5EF4-FFF2-40B4-BE49-F238E27FC236}">
                  <a16:creationId xmlns:a16="http://schemas.microsoft.com/office/drawing/2014/main" id="{6D6D6476-AB7F-C49C-C331-30B957C7DA2D}"/>
                </a:ext>
              </a:extLst>
            </p:cNvPr>
            <p:cNvSpPr/>
            <p:nvPr/>
          </p:nvSpPr>
          <p:spPr>
            <a:xfrm>
              <a:off x="4674550" y="3501850"/>
              <a:ext cx="1229550" cy="786750"/>
            </a:xfrm>
            <a:custGeom>
              <a:avLst/>
              <a:gdLst/>
              <a:ahLst/>
              <a:cxnLst/>
              <a:rect l="l" t="t" r="r" b="b"/>
              <a:pathLst>
                <a:path w="49182" h="31470" extrusionOk="0">
                  <a:moveTo>
                    <a:pt x="41692" y="0"/>
                  </a:moveTo>
                  <a:cubicBezTo>
                    <a:pt x="41692" y="0"/>
                    <a:pt x="40239" y="112"/>
                    <a:pt x="37780" y="2125"/>
                  </a:cubicBezTo>
                  <a:cubicBezTo>
                    <a:pt x="35321" y="4136"/>
                    <a:pt x="25597" y="21125"/>
                    <a:pt x="25597" y="21125"/>
                  </a:cubicBezTo>
                  <a:cubicBezTo>
                    <a:pt x="25597" y="21125"/>
                    <a:pt x="16767" y="15648"/>
                    <a:pt x="14531" y="14084"/>
                  </a:cubicBezTo>
                  <a:cubicBezTo>
                    <a:pt x="12296" y="12519"/>
                    <a:pt x="10507" y="9725"/>
                    <a:pt x="9277" y="8048"/>
                  </a:cubicBezTo>
                  <a:cubicBezTo>
                    <a:pt x="8047" y="6372"/>
                    <a:pt x="7825" y="6148"/>
                    <a:pt x="6148" y="6036"/>
                  </a:cubicBezTo>
                  <a:cubicBezTo>
                    <a:pt x="4900" y="5953"/>
                    <a:pt x="3900" y="5313"/>
                    <a:pt x="3378" y="5313"/>
                  </a:cubicBezTo>
                  <a:cubicBezTo>
                    <a:pt x="3198" y="5313"/>
                    <a:pt x="3075" y="5389"/>
                    <a:pt x="3018" y="5589"/>
                  </a:cubicBezTo>
                  <a:cubicBezTo>
                    <a:pt x="2795" y="6372"/>
                    <a:pt x="3466" y="6707"/>
                    <a:pt x="3913" y="6930"/>
                  </a:cubicBezTo>
                  <a:cubicBezTo>
                    <a:pt x="4360" y="7154"/>
                    <a:pt x="5142" y="7154"/>
                    <a:pt x="5142" y="7154"/>
                  </a:cubicBezTo>
                  <a:cubicBezTo>
                    <a:pt x="5142" y="7154"/>
                    <a:pt x="4927" y="7208"/>
                    <a:pt x="4562" y="7208"/>
                  </a:cubicBezTo>
                  <a:cubicBezTo>
                    <a:pt x="4015" y="7208"/>
                    <a:pt x="3130" y="7087"/>
                    <a:pt x="2124" y="6484"/>
                  </a:cubicBezTo>
                  <a:cubicBezTo>
                    <a:pt x="1221" y="5941"/>
                    <a:pt x="674" y="5626"/>
                    <a:pt x="362" y="5626"/>
                  </a:cubicBezTo>
                  <a:cubicBezTo>
                    <a:pt x="96" y="5626"/>
                    <a:pt x="1" y="5857"/>
                    <a:pt x="1" y="6372"/>
                  </a:cubicBezTo>
                  <a:cubicBezTo>
                    <a:pt x="1" y="7490"/>
                    <a:pt x="1230" y="9278"/>
                    <a:pt x="2124" y="10395"/>
                  </a:cubicBezTo>
                  <a:cubicBezTo>
                    <a:pt x="3018" y="11513"/>
                    <a:pt x="8160" y="11961"/>
                    <a:pt x="8160" y="11961"/>
                  </a:cubicBezTo>
                  <a:cubicBezTo>
                    <a:pt x="8160" y="11961"/>
                    <a:pt x="11066" y="17660"/>
                    <a:pt x="14419" y="22355"/>
                  </a:cubicBezTo>
                  <a:cubicBezTo>
                    <a:pt x="17568" y="26764"/>
                    <a:pt x="24069" y="31469"/>
                    <a:pt x="26516" y="31469"/>
                  </a:cubicBezTo>
                  <a:cubicBezTo>
                    <a:pt x="26674" y="31469"/>
                    <a:pt x="26816" y="31450"/>
                    <a:pt x="26938" y="31409"/>
                  </a:cubicBezTo>
                  <a:cubicBezTo>
                    <a:pt x="28950" y="30739"/>
                    <a:pt x="39568" y="17438"/>
                    <a:pt x="42475" y="13749"/>
                  </a:cubicBezTo>
                  <a:cubicBezTo>
                    <a:pt x="45380" y="10060"/>
                    <a:pt x="49181" y="5701"/>
                    <a:pt x="48286" y="3241"/>
                  </a:cubicBezTo>
                  <a:lnTo>
                    <a:pt x="41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585;p54">
              <a:extLst>
                <a:ext uri="{FF2B5EF4-FFF2-40B4-BE49-F238E27FC236}">
                  <a16:creationId xmlns:a16="http://schemas.microsoft.com/office/drawing/2014/main" id="{4AB4F4C2-81C3-7CB7-E2DF-031059497FCF}"/>
                </a:ext>
              </a:extLst>
            </p:cNvPr>
            <p:cNvSpPr/>
            <p:nvPr/>
          </p:nvSpPr>
          <p:spPr>
            <a:xfrm>
              <a:off x="4666900" y="3494150"/>
              <a:ext cx="1243575" cy="802025"/>
            </a:xfrm>
            <a:custGeom>
              <a:avLst/>
              <a:gdLst/>
              <a:ahLst/>
              <a:cxnLst/>
              <a:rect l="l" t="t" r="r" b="b"/>
              <a:pathLst>
                <a:path w="49743" h="32081" extrusionOk="0">
                  <a:moveTo>
                    <a:pt x="42011" y="1"/>
                  </a:moveTo>
                  <a:cubicBezTo>
                    <a:pt x="41999" y="1"/>
                    <a:pt x="41987" y="2"/>
                    <a:pt x="41975" y="3"/>
                  </a:cubicBezTo>
                  <a:cubicBezTo>
                    <a:pt x="41912" y="8"/>
                    <a:pt x="40397" y="145"/>
                    <a:pt x="37892" y="2195"/>
                  </a:cubicBezTo>
                  <a:cubicBezTo>
                    <a:pt x="35563" y="4101"/>
                    <a:pt x="27105" y="18728"/>
                    <a:pt x="25795" y="21006"/>
                  </a:cubicBezTo>
                  <a:cubicBezTo>
                    <a:pt x="24296" y="20075"/>
                    <a:pt x="16996" y="15530"/>
                    <a:pt x="15013" y="14141"/>
                  </a:cubicBezTo>
                  <a:cubicBezTo>
                    <a:pt x="13160" y="12845"/>
                    <a:pt x="11584" y="10629"/>
                    <a:pt x="10432" y="9012"/>
                  </a:cubicBezTo>
                  <a:cubicBezTo>
                    <a:pt x="10219" y="8712"/>
                    <a:pt x="10018" y="8430"/>
                    <a:pt x="9831" y="8174"/>
                  </a:cubicBezTo>
                  <a:cubicBezTo>
                    <a:pt x="8590" y="6483"/>
                    <a:pt x="8299" y="6160"/>
                    <a:pt x="6475" y="6039"/>
                  </a:cubicBezTo>
                  <a:cubicBezTo>
                    <a:pt x="5791" y="5993"/>
                    <a:pt x="5173" y="5764"/>
                    <a:pt x="4677" y="5581"/>
                  </a:cubicBezTo>
                  <a:cubicBezTo>
                    <a:pt x="4277" y="5434"/>
                    <a:pt x="3956" y="5314"/>
                    <a:pt x="3684" y="5314"/>
                  </a:cubicBezTo>
                  <a:cubicBezTo>
                    <a:pt x="3568" y="5314"/>
                    <a:pt x="3460" y="5336"/>
                    <a:pt x="3360" y="5387"/>
                  </a:cubicBezTo>
                  <a:cubicBezTo>
                    <a:pt x="3199" y="5469"/>
                    <a:pt x="3088" y="5612"/>
                    <a:pt x="3031" y="5813"/>
                  </a:cubicBezTo>
                  <a:cubicBezTo>
                    <a:pt x="2906" y="6248"/>
                    <a:pt x="2997" y="6579"/>
                    <a:pt x="3177" y="6835"/>
                  </a:cubicBezTo>
                  <a:cubicBezTo>
                    <a:pt x="2974" y="6745"/>
                    <a:pt x="2777" y="6643"/>
                    <a:pt x="2587" y="6529"/>
                  </a:cubicBezTo>
                  <a:cubicBezTo>
                    <a:pt x="1620" y="5948"/>
                    <a:pt x="1062" y="5628"/>
                    <a:pt x="664" y="5628"/>
                  </a:cubicBezTo>
                  <a:cubicBezTo>
                    <a:pt x="552" y="5628"/>
                    <a:pt x="453" y="5653"/>
                    <a:pt x="361" y="5705"/>
                  </a:cubicBezTo>
                  <a:cubicBezTo>
                    <a:pt x="43" y="5885"/>
                    <a:pt x="1" y="6299"/>
                    <a:pt x="1" y="6680"/>
                  </a:cubicBezTo>
                  <a:cubicBezTo>
                    <a:pt x="1" y="7965"/>
                    <a:pt x="1373" y="9871"/>
                    <a:pt x="2191" y="10895"/>
                  </a:cubicBezTo>
                  <a:cubicBezTo>
                    <a:pt x="3074" y="11998"/>
                    <a:pt x="7263" y="12461"/>
                    <a:pt x="8270" y="12558"/>
                  </a:cubicBezTo>
                  <a:cubicBezTo>
                    <a:pt x="8757" y="13495"/>
                    <a:pt x="11450" y="18605"/>
                    <a:pt x="14476" y="22841"/>
                  </a:cubicBezTo>
                  <a:cubicBezTo>
                    <a:pt x="17661" y="27301"/>
                    <a:pt x="24167" y="32080"/>
                    <a:pt x="26837" y="32080"/>
                  </a:cubicBezTo>
                  <a:cubicBezTo>
                    <a:pt x="27025" y="32080"/>
                    <a:pt x="27193" y="32057"/>
                    <a:pt x="27341" y="32008"/>
                  </a:cubicBezTo>
                  <a:cubicBezTo>
                    <a:pt x="29463" y="31300"/>
                    <a:pt x="39880" y="18234"/>
                    <a:pt x="43021" y="14246"/>
                  </a:cubicBezTo>
                  <a:cubicBezTo>
                    <a:pt x="43317" y="13872"/>
                    <a:pt x="43620" y="13491"/>
                    <a:pt x="43928" y="13105"/>
                  </a:cubicBezTo>
                  <a:cubicBezTo>
                    <a:pt x="46786" y="9521"/>
                    <a:pt x="49742" y="5817"/>
                    <a:pt x="48880" y="3446"/>
                  </a:cubicBezTo>
                  <a:cubicBezTo>
                    <a:pt x="48837" y="3319"/>
                    <a:pt x="48718" y="3239"/>
                    <a:pt x="48591" y="3239"/>
                  </a:cubicBezTo>
                  <a:cubicBezTo>
                    <a:pt x="48557" y="3239"/>
                    <a:pt x="48521" y="3245"/>
                    <a:pt x="48487" y="3258"/>
                  </a:cubicBezTo>
                  <a:cubicBezTo>
                    <a:pt x="48325" y="3317"/>
                    <a:pt x="48244" y="3495"/>
                    <a:pt x="48305" y="3656"/>
                  </a:cubicBezTo>
                  <a:cubicBezTo>
                    <a:pt x="49051" y="5703"/>
                    <a:pt x="46074" y="9433"/>
                    <a:pt x="43450" y="12724"/>
                  </a:cubicBezTo>
                  <a:cubicBezTo>
                    <a:pt x="43141" y="13109"/>
                    <a:pt x="42836" y="13492"/>
                    <a:pt x="42540" y="13867"/>
                  </a:cubicBezTo>
                  <a:cubicBezTo>
                    <a:pt x="35930" y="22257"/>
                    <a:pt x="28607" y="30940"/>
                    <a:pt x="27147" y="31428"/>
                  </a:cubicBezTo>
                  <a:cubicBezTo>
                    <a:pt x="27048" y="31460"/>
                    <a:pt x="26933" y="31476"/>
                    <a:pt x="26804" y="31476"/>
                  </a:cubicBezTo>
                  <a:cubicBezTo>
                    <a:pt x="24596" y="31476"/>
                    <a:pt x="18101" y="26862"/>
                    <a:pt x="14976" y="22486"/>
                  </a:cubicBezTo>
                  <a:cubicBezTo>
                    <a:pt x="11674" y="17865"/>
                    <a:pt x="8768" y="12187"/>
                    <a:pt x="8739" y="12130"/>
                  </a:cubicBezTo>
                  <a:cubicBezTo>
                    <a:pt x="8691" y="12036"/>
                    <a:pt x="8598" y="11973"/>
                    <a:pt x="8493" y="11964"/>
                  </a:cubicBezTo>
                  <a:cubicBezTo>
                    <a:pt x="6555" y="11796"/>
                    <a:pt x="3262" y="11253"/>
                    <a:pt x="2669" y="10513"/>
                  </a:cubicBezTo>
                  <a:cubicBezTo>
                    <a:pt x="1382" y="8903"/>
                    <a:pt x="613" y="7470"/>
                    <a:pt x="613" y="6680"/>
                  </a:cubicBezTo>
                  <a:cubicBezTo>
                    <a:pt x="613" y="6324"/>
                    <a:pt x="664" y="6241"/>
                    <a:pt x="655" y="6241"/>
                  </a:cubicBezTo>
                  <a:cubicBezTo>
                    <a:pt x="663" y="6239"/>
                    <a:pt x="673" y="6238"/>
                    <a:pt x="683" y="6238"/>
                  </a:cubicBezTo>
                  <a:cubicBezTo>
                    <a:pt x="911" y="6238"/>
                    <a:pt x="1697" y="6708"/>
                    <a:pt x="2274" y="7054"/>
                  </a:cubicBezTo>
                  <a:cubicBezTo>
                    <a:pt x="3336" y="7691"/>
                    <a:pt x="4274" y="7823"/>
                    <a:pt x="4866" y="7823"/>
                  </a:cubicBezTo>
                  <a:cubicBezTo>
                    <a:pt x="5259" y="7823"/>
                    <a:pt x="5499" y="7765"/>
                    <a:pt x="5523" y="7759"/>
                  </a:cubicBezTo>
                  <a:cubicBezTo>
                    <a:pt x="5674" y="7721"/>
                    <a:pt x="5771" y="7578"/>
                    <a:pt x="5752" y="7424"/>
                  </a:cubicBezTo>
                  <a:cubicBezTo>
                    <a:pt x="5733" y="7272"/>
                    <a:pt x="5604" y="7156"/>
                    <a:pt x="5449" y="7156"/>
                  </a:cubicBezTo>
                  <a:cubicBezTo>
                    <a:pt x="5252" y="7156"/>
                    <a:pt x="4670" y="7122"/>
                    <a:pt x="4355" y="6964"/>
                  </a:cubicBezTo>
                  <a:cubicBezTo>
                    <a:pt x="3753" y="6662"/>
                    <a:pt x="3489" y="6440"/>
                    <a:pt x="3638" y="5933"/>
                  </a:cubicBezTo>
                  <a:cubicBezTo>
                    <a:pt x="3651" y="5927"/>
                    <a:pt x="3669" y="5924"/>
                    <a:pt x="3691" y="5924"/>
                  </a:cubicBezTo>
                  <a:cubicBezTo>
                    <a:pt x="3844" y="5924"/>
                    <a:pt x="4198" y="6056"/>
                    <a:pt x="4465" y="6155"/>
                  </a:cubicBezTo>
                  <a:cubicBezTo>
                    <a:pt x="4998" y="6353"/>
                    <a:pt x="5663" y="6598"/>
                    <a:pt x="6435" y="6650"/>
                  </a:cubicBezTo>
                  <a:cubicBezTo>
                    <a:pt x="7988" y="6753"/>
                    <a:pt x="8143" y="6907"/>
                    <a:pt x="9337" y="8537"/>
                  </a:cubicBezTo>
                  <a:cubicBezTo>
                    <a:pt x="9523" y="8790"/>
                    <a:pt x="9721" y="9069"/>
                    <a:pt x="9933" y="9366"/>
                  </a:cubicBezTo>
                  <a:cubicBezTo>
                    <a:pt x="11111" y="11020"/>
                    <a:pt x="12724" y="13285"/>
                    <a:pt x="14662" y="14642"/>
                  </a:cubicBezTo>
                  <a:cubicBezTo>
                    <a:pt x="16879" y="16195"/>
                    <a:pt x="25653" y="21638"/>
                    <a:pt x="25742" y="21694"/>
                  </a:cubicBezTo>
                  <a:cubicBezTo>
                    <a:pt x="25790" y="21723"/>
                    <a:pt x="25846" y="21739"/>
                    <a:pt x="25902" y="21739"/>
                  </a:cubicBezTo>
                  <a:cubicBezTo>
                    <a:pt x="25928" y="21739"/>
                    <a:pt x="25953" y="21736"/>
                    <a:pt x="25978" y="21729"/>
                  </a:cubicBezTo>
                  <a:cubicBezTo>
                    <a:pt x="26059" y="21709"/>
                    <a:pt x="26128" y="21657"/>
                    <a:pt x="26169" y="21585"/>
                  </a:cubicBezTo>
                  <a:cubicBezTo>
                    <a:pt x="26266" y="21416"/>
                    <a:pt x="35893" y="4622"/>
                    <a:pt x="38280" y="2669"/>
                  </a:cubicBezTo>
                  <a:cubicBezTo>
                    <a:pt x="40604" y="768"/>
                    <a:pt x="42001" y="615"/>
                    <a:pt x="42024" y="613"/>
                  </a:cubicBezTo>
                  <a:cubicBezTo>
                    <a:pt x="42191" y="599"/>
                    <a:pt x="42317" y="452"/>
                    <a:pt x="42303" y="285"/>
                  </a:cubicBezTo>
                  <a:cubicBezTo>
                    <a:pt x="42292" y="128"/>
                    <a:pt x="42154" y="1"/>
                    <a:pt x="420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586;p54">
              <a:extLst>
                <a:ext uri="{FF2B5EF4-FFF2-40B4-BE49-F238E27FC236}">
                  <a16:creationId xmlns:a16="http://schemas.microsoft.com/office/drawing/2014/main" id="{BC0BD6E9-65D8-688D-D1CC-CF9E3D66BF7B}"/>
                </a:ext>
              </a:extLst>
            </p:cNvPr>
            <p:cNvSpPr/>
            <p:nvPr/>
          </p:nvSpPr>
          <p:spPr>
            <a:xfrm>
              <a:off x="4674550" y="3634650"/>
              <a:ext cx="288050" cy="195200"/>
            </a:xfrm>
            <a:custGeom>
              <a:avLst/>
              <a:gdLst/>
              <a:ahLst/>
              <a:cxnLst/>
              <a:rect l="l" t="t" r="r" b="b"/>
              <a:pathLst>
                <a:path w="11522" h="7808" extrusionOk="0">
                  <a:moveTo>
                    <a:pt x="3379" y="1"/>
                  </a:moveTo>
                  <a:cubicBezTo>
                    <a:pt x="3199" y="1"/>
                    <a:pt x="3076" y="77"/>
                    <a:pt x="3019" y="277"/>
                  </a:cubicBezTo>
                  <a:cubicBezTo>
                    <a:pt x="2795" y="1060"/>
                    <a:pt x="3466" y="1395"/>
                    <a:pt x="3913" y="1618"/>
                  </a:cubicBezTo>
                  <a:cubicBezTo>
                    <a:pt x="4360" y="1842"/>
                    <a:pt x="5143" y="1842"/>
                    <a:pt x="5143" y="1842"/>
                  </a:cubicBezTo>
                  <a:cubicBezTo>
                    <a:pt x="5143" y="1842"/>
                    <a:pt x="4928" y="1896"/>
                    <a:pt x="4563" y="1896"/>
                  </a:cubicBezTo>
                  <a:cubicBezTo>
                    <a:pt x="4016" y="1896"/>
                    <a:pt x="3131" y="1775"/>
                    <a:pt x="2125" y="1171"/>
                  </a:cubicBezTo>
                  <a:cubicBezTo>
                    <a:pt x="1221" y="629"/>
                    <a:pt x="675" y="314"/>
                    <a:pt x="363" y="314"/>
                  </a:cubicBezTo>
                  <a:cubicBezTo>
                    <a:pt x="96" y="314"/>
                    <a:pt x="1" y="545"/>
                    <a:pt x="1" y="1060"/>
                  </a:cubicBezTo>
                  <a:cubicBezTo>
                    <a:pt x="1" y="2178"/>
                    <a:pt x="1230" y="3966"/>
                    <a:pt x="2125" y="5083"/>
                  </a:cubicBezTo>
                  <a:cubicBezTo>
                    <a:pt x="3019" y="6201"/>
                    <a:pt x="8160" y="6649"/>
                    <a:pt x="8160" y="6649"/>
                  </a:cubicBezTo>
                  <a:cubicBezTo>
                    <a:pt x="8160" y="6649"/>
                    <a:pt x="8385" y="7087"/>
                    <a:pt x="8772" y="7807"/>
                  </a:cubicBezTo>
                  <a:cubicBezTo>
                    <a:pt x="9317" y="7090"/>
                    <a:pt x="10175" y="6361"/>
                    <a:pt x="11521" y="5788"/>
                  </a:cubicBezTo>
                  <a:cubicBezTo>
                    <a:pt x="10643" y="4687"/>
                    <a:pt x="9891" y="3572"/>
                    <a:pt x="9278" y="2736"/>
                  </a:cubicBezTo>
                  <a:cubicBezTo>
                    <a:pt x="8048" y="1060"/>
                    <a:pt x="7825" y="836"/>
                    <a:pt x="6149" y="724"/>
                  </a:cubicBezTo>
                  <a:cubicBezTo>
                    <a:pt x="4901" y="641"/>
                    <a:pt x="3901" y="1"/>
                    <a:pt x="3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587;p54">
              <a:extLst>
                <a:ext uri="{FF2B5EF4-FFF2-40B4-BE49-F238E27FC236}">
                  <a16:creationId xmlns:a16="http://schemas.microsoft.com/office/drawing/2014/main" id="{6A82C97D-5D96-C60A-5C1F-EB130F3875A5}"/>
                </a:ext>
              </a:extLst>
            </p:cNvPr>
            <p:cNvSpPr/>
            <p:nvPr/>
          </p:nvSpPr>
          <p:spPr>
            <a:xfrm>
              <a:off x="4666900" y="3627000"/>
              <a:ext cx="304825" cy="210500"/>
            </a:xfrm>
            <a:custGeom>
              <a:avLst/>
              <a:gdLst/>
              <a:ahLst/>
              <a:cxnLst/>
              <a:rect l="l" t="t" r="r" b="b"/>
              <a:pathLst>
                <a:path w="12193" h="8420" extrusionOk="0">
                  <a:moveTo>
                    <a:pt x="3689" y="611"/>
                  </a:moveTo>
                  <a:cubicBezTo>
                    <a:pt x="3842" y="611"/>
                    <a:pt x="4195" y="743"/>
                    <a:pt x="4463" y="842"/>
                  </a:cubicBezTo>
                  <a:cubicBezTo>
                    <a:pt x="4997" y="1039"/>
                    <a:pt x="5661" y="1285"/>
                    <a:pt x="6432" y="1336"/>
                  </a:cubicBezTo>
                  <a:cubicBezTo>
                    <a:pt x="7986" y="1440"/>
                    <a:pt x="8141" y="1594"/>
                    <a:pt x="9336" y="3224"/>
                  </a:cubicBezTo>
                  <a:cubicBezTo>
                    <a:pt x="9521" y="3476"/>
                    <a:pt x="9720" y="3755"/>
                    <a:pt x="9931" y="4051"/>
                  </a:cubicBezTo>
                  <a:cubicBezTo>
                    <a:pt x="10354" y="4644"/>
                    <a:pt x="10825" y="5306"/>
                    <a:pt x="11344" y="5975"/>
                  </a:cubicBezTo>
                  <a:cubicBezTo>
                    <a:pt x="10443" y="6405"/>
                    <a:pt x="9702" y="6939"/>
                    <a:pt x="9132" y="7568"/>
                  </a:cubicBezTo>
                  <a:cubicBezTo>
                    <a:pt x="8881" y="7094"/>
                    <a:pt x="8738" y="6816"/>
                    <a:pt x="8738" y="6815"/>
                  </a:cubicBezTo>
                  <a:cubicBezTo>
                    <a:pt x="8689" y="6722"/>
                    <a:pt x="8596" y="6659"/>
                    <a:pt x="8492" y="6650"/>
                  </a:cubicBezTo>
                  <a:cubicBezTo>
                    <a:pt x="6554" y="6482"/>
                    <a:pt x="3260" y="5938"/>
                    <a:pt x="2668" y="5199"/>
                  </a:cubicBezTo>
                  <a:cubicBezTo>
                    <a:pt x="1381" y="3589"/>
                    <a:pt x="612" y="2157"/>
                    <a:pt x="612" y="1366"/>
                  </a:cubicBezTo>
                  <a:cubicBezTo>
                    <a:pt x="612" y="1031"/>
                    <a:pt x="658" y="938"/>
                    <a:pt x="654" y="928"/>
                  </a:cubicBezTo>
                  <a:lnTo>
                    <a:pt x="654" y="928"/>
                  </a:lnTo>
                  <a:cubicBezTo>
                    <a:pt x="662" y="926"/>
                    <a:pt x="671" y="925"/>
                    <a:pt x="681" y="925"/>
                  </a:cubicBezTo>
                  <a:cubicBezTo>
                    <a:pt x="908" y="925"/>
                    <a:pt x="1695" y="1395"/>
                    <a:pt x="2272" y="1742"/>
                  </a:cubicBezTo>
                  <a:cubicBezTo>
                    <a:pt x="3334" y="2378"/>
                    <a:pt x="4273" y="2509"/>
                    <a:pt x="4865" y="2509"/>
                  </a:cubicBezTo>
                  <a:cubicBezTo>
                    <a:pt x="5257" y="2509"/>
                    <a:pt x="5497" y="2452"/>
                    <a:pt x="5521" y="2446"/>
                  </a:cubicBezTo>
                  <a:cubicBezTo>
                    <a:pt x="5671" y="2408"/>
                    <a:pt x="5770" y="2264"/>
                    <a:pt x="5751" y="2112"/>
                  </a:cubicBezTo>
                  <a:cubicBezTo>
                    <a:pt x="5732" y="1958"/>
                    <a:pt x="5602" y="1842"/>
                    <a:pt x="5447" y="1842"/>
                  </a:cubicBezTo>
                  <a:cubicBezTo>
                    <a:pt x="5249" y="1842"/>
                    <a:pt x="4667" y="1807"/>
                    <a:pt x="4353" y="1651"/>
                  </a:cubicBezTo>
                  <a:cubicBezTo>
                    <a:pt x="3751" y="1349"/>
                    <a:pt x="3487" y="1126"/>
                    <a:pt x="3635" y="620"/>
                  </a:cubicBezTo>
                  <a:cubicBezTo>
                    <a:pt x="3648" y="614"/>
                    <a:pt x="3666" y="611"/>
                    <a:pt x="3689" y="611"/>
                  </a:cubicBezTo>
                  <a:close/>
                  <a:moveTo>
                    <a:pt x="3684" y="1"/>
                  </a:moveTo>
                  <a:cubicBezTo>
                    <a:pt x="3568" y="1"/>
                    <a:pt x="3460" y="22"/>
                    <a:pt x="3360" y="73"/>
                  </a:cubicBezTo>
                  <a:cubicBezTo>
                    <a:pt x="3199" y="155"/>
                    <a:pt x="3088" y="299"/>
                    <a:pt x="3031" y="500"/>
                  </a:cubicBezTo>
                  <a:cubicBezTo>
                    <a:pt x="2906" y="934"/>
                    <a:pt x="2997" y="1265"/>
                    <a:pt x="3177" y="1520"/>
                  </a:cubicBezTo>
                  <a:cubicBezTo>
                    <a:pt x="2974" y="1431"/>
                    <a:pt x="2777" y="1329"/>
                    <a:pt x="2587" y="1215"/>
                  </a:cubicBezTo>
                  <a:cubicBezTo>
                    <a:pt x="1620" y="634"/>
                    <a:pt x="1062" y="314"/>
                    <a:pt x="664" y="314"/>
                  </a:cubicBezTo>
                  <a:cubicBezTo>
                    <a:pt x="552" y="314"/>
                    <a:pt x="453" y="339"/>
                    <a:pt x="361" y="391"/>
                  </a:cubicBezTo>
                  <a:cubicBezTo>
                    <a:pt x="43" y="571"/>
                    <a:pt x="1" y="985"/>
                    <a:pt x="1" y="1366"/>
                  </a:cubicBezTo>
                  <a:cubicBezTo>
                    <a:pt x="1" y="2651"/>
                    <a:pt x="1373" y="4557"/>
                    <a:pt x="2191" y="5581"/>
                  </a:cubicBezTo>
                  <a:cubicBezTo>
                    <a:pt x="3074" y="6686"/>
                    <a:pt x="7263" y="7147"/>
                    <a:pt x="8270" y="7244"/>
                  </a:cubicBezTo>
                  <a:cubicBezTo>
                    <a:pt x="8368" y="7431"/>
                    <a:pt x="8553" y="7783"/>
                    <a:pt x="8808" y="8257"/>
                  </a:cubicBezTo>
                  <a:cubicBezTo>
                    <a:pt x="8856" y="8349"/>
                    <a:pt x="8949" y="8410"/>
                    <a:pt x="9053" y="8418"/>
                  </a:cubicBezTo>
                  <a:cubicBezTo>
                    <a:pt x="9061" y="8419"/>
                    <a:pt x="9069" y="8419"/>
                    <a:pt x="9077" y="8419"/>
                  </a:cubicBezTo>
                  <a:cubicBezTo>
                    <a:pt x="9173" y="8419"/>
                    <a:pt x="9263" y="8375"/>
                    <a:pt x="9320" y="8298"/>
                  </a:cubicBezTo>
                  <a:cubicBezTo>
                    <a:pt x="9922" y="7509"/>
                    <a:pt x="10806" y="6862"/>
                    <a:pt x="11948" y="6375"/>
                  </a:cubicBezTo>
                  <a:cubicBezTo>
                    <a:pt x="12134" y="6296"/>
                    <a:pt x="12193" y="6062"/>
                    <a:pt x="12067" y="5903"/>
                  </a:cubicBezTo>
                  <a:cubicBezTo>
                    <a:pt x="11461" y="5143"/>
                    <a:pt x="10913" y="4374"/>
                    <a:pt x="10430" y="3696"/>
                  </a:cubicBezTo>
                  <a:cubicBezTo>
                    <a:pt x="10218" y="3398"/>
                    <a:pt x="10018" y="3116"/>
                    <a:pt x="9831" y="2861"/>
                  </a:cubicBezTo>
                  <a:cubicBezTo>
                    <a:pt x="8590" y="1169"/>
                    <a:pt x="8299" y="848"/>
                    <a:pt x="6475" y="725"/>
                  </a:cubicBezTo>
                  <a:cubicBezTo>
                    <a:pt x="5791" y="679"/>
                    <a:pt x="5173" y="451"/>
                    <a:pt x="4677" y="267"/>
                  </a:cubicBezTo>
                  <a:cubicBezTo>
                    <a:pt x="4277" y="120"/>
                    <a:pt x="3956" y="1"/>
                    <a:pt x="3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3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6921E983-797C-EF94-D128-0EE68D639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C7C172-C492-6972-47C6-60DE0375E72C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rtlCol="0">
            <a:spAutoFit/>
          </a:bodyPr>
          <a:lstStyle/>
          <a:p>
            <a:fld id="{A9804F55-6145-4F09-A376-2AEE4B2B4B72}" type="slidenum">
              <a:rPr lang="fr-FR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7256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6"/>
          <p:cNvSpPr txBox="1">
            <a:spLocks noGrp="1"/>
          </p:cNvSpPr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627" name="Google Shape;627;p36"/>
          <p:cNvSpPr txBox="1">
            <a:spLocks noGrp="1"/>
          </p:cNvSpPr>
          <p:nvPr>
            <p:ph type="body" idx="1"/>
          </p:nvPr>
        </p:nvSpPr>
        <p:spPr>
          <a:xfrm>
            <a:off x="5479010" y="3226810"/>
            <a:ext cx="2628600" cy="1616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Project with Docker :</a:t>
            </a:r>
          </a:p>
          <a:p>
            <a:pPr marL="285750" indent="-285750" algn="l">
              <a:spcAft>
                <a:spcPts val="1600"/>
              </a:spcAft>
            </a:pPr>
            <a:r>
              <a:rPr lang="fr-FR"/>
              <a:t>L</a:t>
            </a:r>
            <a:r>
              <a:rPr lang="en"/>
              <a:t>ighter</a:t>
            </a:r>
          </a:p>
          <a:p>
            <a:pPr marL="285750" indent="-285750" algn="l">
              <a:spcAft>
                <a:spcPts val="1600"/>
              </a:spcAft>
            </a:pPr>
            <a:r>
              <a:rPr lang="en"/>
              <a:t>Quick to install</a:t>
            </a:r>
          </a:p>
          <a:p>
            <a:pPr marL="285750" indent="-285750" algn="l">
              <a:spcAft>
                <a:spcPts val="1600"/>
              </a:spcAft>
            </a:pPr>
            <a:r>
              <a:rPr lang="en"/>
              <a:t>Easier to set up</a:t>
            </a:r>
            <a:endParaRPr/>
          </a:p>
        </p:txBody>
      </p:sp>
      <p:sp>
        <p:nvSpPr>
          <p:cNvPr id="628" name="Google Shape;628;p36"/>
          <p:cNvSpPr txBox="1">
            <a:spLocks noGrp="1"/>
          </p:cNvSpPr>
          <p:nvPr>
            <p:ph type="title" idx="2"/>
          </p:nvPr>
        </p:nvSpPr>
        <p:spPr>
          <a:xfrm>
            <a:off x="5479010" y="2767077"/>
            <a:ext cx="26286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629" name="Google Shape;629;p36"/>
          <p:cNvSpPr txBox="1">
            <a:spLocks noGrp="1"/>
          </p:cNvSpPr>
          <p:nvPr>
            <p:ph type="body" idx="3"/>
          </p:nvPr>
        </p:nvSpPr>
        <p:spPr>
          <a:xfrm>
            <a:off x="1338002" y="3228371"/>
            <a:ext cx="2628600" cy="1616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Project with VM : </a:t>
            </a:r>
          </a:p>
          <a:p>
            <a:pPr marL="285750" indent="-285750" algn="l">
              <a:spcAft>
                <a:spcPts val="1600"/>
              </a:spcAft>
            </a:pPr>
            <a:r>
              <a:rPr lang="fr-FR"/>
              <a:t>Heavy (20 GB/machine)</a:t>
            </a:r>
            <a:endParaRPr lang="en"/>
          </a:p>
          <a:p>
            <a:pPr marL="285750" indent="-285750" algn="l">
              <a:spcAft>
                <a:spcPts val="1600"/>
              </a:spcAft>
            </a:pPr>
            <a:r>
              <a:rPr lang="en"/>
              <a:t>Slow (6 VM running..)</a:t>
            </a:r>
          </a:p>
          <a:p>
            <a:pPr marL="285750" indent="-285750" algn="l">
              <a:spcAft>
                <a:spcPts val="1600"/>
              </a:spcAft>
            </a:pPr>
            <a:r>
              <a:rPr lang="en"/>
              <a:t>Long time to set up</a:t>
            </a:r>
            <a:endParaRPr lang="fr-FR"/>
          </a:p>
        </p:txBody>
      </p:sp>
      <p:sp>
        <p:nvSpPr>
          <p:cNvPr id="630" name="Google Shape;630;p36"/>
          <p:cNvSpPr txBox="1">
            <a:spLocks noGrp="1"/>
          </p:cNvSpPr>
          <p:nvPr>
            <p:ph type="title" idx="4"/>
          </p:nvPr>
        </p:nvSpPr>
        <p:spPr>
          <a:xfrm>
            <a:off x="1233948" y="2704457"/>
            <a:ext cx="26286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grpSp>
        <p:nvGrpSpPr>
          <p:cNvPr id="631" name="Google Shape;631;p36"/>
          <p:cNvGrpSpPr/>
          <p:nvPr/>
        </p:nvGrpSpPr>
        <p:grpSpPr>
          <a:xfrm>
            <a:off x="5644746" y="937191"/>
            <a:ext cx="1971493" cy="1950831"/>
            <a:chOff x="1265450" y="370125"/>
            <a:chExt cx="5159625" cy="5105550"/>
          </a:xfrm>
        </p:grpSpPr>
        <p:sp>
          <p:nvSpPr>
            <p:cNvPr id="632" name="Google Shape;632;p36"/>
            <p:cNvSpPr/>
            <p:nvPr/>
          </p:nvSpPr>
          <p:spPr>
            <a:xfrm>
              <a:off x="1265450" y="370125"/>
              <a:ext cx="5159625" cy="4258100"/>
            </a:xfrm>
            <a:custGeom>
              <a:avLst/>
              <a:gdLst/>
              <a:ahLst/>
              <a:cxnLst/>
              <a:rect l="l" t="t" r="r" b="b"/>
              <a:pathLst>
                <a:path w="206385" h="170324" extrusionOk="0">
                  <a:moveTo>
                    <a:pt x="117410" y="1"/>
                  </a:moveTo>
                  <a:cubicBezTo>
                    <a:pt x="105360" y="1"/>
                    <a:pt x="93531" y="2578"/>
                    <a:pt x="83893" y="7842"/>
                  </a:cubicBezTo>
                  <a:cubicBezTo>
                    <a:pt x="62493" y="19530"/>
                    <a:pt x="58312" y="45845"/>
                    <a:pt x="40332" y="60830"/>
                  </a:cubicBezTo>
                  <a:cubicBezTo>
                    <a:pt x="23789" y="74614"/>
                    <a:pt x="8626" y="86102"/>
                    <a:pt x="5409" y="108158"/>
                  </a:cubicBezTo>
                  <a:cubicBezTo>
                    <a:pt x="0" y="145249"/>
                    <a:pt x="35926" y="170324"/>
                    <a:pt x="69990" y="170324"/>
                  </a:cubicBezTo>
                  <a:cubicBezTo>
                    <a:pt x="78722" y="170324"/>
                    <a:pt x="87331" y="168676"/>
                    <a:pt x="95091" y="165161"/>
                  </a:cubicBezTo>
                  <a:cubicBezTo>
                    <a:pt x="107093" y="159723"/>
                    <a:pt x="116570" y="150633"/>
                    <a:pt x="129934" y="148595"/>
                  </a:cubicBezTo>
                  <a:cubicBezTo>
                    <a:pt x="157045" y="144459"/>
                    <a:pt x="167155" y="146758"/>
                    <a:pt x="186915" y="128835"/>
                  </a:cubicBezTo>
                  <a:cubicBezTo>
                    <a:pt x="206384" y="111176"/>
                    <a:pt x="203086" y="81348"/>
                    <a:pt x="192211" y="55849"/>
                  </a:cubicBezTo>
                  <a:cubicBezTo>
                    <a:pt x="185999" y="41288"/>
                    <a:pt x="177317" y="28138"/>
                    <a:pt x="168992" y="19473"/>
                  </a:cubicBezTo>
                  <a:cubicBezTo>
                    <a:pt x="156664" y="6642"/>
                    <a:pt x="136753" y="1"/>
                    <a:pt x="11741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2902575" y="1647075"/>
              <a:ext cx="2518250" cy="1982150"/>
            </a:xfrm>
            <a:custGeom>
              <a:avLst/>
              <a:gdLst/>
              <a:ahLst/>
              <a:cxnLst/>
              <a:rect l="l" t="t" r="r" b="b"/>
              <a:pathLst>
                <a:path w="100730" h="79286" extrusionOk="0">
                  <a:moveTo>
                    <a:pt x="48967" y="1"/>
                  </a:moveTo>
                  <a:cubicBezTo>
                    <a:pt x="47675" y="1"/>
                    <a:pt x="46533" y="845"/>
                    <a:pt x="46157" y="2083"/>
                  </a:cubicBezTo>
                  <a:lnTo>
                    <a:pt x="44517" y="7475"/>
                  </a:lnTo>
                  <a:lnTo>
                    <a:pt x="1" y="7475"/>
                  </a:lnTo>
                  <a:lnTo>
                    <a:pt x="1" y="79285"/>
                  </a:lnTo>
                  <a:lnTo>
                    <a:pt x="100730" y="79285"/>
                  </a:lnTo>
                  <a:lnTo>
                    <a:pt x="100730" y="2762"/>
                  </a:lnTo>
                  <a:cubicBezTo>
                    <a:pt x="100730" y="1237"/>
                    <a:pt x="99493" y="1"/>
                    <a:pt x="9796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2895575" y="1640075"/>
              <a:ext cx="2532275" cy="1996150"/>
            </a:xfrm>
            <a:custGeom>
              <a:avLst/>
              <a:gdLst/>
              <a:ahLst/>
              <a:cxnLst/>
              <a:rect l="l" t="t" r="r" b="b"/>
              <a:pathLst>
                <a:path w="101291" h="79846" extrusionOk="0">
                  <a:moveTo>
                    <a:pt x="49235" y="562"/>
                  </a:moveTo>
                  <a:cubicBezTo>
                    <a:pt x="49239" y="562"/>
                    <a:pt x="49243" y="562"/>
                    <a:pt x="49247" y="562"/>
                  </a:cubicBezTo>
                  <a:lnTo>
                    <a:pt x="98248" y="562"/>
                  </a:lnTo>
                  <a:cubicBezTo>
                    <a:pt x="99616" y="562"/>
                    <a:pt x="100729" y="1675"/>
                    <a:pt x="100729" y="3042"/>
                  </a:cubicBezTo>
                  <a:lnTo>
                    <a:pt x="100729" y="79284"/>
                  </a:lnTo>
                  <a:lnTo>
                    <a:pt x="561" y="79284"/>
                  </a:lnTo>
                  <a:lnTo>
                    <a:pt x="561" y="8035"/>
                  </a:lnTo>
                  <a:lnTo>
                    <a:pt x="45004" y="8035"/>
                  </a:lnTo>
                  <a:lnTo>
                    <a:pt x="46707" y="2445"/>
                  </a:lnTo>
                  <a:cubicBezTo>
                    <a:pt x="47041" y="1326"/>
                    <a:pt x="48069" y="562"/>
                    <a:pt x="49235" y="562"/>
                  </a:cubicBezTo>
                  <a:close/>
                  <a:moveTo>
                    <a:pt x="49247" y="0"/>
                  </a:moveTo>
                  <a:cubicBezTo>
                    <a:pt x="47821" y="0"/>
                    <a:pt x="46584" y="916"/>
                    <a:pt x="46168" y="2282"/>
                  </a:cubicBezTo>
                  <a:lnTo>
                    <a:pt x="44589" y="7474"/>
                  </a:lnTo>
                  <a:lnTo>
                    <a:pt x="0" y="7474"/>
                  </a:lnTo>
                  <a:lnTo>
                    <a:pt x="0" y="79846"/>
                  </a:lnTo>
                  <a:lnTo>
                    <a:pt x="101290" y="79846"/>
                  </a:lnTo>
                  <a:lnTo>
                    <a:pt x="101290" y="3042"/>
                  </a:lnTo>
                  <a:cubicBezTo>
                    <a:pt x="101290" y="1366"/>
                    <a:pt x="99925" y="0"/>
                    <a:pt x="982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6"/>
            <p:cNvSpPr/>
            <p:nvPr/>
          </p:nvSpPr>
          <p:spPr>
            <a:xfrm>
              <a:off x="2902575" y="2020775"/>
              <a:ext cx="2518250" cy="1795275"/>
            </a:xfrm>
            <a:custGeom>
              <a:avLst/>
              <a:gdLst/>
              <a:ahLst/>
              <a:cxnLst/>
              <a:rect l="l" t="t" r="r" b="b"/>
              <a:pathLst>
                <a:path w="100730" h="71811" extrusionOk="0">
                  <a:moveTo>
                    <a:pt x="1" y="0"/>
                  </a:moveTo>
                  <a:lnTo>
                    <a:pt x="1" y="71811"/>
                  </a:lnTo>
                  <a:lnTo>
                    <a:pt x="100730" y="71811"/>
                  </a:lnTo>
                  <a:lnTo>
                    <a:pt x="10073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2895575" y="2013750"/>
              <a:ext cx="2532275" cy="1809325"/>
            </a:xfrm>
            <a:custGeom>
              <a:avLst/>
              <a:gdLst/>
              <a:ahLst/>
              <a:cxnLst/>
              <a:rect l="l" t="t" r="r" b="b"/>
              <a:pathLst>
                <a:path w="101291" h="72373" extrusionOk="0">
                  <a:moveTo>
                    <a:pt x="100729" y="562"/>
                  </a:moveTo>
                  <a:lnTo>
                    <a:pt x="100729" y="71811"/>
                  </a:lnTo>
                  <a:lnTo>
                    <a:pt x="561" y="71811"/>
                  </a:lnTo>
                  <a:lnTo>
                    <a:pt x="561" y="562"/>
                  </a:lnTo>
                  <a:close/>
                  <a:moveTo>
                    <a:pt x="0" y="0"/>
                  </a:moveTo>
                  <a:lnTo>
                    <a:pt x="0" y="72372"/>
                  </a:lnTo>
                  <a:lnTo>
                    <a:pt x="101290" y="72372"/>
                  </a:lnTo>
                  <a:lnTo>
                    <a:pt x="1012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6"/>
            <p:cNvSpPr/>
            <p:nvPr/>
          </p:nvSpPr>
          <p:spPr>
            <a:xfrm>
              <a:off x="3498125" y="1833075"/>
              <a:ext cx="222175" cy="1983650"/>
            </a:xfrm>
            <a:custGeom>
              <a:avLst/>
              <a:gdLst/>
              <a:ahLst/>
              <a:cxnLst/>
              <a:rect l="l" t="t" r="r" b="b"/>
              <a:pathLst>
                <a:path w="8887" h="79346" extrusionOk="0">
                  <a:moveTo>
                    <a:pt x="1" y="1"/>
                  </a:moveTo>
                  <a:lnTo>
                    <a:pt x="1" y="79346"/>
                  </a:lnTo>
                  <a:lnTo>
                    <a:pt x="8887" y="79346"/>
                  </a:lnTo>
                  <a:lnTo>
                    <a:pt x="88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6"/>
            <p:cNvSpPr/>
            <p:nvPr/>
          </p:nvSpPr>
          <p:spPr>
            <a:xfrm>
              <a:off x="3491125" y="1826075"/>
              <a:ext cx="236200" cy="1997675"/>
            </a:xfrm>
            <a:custGeom>
              <a:avLst/>
              <a:gdLst/>
              <a:ahLst/>
              <a:cxnLst/>
              <a:rect l="l" t="t" r="r" b="b"/>
              <a:pathLst>
                <a:path w="9448" h="79907" extrusionOk="0">
                  <a:moveTo>
                    <a:pt x="8886" y="561"/>
                  </a:moveTo>
                  <a:lnTo>
                    <a:pt x="8886" y="79345"/>
                  </a:lnTo>
                  <a:lnTo>
                    <a:pt x="561" y="79345"/>
                  </a:lnTo>
                  <a:lnTo>
                    <a:pt x="561" y="561"/>
                  </a:lnTo>
                  <a:close/>
                  <a:moveTo>
                    <a:pt x="281" y="0"/>
                  </a:moveTo>
                  <a:cubicBezTo>
                    <a:pt x="126" y="0"/>
                    <a:pt x="0" y="126"/>
                    <a:pt x="0" y="281"/>
                  </a:cubicBezTo>
                  <a:lnTo>
                    <a:pt x="0" y="79626"/>
                  </a:lnTo>
                  <a:cubicBezTo>
                    <a:pt x="0" y="79781"/>
                    <a:pt x="126" y="79906"/>
                    <a:pt x="281" y="79906"/>
                  </a:cubicBezTo>
                  <a:lnTo>
                    <a:pt x="9167" y="79906"/>
                  </a:lnTo>
                  <a:cubicBezTo>
                    <a:pt x="9322" y="79906"/>
                    <a:pt x="9447" y="79781"/>
                    <a:pt x="9447" y="79626"/>
                  </a:cubicBezTo>
                  <a:lnTo>
                    <a:pt x="9447" y="281"/>
                  </a:lnTo>
                  <a:cubicBezTo>
                    <a:pt x="9447" y="126"/>
                    <a:pt x="9322" y="0"/>
                    <a:pt x="9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6"/>
            <p:cNvSpPr/>
            <p:nvPr/>
          </p:nvSpPr>
          <p:spPr>
            <a:xfrm>
              <a:off x="3410850" y="3642150"/>
              <a:ext cx="388800" cy="47625"/>
            </a:xfrm>
            <a:custGeom>
              <a:avLst/>
              <a:gdLst/>
              <a:ahLst/>
              <a:cxnLst/>
              <a:rect l="l" t="t" r="r" b="b"/>
              <a:pathLst>
                <a:path w="15552" h="1905" extrusionOk="0">
                  <a:moveTo>
                    <a:pt x="25" y="0"/>
                  </a:moveTo>
                  <a:cubicBezTo>
                    <a:pt x="11" y="0"/>
                    <a:pt x="0" y="11"/>
                    <a:pt x="0" y="24"/>
                  </a:cubicBezTo>
                  <a:lnTo>
                    <a:pt x="0" y="1879"/>
                  </a:lnTo>
                  <a:cubicBezTo>
                    <a:pt x="0" y="1894"/>
                    <a:pt x="11" y="1905"/>
                    <a:pt x="25" y="1905"/>
                  </a:cubicBezTo>
                  <a:lnTo>
                    <a:pt x="15528" y="1905"/>
                  </a:lnTo>
                  <a:cubicBezTo>
                    <a:pt x="15541" y="1905"/>
                    <a:pt x="15552" y="1894"/>
                    <a:pt x="15552" y="1879"/>
                  </a:cubicBezTo>
                  <a:lnTo>
                    <a:pt x="15552" y="24"/>
                  </a:lnTo>
                  <a:cubicBezTo>
                    <a:pt x="15552" y="11"/>
                    <a:pt x="15541" y="0"/>
                    <a:pt x="15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6"/>
            <p:cNvSpPr/>
            <p:nvPr/>
          </p:nvSpPr>
          <p:spPr>
            <a:xfrm>
              <a:off x="3403825" y="3635125"/>
              <a:ext cx="402850" cy="61675"/>
            </a:xfrm>
            <a:custGeom>
              <a:avLst/>
              <a:gdLst/>
              <a:ahLst/>
              <a:cxnLst/>
              <a:rect l="l" t="t" r="r" b="b"/>
              <a:pathLst>
                <a:path w="16114" h="2467" extrusionOk="0">
                  <a:moveTo>
                    <a:pt x="15010" y="562"/>
                  </a:moveTo>
                  <a:cubicBezTo>
                    <a:pt x="15309" y="562"/>
                    <a:pt x="15552" y="805"/>
                    <a:pt x="15552" y="1104"/>
                  </a:cubicBezTo>
                  <a:lnTo>
                    <a:pt x="15552" y="1363"/>
                  </a:lnTo>
                  <a:cubicBezTo>
                    <a:pt x="15552" y="1662"/>
                    <a:pt x="15309" y="1904"/>
                    <a:pt x="15010" y="1905"/>
                  </a:cubicBezTo>
                  <a:lnTo>
                    <a:pt x="1104" y="1905"/>
                  </a:lnTo>
                  <a:cubicBezTo>
                    <a:pt x="805" y="1904"/>
                    <a:pt x="562" y="1662"/>
                    <a:pt x="562" y="1363"/>
                  </a:cubicBezTo>
                  <a:lnTo>
                    <a:pt x="562" y="1104"/>
                  </a:lnTo>
                  <a:cubicBezTo>
                    <a:pt x="562" y="805"/>
                    <a:pt x="805" y="562"/>
                    <a:pt x="1104" y="562"/>
                  </a:cubicBezTo>
                  <a:close/>
                  <a:moveTo>
                    <a:pt x="1104" y="1"/>
                  </a:moveTo>
                  <a:cubicBezTo>
                    <a:pt x="495" y="1"/>
                    <a:pt x="1" y="494"/>
                    <a:pt x="1" y="1104"/>
                  </a:cubicBezTo>
                  <a:lnTo>
                    <a:pt x="1" y="1363"/>
                  </a:lnTo>
                  <a:cubicBezTo>
                    <a:pt x="1" y="1971"/>
                    <a:pt x="495" y="2465"/>
                    <a:pt x="1104" y="2466"/>
                  </a:cubicBezTo>
                  <a:lnTo>
                    <a:pt x="15010" y="2466"/>
                  </a:lnTo>
                  <a:cubicBezTo>
                    <a:pt x="15620" y="2465"/>
                    <a:pt x="16113" y="1971"/>
                    <a:pt x="16113" y="1363"/>
                  </a:cubicBezTo>
                  <a:lnTo>
                    <a:pt x="16113" y="1104"/>
                  </a:lnTo>
                  <a:cubicBezTo>
                    <a:pt x="16113" y="494"/>
                    <a:pt x="15620" y="1"/>
                    <a:pt x="150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6"/>
            <p:cNvSpPr/>
            <p:nvPr/>
          </p:nvSpPr>
          <p:spPr>
            <a:xfrm>
              <a:off x="3410850" y="2128175"/>
              <a:ext cx="388800" cy="47650"/>
            </a:xfrm>
            <a:custGeom>
              <a:avLst/>
              <a:gdLst/>
              <a:ahLst/>
              <a:cxnLst/>
              <a:rect l="l" t="t" r="r" b="b"/>
              <a:pathLst>
                <a:path w="15552" h="1906" extrusionOk="0">
                  <a:moveTo>
                    <a:pt x="25" y="1"/>
                  </a:moveTo>
                  <a:cubicBezTo>
                    <a:pt x="11" y="1"/>
                    <a:pt x="0" y="11"/>
                    <a:pt x="0" y="25"/>
                  </a:cubicBezTo>
                  <a:lnTo>
                    <a:pt x="0" y="1880"/>
                  </a:lnTo>
                  <a:cubicBezTo>
                    <a:pt x="0" y="1893"/>
                    <a:pt x="11" y="1905"/>
                    <a:pt x="25" y="1905"/>
                  </a:cubicBezTo>
                  <a:lnTo>
                    <a:pt x="15528" y="1905"/>
                  </a:lnTo>
                  <a:cubicBezTo>
                    <a:pt x="15541" y="1905"/>
                    <a:pt x="15552" y="1893"/>
                    <a:pt x="15552" y="1880"/>
                  </a:cubicBezTo>
                  <a:lnTo>
                    <a:pt x="15552" y="25"/>
                  </a:lnTo>
                  <a:cubicBezTo>
                    <a:pt x="15552" y="11"/>
                    <a:pt x="15541" y="1"/>
                    <a:pt x="155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6"/>
            <p:cNvSpPr/>
            <p:nvPr/>
          </p:nvSpPr>
          <p:spPr>
            <a:xfrm>
              <a:off x="3403825" y="2121175"/>
              <a:ext cx="402850" cy="61675"/>
            </a:xfrm>
            <a:custGeom>
              <a:avLst/>
              <a:gdLst/>
              <a:ahLst/>
              <a:cxnLst/>
              <a:rect l="l" t="t" r="r" b="b"/>
              <a:pathLst>
                <a:path w="16114" h="2467" extrusionOk="0">
                  <a:moveTo>
                    <a:pt x="15010" y="561"/>
                  </a:moveTo>
                  <a:cubicBezTo>
                    <a:pt x="15309" y="561"/>
                    <a:pt x="15552" y="804"/>
                    <a:pt x="15552" y="1104"/>
                  </a:cubicBezTo>
                  <a:lnTo>
                    <a:pt x="15552" y="1363"/>
                  </a:lnTo>
                  <a:cubicBezTo>
                    <a:pt x="15552" y="1661"/>
                    <a:pt x="15309" y="1903"/>
                    <a:pt x="15010" y="1903"/>
                  </a:cubicBezTo>
                  <a:lnTo>
                    <a:pt x="1104" y="1903"/>
                  </a:lnTo>
                  <a:cubicBezTo>
                    <a:pt x="805" y="1903"/>
                    <a:pt x="562" y="1661"/>
                    <a:pt x="562" y="1363"/>
                  </a:cubicBezTo>
                  <a:lnTo>
                    <a:pt x="562" y="1104"/>
                  </a:lnTo>
                  <a:cubicBezTo>
                    <a:pt x="562" y="804"/>
                    <a:pt x="805" y="561"/>
                    <a:pt x="1104" y="561"/>
                  </a:cubicBezTo>
                  <a:close/>
                  <a:moveTo>
                    <a:pt x="1104" y="0"/>
                  </a:moveTo>
                  <a:cubicBezTo>
                    <a:pt x="495" y="0"/>
                    <a:pt x="1" y="494"/>
                    <a:pt x="1" y="1104"/>
                  </a:cubicBezTo>
                  <a:lnTo>
                    <a:pt x="1" y="1363"/>
                  </a:lnTo>
                  <a:cubicBezTo>
                    <a:pt x="1" y="1971"/>
                    <a:pt x="495" y="2465"/>
                    <a:pt x="1104" y="2466"/>
                  </a:cubicBezTo>
                  <a:lnTo>
                    <a:pt x="15010" y="2466"/>
                  </a:lnTo>
                  <a:cubicBezTo>
                    <a:pt x="15620" y="2465"/>
                    <a:pt x="16113" y="1971"/>
                    <a:pt x="16113" y="1363"/>
                  </a:cubicBezTo>
                  <a:lnTo>
                    <a:pt x="16113" y="1104"/>
                  </a:lnTo>
                  <a:cubicBezTo>
                    <a:pt x="16113" y="494"/>
                    <a:pt x="15620" y="0"/>
                    <a:pt x="15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6"/>
            <p:cNvSpPr/>
            <p:nvPr/>
          </p:nvSpPr>
          <p:spPr>
            <a:xfrm>
              <a:off x="3349275" y="2591025"/>
              <a:ext cx="519900" cy="519900"/>
            </a:xfrm>
            <a:custGeom>
              <a:avLst/>
              <a:gdLst/>
              <a:ahLst/>
              <a:cxnLst/>
              <a:rect l="l" t="t" r="r" b="b"/>
              <a:pathLst>
                <a:path w="20796" h="20796" extrusionOk="0">
                  <a:moveTo>
                    <a:pt x="10398" y="0"/>
                  </a:moveTo>
                  <a:cubicBezTo>
                    <a:pt x="7640" y="0"/>
                    <a:pt x="4996" y="1096"/>
                    <a:pt x="3045" y="3045"/>
                  </a:cubicBezTo>
                  <a:cubicBezTo>
                    <a:pt x="1096" y="4996"/>
                    <a:pt x="0" y="7640"/>
                    <a:pt x="0" y="10399"/>
                  </a:cubicBezTo>
                  <a:cubicBezTo>
                    <a:pt x="0" y="13156"/>
                    <a:pt x="1096" y="15800"/>
                    <a:pt x="3045" y="17751"/>
                  </a:cubicBezTo>
                  <a:cubicBezTo>
                    <a:pt x="4996" y="19700"/>
                    <a:pt x="7640" y="20795"/>
                    <a:pt x="10398" y="20795"/>
                  </a:cubicBezTo>
                  <a:cubicBezTo>
                    <a:pt x="13156" y="20795"/>
                    <a:pt x="15800" y="19700"/>
                    <a:pt x="17750" y="17751"/>
                  </a:cubicBezTo>
                  <a:cubicBezTo>
                    <a:pt x="19700" y="15800"/>
                    <a:pt x="20795" y="13156"/>
                    <a:pt x="20795" y="10399"/>
                  </a:cubicBezTo>
                  <a:cubicBezTo>
                    <a:pt x="20795" y="7640"/>
                    <a:pt x="19700" y="4996"/>
                    <a:pt x="17750" y="3045"/>
                  </a:cubicBezTo>
                  <a:cubicBezTo>
                    <a:pt x="15800" y="1096"/>
                    <a:pt x="13156" y="0"/>
                    <a:pt x="10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6"/>
            <p:cNvSpPr/>
            <p:nvPr/>
          </p:nvSpPr>
          <p:spPr>
            <a:xfrm>
              <a:off x="3342250" y="2584000"/>
              <a:ext cx="533975" cy="533950"/>
            </a:xfrm>
            <a:custGeom>
              <a:avLst/>
              <a:gdLst/>
              <a:ahLst/>
              <a:cxnLst/>
              <a:rect l="l" t="t" r="r" b="b"/>
              <a:pathLst>
                <a:path w="21359" h="21358" extrusionOk="0">
                  <a:moveTo>
                    <a:pt x="10679" y="562"/>
                  </a:moveTo>
                  <a:cubicBezTo>
                    <a:pt x="16258" y="562"/>
                    <a:pt x="20797" y="5100"/>
                    <a:pt x="20797" y="10680"/>
                  </a:cubicBezTo>
                  <a:cubicBezTo>
                    <a:pt x="20797" y="16259"/>
                    <a:pt x="16258" y="20797"/>
                    <a:pt x="10679" y="20797"/>
                  </a:cubicBezTo>
                  <a:cubicBezTo>
                    <a:pt x="5100" y="20797"/>
                    <a:pt x="562" y="16259"/>
                    <a:pt x="562" y="10680"/>
                  </a:cubicBezTo>
                  <a:cubicBezTo>
                    <a:pt x="562" y="5100"/>
                    <a:pt x="5100" y="562"/>
                    <a:pt x="10679" y="562"/>
                  </a:cubicBezTo>
                  <a:close/>
                  <a:moveTo>
                    <a:pt x="10679" y="1"/>
                  </a:moveTo>
                  <a:cubicBezTo>
                    <a:pt x="4791" y="1"/>
                    <a:pt x="1" y="4791"/>
                    <a:pt x="1" y="10680"/>
                  </a:cubicBezTo>
                  <a:cubicBezTo>
                    <a:pt x="1" y="16568"/>
                    <a:pt x="4791" y="21357"/>
                    <a:pt x="10679" y="21357"/>
                  </a:cubicBezTo>
                  <a:cubicBezTo>
                    <a:pt x="16566" y="21357"/>
                    <a:pt x="21358" y="16568"/>
                    <a:pt x="21358" y="10680"/>
                  </a:cubicBezTo>
                  <a:cubicBezTo>
                    <a:pt x="21358" y="4791"/>
                    <a:pt x="16566" y="1"/>
                    <a:pt x="106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6"/>
            <p:cNvSpPr/>
            <p:nvPr/>
          </p:nvSpPr>
          <p:spPr>
            <a:xfrm>
              <a:off x="3349275" y="2615450"/>
              <a:ext cx="519900" cy="519900"/>
            </a:xfrm>
            <a:custGeom>
              <a:avLst/>
              <a:gdLst/>
              <a:ahLst/>
              <a:cxnLst/>
              <a:rect l="l" t="t" r="r" b="b"/>
              <a:pathLst>
                <a:path w="20796" h="20796" extrusionOk="0">
                  <a:moveTo>
                    <a:pt x="10398" y="0"/>
                  </a:moveTo>
                  <a:cubicBezTo>
                    <a:pt x="7640" y="0"/>
                    <a:pt x="4996" y="1096"/>
                    <a:pt x="3045" y="3045"/>
                  </a:cubicBezTo>
                  <a:cubicBezTo>
                    <a:pt x="1096" y="4996"/>
                    <a:pt x="0" y="7640"/>
                    <a:pt x="0" y="10397"/>
                  </a:cubicBezTo>
                  <a:cubicBezTo>
                    <a:pt x="0" y="13156"/>
                    <a:pt x="1096" y="15800"/>
                    <a:pt x="3045" y="17750"/>
                  </a:cubicBezTo>
                  <a:cubicBezTo>
                    <a:pt x="4996" y="19700"/>
                    <a:pt x="7640" y="20795"/>
                    <a:pt x="10398" y="20795"/>
                  </a:cubicBezTo>
                  <a:cubicBezTo>
                    <a:pt x="13156" y="20795"/>
                    <a:pt x="15800" y="19700"/>
                    <a:pt x="17750" y="17750"/>
                  </a:cubicBezTo>
                  <a:cubicBezTo>
                    <a:pt x="19700" y="15800"/>
                    <a:pt x="20795" y="13156"/>
                    <a:pt x="20795" y="10397"/>
                  </a:cubicBezTo>
                  <a:cubicBezTo>
                    <a:pt x="20795" y="7640"/>
                    <a:pt x="19700" y="4996"/>
                    <a:pt x="17750" y="3045"/>
                  </a:cubicBezTo>
                  <a:cubicBezTo>
                    <a:pt x="15800" y="1096"/>
                    <a:pt x="13156" y="0"/>
                    <a:pt x="10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6"/>
            <p:cNvSpPr/>
            <p:nvPr/>
          </p:nvSpPr>
          <p:spPr>
            <a:xfrm>
              <a:off x="3342250" y="2608425"/>
              <a:ext cx="533975" cy="533925"/>
            </a:xfrm>
            <a:custGeom>
              <a:avLst/>
              <a:gdLst/>
              <a:ahLst/>
              <a:cxnLst/>
              <a:rect l="l" t="t" r="r" b="b"/>
              <a:pathLst>
                <a:path w="21359" h="21357" extrusionOk="0">
                  <a:moveTo>
                    <a:pt x="10679" y="562"/>
                  </a:moveTo>
                  <a:cubicBezTo>
                    <a:pt x="16258" y="562"/>
                    <a:pt x="20797" y="5100"/>
                    <a:pt x="20797" y="10679"/>
                  </a:cubicBezTo>
                  <a:cubicBezTo>
                    <a:pt x="20797" y="16259"/>
                    <a:pt x="16258" y="20797"/>
                    <a:pt x="10679" y="20797"/>
                  </a:cubicBezTo>
                  <a:cubicBezTo>
                    <a:pt x="5100" y="20797"/>
                    <a:pt x="562" y="16259"/>
                    <a:pt x="562" y="10679"/>
                  </a:cubicBezTo>
                  <a:cubicBezTo>
                    <a:pt x="562" y="5100"/>
                    <a:pt x="5100" y="562"/>
                    <a:pt x="10679" y="562"/>
                  </a:cubicBezTo>
                  <a:close/>
                  <a:moveTo>
                    <a:pt x="10679" y="1"/>
                  </a:moveTo>
                  <a:cubicBezTo>
                    <a:pt x="4791" y="1"/>
                    <a:pt x="1" y="4791"/>
                    <a:pt x="1" y="10679"/>
                  </a:cubicBezTo>
                  <a:cubicBezTo>
                    <a:pt x="1" y="16566"/>
                    <a:pt x="4791" y="21357"/>
                    <a:pt x="10679" y="21357"/>
                  </a:cubicBezTo>
                  <a:cubicBezTo>
                    <a:pt x="16566" y="21357"/>
                    <a:pt x="21358" y="16566"/>
                    <a:pt x="21358" y="10679"/>
                  </a:cubicBezTo>
                  <a:cubicBezTo>
                    <a:pt x="21358" y="4791"/>
                    <a:pt x="16566" y="1"/>
                    <a:pt x="106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3437425" y="2703600"/>
              <a:ext cx="343575" cy="343575"/>
            </a:xfrm>
            <a:custGeom>
              <a:avLst/>
              <a:gdLst/>
              <a:ahLst/>
              <a:cxnLst/>
              <a:rect l="l" t="t" r="r" b="b"/>
              <a:pathLst>
                <a:path w="13743" h="13743" extrusionOk="0">
                  <a:moveTo>
                    <a:pt x="6872" y="0"/>
                  </a:moveTo>
                  <a:cubicBezTo>
                    <a:pt x="5050" y="0"/>
                    <a:pt x="3302" y="725"/>
                    <a:pt x="2013" y="2013"/>
                  </a:cubicBezTo>
                  <a:cubicBezTo>
                    <a:pt x="725" y="3301"/>
                    <a:pt x="1" y="5050"/>
                    <a:pt x="1" y="6871"/>
                  </a:cubicBezTo>
                  <a:cubicBezTo>
                    <a:pt x="1" y="8693"/>
                    <a:pt x="725" y="10442"/>
                    <a:pt x="2013" y="11730"/>
                  </a:cubicBezTo>
                  <a:cubicBezTo>
                    <a:pt x="3302" y="13018"/>
                    <a:pt x="5050" y="13743"/>
                    <a:pt x="6872" y="13743"/>
                  </a:cubicBezTo>
                  <a:cubicBezTo>
                    <a:pt x="8694" y="13743"/>
                    <a:pt x="10442" y="13018"/>
                    <a:pt x="11730" y="11730"/>
                  </a:cubicBezTo>
                  <a:cubicBezTo>
                    <a:pt x="13018" y="10442"/>
                    <a:pt x="13743" y="8693"/>
                    <a:pt x="13743" y="6871"/>
                  </a:cubicBezTo>
                  <a:cubicBezTo>
                    <a:pt x="13743" y="5050"/>
                    <a:pt x="13018" y="3301"/>
                    <a:pt x="11730" y="2013"/>
                  </a:cubicBezTo>
                  <a:cubicBezTo>
                    <a:pt x="10442" y="725"/>
                    <a:pt x="8694" y="0"/>
                    <a:pt x="68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6"/>
            <p:cNvSpPr/>
            <p:nvPr/>
          </p:nvSpPr>
          <p:spPr>
            <a:xfrm>
              <a:off x="3430400" y="2696575"/>
              <a:ext cx="357625" cy="357625"/>
            </a:xfrm>
            <a:custGeom>
              <a:avLst/>
              <a:gdLst/>
              <a:ahLst/>
              <a:cxnLst/>
              <a:rect l="l" t="t" r="r" b="b"/>
              <a:pathLst>
                <a:path w="14305" h="14305" extrusionOk="0">
                  <a:moveTo>
                    <a:pt x="7153" y="562"/>
                  </a:moveTo>
                  <a:cubicBezTo>
                    <a:pt x="10786" y="562"/>
                    <a:pt x="13743" y="3518"/>
                    <a:pt x="13743" y="7152"/>
                  </a:cubicBezTo>
                  <a:cubicBezTo>
                    <a:pt x="13743" y="10786"/>
                    <a:pt x="10788" y="13743"/>
                    <a:pt x="7153" y="13743"/>
                  </a:cubicBezTo>
                  <a:cubicBezTo>
                    <a:pt x="3519" y="13743"/>
                    <a:pt x="562" y="10786"/>
                    <a:pt x="562" y="7152"/>
                  </a:cubicBezTo>
                  <a:cubicBezTo>
                    <a:pt x="562" y="3518"/>
                    <a:pt x="3519" y="562"/>
                    <a:pt x="7153" y="562"/>
                  </a:cubicBezTo>
                  <a:close/>
                  <a:moveTo>
                    <a:pt x="7153" y="1"/>
                  </a:moveTo>
                  <a:cubicBezTo>
                    <a:pt x="3209" y="1"/>
                    <a:pt x="1" y="3209"/>
                    <a:pt x="1" y="7152"/>
                  </a:cubicBezTo>
                  <a:cubicBezTo>
                    <a:pt x="1" y="11096"/>
                    <a:pt x="3209" y="14304"/>
                    <a:pt x="7153" y="14304"/>
                  </a:cubicBezTo>
                  <a:cubicBezTo>
                    <a:pt x="11097" y="14304"/>
                    <a:pt x="14304" y="11096"/>
                    <a:pt x="14304" y="7152"/>
                  </a:cubicBezTo>
                  <a:cubicBezTo>
                    <a:pt x="14304" y="3209"/>
                    <a:pt x="11097" y="1"/>
                    <a:pt x="7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6"/>
            <p:cNvSpPr/>
            <p:nvPr/>
          </p:nvSpPr>
          <p:spPr>
            <a:xfrm>
              <a:off x="3437425" y="2723925"/>
              <a:ext cx="343575" cy="343600"/>
            </a:xfrm>
            <a:custGeom>
              <a:avLst/>
              <a:gdLst/>
              <a:ahLst/>
              <a:cxnLst/>
              <a:rect l="l" t="t" r="r" b="b"/>
              <a:pathLst>
                <a:path w="13743" h="13744" extrusionOk="0">
                  <a:moveTo>
                    <a:pt x="6872" y="1"/>
                  </a:moveTo>
                  <a:cubicBezTo>
                    <a:pt x="5050" y="1"/>
                    <a:pt x="3302" y="725"/>
                    <a:pt x="2013" y="2014"/>
                  </a:cubicBezTo>
                  <a:cubicBezTo>
                    <a:pt x="725" y="3302"/>
                    <a:pt x="1" y="5050"/>
                    <a:pt x="1" y="6873"/>
                  </a:cubicBezTo>
                  <a:cubicBezTo>
                    <a:pt x="1" y="8695"/>
                    <a:pt x="725" y="10442"/>
                    <a:pt x="2013" y="11731"/>
                  </a:cubicBezTo>
                  <a:cubicBezTo>
                    <a:pt x="3302" y="13020"/>
                    <a:pt x="5050" y="13743"/>
                    <a:pt x="6872" y="13743"/>
                  </a:cubicBezTo>
                  <a:cubicBezTo>
                    <a:pt x="8694" y="13743"/>
                    <a:pt x="10442" y="13020"/>
                    <a:pt x="11730" y="11731"/>
                  </a:cubicBezTo>
                  <a:cubicBezTo>
                    <a:pt x="13018" y="10442"/>
                    <a:pt x="13743" y="8695"/>
                    <a:pt x="13743" y="6873"/>
                  </a:cubicBezTo>
                  <a:cubicBezTo>
                    <a:pt x="13743" y="5050"/>
                    <a:pt x="13018" y="3302"/>
                    <a:pt x="11730" y="2014"/>
                  </a:cubicBezTo>
                  <a:cubicBezTo>
                    <a:pt x="10442" y="725"/>
                    <a:pt x="8694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6"/>
            <p:cNvSpPr/>
            <p:nvPr/>
          </p:nvSpPr>
          <p:spPr>
            <a:xfrm>
              <a:off x="3430400" y="2716925"/>
              <a:ext cx="357625" cy="357650"/>
            </a:xfrm>
            <a:custGeom>
              <a:avLst/>
              <a:gdLst/>
              <a:ahLst/>
              <a:cxnLst/>
              <a:rect l="l" t="t" r="r" b="b"/>
              <a:pathLst>
                <a:path w="14305" h="14306" extrusionOk="0">
                  <a:moveTo>
                    <a:pt x="7153" y="562"/>
                  </a:moveTo>
                  <a:cubicBezTo>
                    <a:pt x="10786" y="562"/>
                    <a:pt x="13743" y="3519"/>
                    <a:pt x="13743" y="7153"/>
                  </a:cubicBezTo>
                  <a:cubicBezTo>
                    <a:pt x="13743" y="10787"/>
                    <a:pt x="10788" y="13744"/>
                    <a:pt x="7153" y="13744"/>
                  </a:cubicBezTo>
                  <a:cubicBezTo>
                    <a:pt x="3519" y="13744"/>
                    <a:pt x="562" y="10787"/>
                    <a:pt x="562" y="7153"/>
                  </a:cubicBezTo>
                  <a:cubicBezTo>
                    <a:pt x="562" y="3519"/>
                    <a:pt x="3519" y="562"/>
                    <a:pt x="7153" y="562"/>
                  </a:cubicBezTo>
                  <a:close/>
                  <a:moveTo>
                    <a:pt x="7153" y="0"/>
                  </a:moveTo>
                  <a:cubicBezTo>
                    <a:pt x="3209" y="0"/>
                    <a:pt x="1" y="3210"/>
                    <a:pt x="1" y="7153"/>
                  </a:cubicBezTo>
                  <a:cubicBezTo>
                    <a:pt x="1" y="11096"/>
                    <a:pt x="3209" y="14305"/>
                    <a:pt x="7153" y="14305"/>
                  </a:cubicBezTo>
                  <a:cubicBezTo>
                    <a:pt x="11097" y="14305"/>
                    <a:pt x="14304" y="11096"/>
                    <a:pt x="14304" y="7153"/>
                  </a:cubicBezTo>
                  <a:cubicBezTo>
                    <a:pt x="14304" y="3208"/>
                    <a:pt x="11097" y="0"/>
                    <a:pt x="7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6"/>
            <p:cNvSpPr/>
            <p:nvPr/>
          </p:nvSpPr>
          <p:spPr>
            <a:xfrm>
              <a:off x="3503525" y="2832675"/>
              <a:ext cx="254375" cy="215275"/>
            </a:xfrm>
            <a:custGeom>
              <a:avLst/>
              <a:gdLst/>
              <a:ahLst/>
              <a:cxnLst/>
              <a:rect l="l" t="t" r="r" b="b"/>
              <a:pathLst>
                <a:path w="10175" h="8611" extrusionOk="0">
                  <a:moveTo>
                    <a:pt x="9457" y="0"/>
                  </a:moveTo>
                  <a:lnTo>
                    <a:pt x="1" y="6635"/>
                  </a:lnTo>
                  <a:cubicBezTo>
                    <a:pt x="1066" y="7845"/>
                    <a:pt x="2622" y="8611"/>
                    <a:pt x="4361" y="8611"/>
                  </a:cubicBezTo>
                  <a:cubicBezTo>
                    <a:pt x="7573" y="8611"/>
                    <a:pt x="10175" y="6009"/>
                    <a:pt x="10175" y="2797"/>
                  </a:cubicBezTo>
                  <a:cubicBezTo>
                    <a:pt x="10175" y="1819"/>
                    <a:pt x="9929" y="857"/>
                    <a:pt x="945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6"/>
            <p:cNvSpPr/>
            <p:nvPr/>
          </p:nvSpPr>
          <p:spPr>
            <a:xfrm>
              <a:off x="3601500" y="2610950"/>
              <a:ext cx="14250" cy="58925"/>
            </a:xfrm>
            <a:custGeom>
              <a:avLst/>
              <a:gdLst/>
              <a:ahLst/>
              <a:cxnLst/>
              <a:rect l="l" t="t" r="r" b="b"/>
              <a:pathLst>
                <a:path w="570" h="2357" extrusionOk="0">
                  <a:moveTo>
                    <a:pt x="285" y="1"/>
                  </a:moveTo>
                  <a:cubicBezTo>
                    <a:pt x="127" y="1"/>
                    <a:pt x="0" y="130"/>
                    <a:pt x="4" y="288"/>
                  </a:cubicBezTo>
                  <a:lnTo>
                    <a:pt x="4" y="2076"/>
                  </a:lnTo>
                  <a:cubicBezTo>
                    <a:pt x="4" y="2231"/>
                    <a:pt x="130" y="2356"/>
                    <a:pt x="285" y="2356"/>
                  </a:cubicBezTo>
                  <a:cubicBezTo>
                    <a:pt x="440" y="2356"/>
                    <a:pt x="566" y="2231"/>
                    <a:pt x="566" y="2076"/>
                  </a:cubicBezTo>
                  <a:lnTo>
                    <a:pt x="566" y="288"/>
                  </a:lnTo>
                  <a:cubicBezTo>
                    <a:pt x="570" y="130"/>
                    <a:pt x="443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3472050" y="2645875"/>
              <a:ext cx="39200" cy="52800"/>
            </a:xfrm>
            <a:custGeom>
              <a:avLst/>
              <a:gdLst/>
              <a:ahLst/>
              <a:cxnLst/>
              <a:rect l="l" t="t" r="r" b="b"/>
              <a:pathLst>
                <a:path w="1568" h="2112" extrusionOk="0">
                  <a:moveTo>
                    <a:pt x="321" y="1"/>
                  </a:moveTo>
                  <a:cubicBezTo>
                    <a:pt x="274" y="1"/>
                    <a:pt x="225" y="13"/>
                    <a:pt x="180" y="39"/>
                  </a:cubicBezTo>
                  <a:cubicBezTo>
                    <a:pt x="47" y="116"/>
                    <a:pt x="1" y="289"/>
                    <a:pt x="78" y="422"/>
                  </a:cubicBezTo>
                  <a:lnTo>
                    <a:pt x="972" y="1970"/>
                  </a:lnTo>
                  <a:cubicBezTo>
                    <a:pt x="1022" y="2057"/>
                    <a:pt x="1115" y="2110"/>
                    <a:pt x="1215" y="2110"/>
                  </a:cubicBezTo>
                  <a:lnTo>
                    <a:pt x="1215" y="2111"/>
                  </a:lnTo>
                  <a:cubicBezTo>
                    <a:pt x="1431" y="2111"/>
                    <a:pt x="1567" y="1876"/>
                    <a:pt x="1458" y="1689"/>
                  </a:cubicBezTo>
                  <a:lnTo>
                    <a:pt x="565" y="142"/>
                  </a:lnTo>
                  <a:cubicBezTo>
                    <a:pt x="512" y="51"/>
                    <a:pt x="418" y="1"/>
                    <a:pt x="3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3378125" y="2740250"/>
              <a:ext cx="54325" cy="36425"/>
            </a:xfrm>
            <a:custGeom>
              <a:avLst/>
              <a:gdLst/>
              <a:ahLst/>
              <a:cxnLst/>
              <a:rect l="l" t="t" r="r" b="b"/>
              <a:pathLst>
                <a:path w="2173" h="1457" extrusionOk="0">
                  <a:moveTo>
                    <a:pt x="322" y="1"/>
                  </a:moveTo>
                  <a:cubicBezTo>
                    <a:pt x="225" y="1"/>
                    <a:pt x="130" y="51"/>
                    <a:pt x="78" y="141"/>
                  </a:cubicBezTo>
                  <a:cubicBezTo>
                    <a:pt x="1" y="276"/>
                    <a:pt x="47" y="447"/>
                    <a:pt x="180" y="524"/>
                  </a:cubicBezTo>
                  <a:lnTo>
                    <a:pt x="1728" y="1419"/>
                  </a:lnTo>
                  <a:cubicBezTo>
                    <a:pt x="1771" y="1443"/>
                    <a:pt x="1819" y="1456"/>
                    <a:pt x="1868" y="1456"/>
                  </a:cubicBezTo>
                  <a:cubicBezTo>
                    <a:pt x="1995" y="1456"/>
                    <a:pt x="2107" y="1371"/>
                    <a:pt x="2139" y="1249"/>
                  </a:cubicBezTo>
                  <a:cubicBezTo>
                    <a:pt x="2173" y="1126"/>
                    <a:pt x="2119" y="995"/>
                    <a:pt x="2008" y="932"/>
                  </a:cubicBezTo>
                  <a:lnTo>
                    <a:pt x="461" y="39"/>
                  </a:lnTo>
                  <a:cubicBezTo>
                    <a:pt x="417" y="13"/>
                    <a:pt x="369" y="1"/>
                    <a:pt x="3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3345125" y="2869000"/>
              <a:ext cx="58400" cy="14050"/>
            </a:xfrm>
            <a:custGeom>
              <a:avLst/>
              <a:gdLst/>
              <a:ahLst/>
              <a:cxnLst/>
              <a:rect l="l" t="t" r="r" b="b"/>
              <a:pathLst>
                <a:path w="2336" h="562" extrusionOk="0">
                  <a:moveTo>
                    <a:pt x="274" y="0"/>
                  </a:moveTo>
                  <a:cubicBezTo>
                    <a:pt x="122" y="4"/>
                    <a:pt x="0" y="128"/>
                    <a:pt x="0" y="281"/>
                  </a:cubicBezTo>
                  <a:cubicBezTo>
                    <a:pt x="0" y="433"/>
                    <a:pt x="122" y="557"/>
                    <a:pt x="274" y="561"/>
                  </a:cubicBezTo>
                  <a:lnTo>
                    <a:pt x="2062" y="561"/>
                  </a:lnTo>
                  <a:cubicBezTo>
                    <a:pt x="2214" y="557"/>
                    <a:pt x="2335" y="433"/>
                    <a:pt x="2335" y="281"/>
                  </a:cubicBezTo>
                  <a:cubicBezTo>
                    <a:pt x="2335" y="128"/>
                    <a:pt x="2214" y="4"/>
                    <a:pt x="2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3379175" y="2975125"/>
              <a:ext cx="54425" cy="36450"/>
            </a:xfrm>
            <a:custGeom>
              <a:avLst/>
              <a:gdLst/>
              <a:ahLst/>
              <a:cxnLst/>
              <a:rect l="l" t="t" r="r" b="b"/>
              <a:pathLst>
                <a:path w="2177" h="1458" extrusionOk="0">
                  <a:moveTo>
                    <a:pt x="1855" y="0"/>
                  </a:moveTo>
                  <a:cubicBezTo>
                    <a:pt x="1806" y="0"/>
                    <a:pt x="1756" y="13"/>
                    <a:pt x="1710" y="41"/>
                  </a:cubicBezTo>
                  <a:lnTo>
                    <a:pt x="163" y="934"/>
                  </a:lnTo>
                  <a:cubicBezTo>
                    <a:pt x="53" y="999"/>
                    <a:pt x="1" y="1127"/>
                    <a:pt x="33" y="1250"/>
                  </a:cubicBezTo>
                  <a:cubicBezTo>
                    <a:pt x="67" y="1371"/>
                    <a:pt x="177" y="1456"/>
                    <a:pt x="304" y="1457"/>
                  </a:cubicBezTo>
                  <a:cubicBezTo>
                    <a:pt x="353" y="1457"/>
                    <a:pt x="401" y="1445"/>
                    <a:pt x="443" y="1420"/>
                  </a:cubicBezTo>
                  <a:lnTo>
                    <a:pt x="1991" y="526"/>
                  </a:lnTo>
                  <a:cubicBezTo>
                    <a:pt x="2128" y="450"/>
                    <a:pt x="2177" y="277"/>
                    <a:pt x="2097" y="141"/>
                  </a:cubicBezTo>
                  <a:cubicBezTo>
                    <a:pt x="2045" y="50"/>
                    <a:pt x="1952" y="0"/>
                    <a:pt x="18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3473100" y="3052750"/>
              <a:ext cx="38400" cy="52750"/>
            </a:xfrm>
            <a:custGeom>
              <a:avLst/>
              <a:gdLst/>
              <a:ahLst/>
              <a:cxnLst/>
              <a:rect l="l" t="t" r="r" b="b"/>
              <a:pathLst>
                <a:path w="1536" h="2110" extrusionOk="0">
                  <a:moveTo>
                    <a:pt x="1214" y="0"/>
                  </a:moveTo>
                  <a:cubicBezTo>
                    <a:pt x="1117" y="0"/>
                    <a:pt x="1024" y="51"/>
                    <a:pt x="972" y="141"/>
                  </a:cubicBezTo>
                  <a:lnTo>
                    <a:pt x="78" y="1688"/>
                  </a:lnTo>
                  <a:cubicBezTo>
                    <a:pt x="1" y="1822"/>
                    <a:pt x="47" y="1995"/>
                    <a:pt x="180" y="2072"/>
                  </a:cubicBezTo>
                  <a:cubicBezTo>
                    <a:pt x="223" y="2096"/>
                    <a:pt x="272" y="2109"/>
                    <a:pt x="320" y="2109"/>
                  </a:cubicBezTo>
                  <a:cubicBezTo>
                    <a:pt x="422" y="2109"/>
                    <a:pt x="513" y="2055"/>
                    <a:pt x="565" y="1969"/>
                  </a:cubicBezTo>
                  <a:lnTo>
                    <a:pt x="1458" y="422"/>
                  </a:lnTo>
                  <a:cubicBezTo>
                    <a:pt x="1536" y="287"/>
                    <a:pt x="1489" y="115"/>
                    <a:pt x="1355" y="39"/>
                  </a:cubicBezTo>
                  <a:cubicBezTo>
                    <a:pt x="1311" y="13"/>
                    <a:pt x="1262" y="0"/>
                    <a:pt x="1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6"/>
            <p:cNvSpPr/>
            <p:nvPr/>
          </p:nvSpPr>
          <p:spPr>
            <a:xfrm>
              <a:off x="3602775" y="3080925"/>
              <a:ext cx="14100" cy="58725"/>
            </a:xfrm>
            <a:custGeom>
              <a:avLst/>
              <a:gdLst/>
              <a:ahLst/>
              <a:cxnLst/>
              <a:rect l="l" t="t" r="r" b="b"/>
              <a:pathLst>
                <a:path w="564" h="2349" extrusionOk="0">
                  <a:moveTo>
                    <a:pt x="283" y="0"/>
                  </a:moveTo>
                  <a:cubicBezTo>
                    <a:pt x="128" y="0"/>
                    <a:pt x="1" y="126"/>
                    <a:pt x="1" y="281"/>
                  </a:cubicBezTo>
                  <a:lnTo>
                    <a:pt x="1" y="2068"/>
                  </a:lnTo>
                  <a:cubicBezTo>
                    <a:pt x="1" y="2223"/>
                    <a:pt x="128" y="2349"/>
                    <a:pt x="283" y="2349"/>
                  </a:cubicBezTo>
                  <a:cubicBezTo>
                    <a:pt x="436" y="2349"/>
                    <a:pt x="563" y="2223"/>
                    <a:pt x="563" y="2068"/>
                  </a:cubicBezTo>
                  <a:lnTo>
                    <a:pt x="563" y="281"/>
                  </a:lnTo>
                  <a:cubicBezTo>
                    <a:pt x="563" y="126"/>
                    <a:pt x="436" y="0"/>
                    <a:pt x="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6"/>
            <p:cNvSpPr/>
            <p:nvPr/>
          </p:nvSpPr>
          <p:spPr>
            <a:xfrm>
              <a:off x="3707975" y="3052150"/>
              <a:ext cx="38400" cy="52725"/>
            </a:xfrm>
            <a:custGeom>
              <a:avLst/>
              <a:gdLst/>
              <a:ahLst/>
              <a:cxnLst/>
              <a:rect l="l" t="t" r="r" b="b"/>
              <a:pathLst>
                <a:path w="1536" h="2109" extrusionOk="0">
                  <a:moveTo>
                    <a:pt x="321" y="0"/>
                  </a:moveTo>
                  <a:cubicBezTo>
                    <a:pt x="274" y="0"/>
                    <a:pt x="225" y="12"/>
                    <a:pt x="181" y="38"/>
                  </a:cubicBezTo>
                  <a:cubicBezTo>
                    <a:pt x="46" y="115"/>
                    <a:pt x="0" y="288"/>
                    <a:pt x="79" y="421"/>
                  </a:cubicBezTo>
                  <a:lnTo>
                    <a:pt x="972" y="1969"/>
                  </a:lnTo>
                  <a:cubicBezTo>
                    <a:pt x="1021" y="2055"/>
                    <a:pt x="1115" y="2109"/>
                    <a:pt x="1216" y="2109"/>
                  </a:cubicBezTo>
                  <a:cubicBezTo>
                    <a:pt x="1264" y="2109"/>
                    <a:pt x="1313" y="2096"/>
                    <a:pt x="1355" y="2071"/>
                  </a:cubicBezTo>
                  <a:cubicBezTo>
                    <a:pt x="1490" y="1994"/>
                    <a:pt x="1535" y="1822"/>
                    <a:pt x="1459" y="1688"/>
                  </a:cubicBezTo>
                  <a:lnTo>
                    <a:pt x="564" y="141"/>
                  </a:lnTo>
                  <a:cubicBezTo>
                    <a:pt x="513" y="50"/>
                    <a:pt x="418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6"/>
            <p:cNvSpPr/>
            <p:nvPr/>
          </p:nvSpPr>
          <p:spPr>
            <a:xfrm>
              <a:off x="3785575" y="2974125"/>
              <a:ext cx="54325" cy="36400"/>
            </a:xfrm>
            <a:custGeom>
              <a:avLst/>
              <a:gdLst/>
              <a:ahLst/>
              <a:cxnLst/>
              <a:rect l="l" t="t" r="r" b="b"/>
              <a:pathLst>
                <a:path w="2173" h="1456" extrusionOk="0">
                  <a:moveTo>
                    <a:pt x="322" y="0"/>
                  </a:moveTo>
                  <a:cubicBezTo>
                    <a:pt x="224" y="0"/>
                    <a:pt x="130" y="51"/>
                    <a:pt x="79" y="140"/>
                  </a:cubicBezTo>
                  <a:cubicBezTo>
                    <a:pt x="0" y="275"/>
                    <a:pt x="46" y="446"/>
                    <a:pt x="181" y="523"/>
                  </a:cubicBezTo>
                  <a:lnTo>
                    <a:pt x="1728" y="1418"/>
                  </a:lnTo>
                  <a:cubicBezTo>
                    <a:pt x="1770" y="1442"/>
                    <a:pt x="1819" y="1455"/>
                    <a:pt x="1869" y="1455"/>
                  </a:cubicBezTo>
                  <a:cubicBezTo>
                    <a:pt x="1996" y="1455"/>
                    <a:pt x="2106" y="1370"/>
                    <a:pt x="2140" y="1248"/>
                  </a:cubicBezTo>
                  <a:cubicBezTo>
                    <a:pt x="2172" y="1125"/>
                    <a:pt x="2118" y="995"/>
                    <a:pt x="2009" y="932"/>
                  </a:cubicBezTo>
                  <a:lnTo>
                    <a:pt x="462" y="38"/>
                  </a:lnTo>
                  <a:cubicBezTo>
                    <a:pt x="417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6"/>
            <p:cNvSpPr/>
            <p:nvPr/>
          </p:nvSpPr>
          <p:spPr>
            <a:xfrm>
              <a:off x="3814750" y="2867775"/>
              <a:ext cx="58725" cy="14050"/>
            </a:xfrm>
            <a:custGeom>
              <a:avLst/>
              <a:gdLst/>
              <a:ahLst/>
              <a:cxnLst/>
              <a:rect l="l" t="t" r="r" b="b"/>
              <a:pathLst>
                <a:path w="2349" h="562" extrusionOk="0">
                  <a:moveTo>
                    <a:pt x="281" y="0"/>
                  </a:moveTo>
                  <a:cubicBezTo>
                    <a:pt x="126" y="0"/>
                    <a:pt x="0" y="126"/>
                    <a:pt x="0" y="281"/>
                  </a:cubicBezTo>
                  <a:cubicBezTo>
                    <a:pt x="0" y="436"/>
                    <a:pt x="126" y="562"/>
                    <a:pt x="281" y="562"/>
                  </a:cubicBezTo>
                  <a:lnTo>
                    <a:pt x="2068" y="562"/>
                  </a:lnTo>
                  <a:cubicBezTo>
                    <a:pt x="2223" y="562"/>
                    <a:pt x="2349" y="436"/>
                    <a:pt x="2349" y="281"/>
                  </a:cubicBezTo>
                  <a:cubicBezTo>
                    <a:pt x="2349" y="126"/>
                    <a:pt x="2223" y="0"/>
                    <a:pt x="2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6"/>
            <p:cNvSpPr/>
            <p:nvPr/>
          </p:nvSpPr>
          <p:spPr>
            <a:xfrm>
              <a:off x="3785375" y="2739200"/>
              <a:ext cx="54350" cy="36425"/>
            </a:xfrm>
            <a:custGeom>
              <a:avLst/>
              <a:gdLst/>
              <a:ahLst/>
              <a:cxnLst/>
              <a:rect l="l" t="t" r="r" b="b"/>
              <a:pathLst>
                <a:path w="2174" h="1457" extrusionOk="0">
                  <a:moveTo>
                    <a:pt x="1852" y="1"/>
                  </a:moveTo>
                  <a:cubicBezTo>
                    <a:pt x="1805" y="1"/>
                    <a:pt x="1756" y="13"/>
                    <a:pt x="1712" y="39"/>
                  </a:cubicBezTo>
                  <a:lnTo>
                    <a:pt x="165" y="932"/>
                  </a:lnTo>
                  <a:cubicBezTo>
                    <a:pt x="54" y="995"/>
                    <a:pt x="0" y="1126"/>
                    <a:pt x="34" y="1249"/>
                  </a:cubicBezTo>
                  <a:cubicBezTo>
                    <a:pt x="66" y="1372"/>
                    <a:pt x="178" y="1457"/>
                    <a:pt x="305" y="1457"/>
                  </a:cubicBezTo>
                  <a:cubicBezTo>
                    <a:pt x="355" y="1457"/>
                    <a:pt x="404" y="1444"/>
                    <a:pt x="447" y="1420"/>
                  </a:cubicBezTo>
                  <a:lnTo>
                    <a:pt x="1993" y="524"/>
                  </a:lnTo>
                  <a:cubicBezTo>
                    <a:pt x="2128" y="448"/>
                    <a:pt x="2173" y="276"/>
                    <a:pt x="2095" y="141"/>
                  </a:cubicBezTo>
                  <a:cubicBezTo>
                    <a:pt x="2044" y="52"/>
                    <a:pt x="1949" y="1"/>
                    <a:pt x="1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3706175" y="2645275"/>
              <a:ext cx="39175" cy="52750"/>
            </a:xfrm>
            <a:custGeom>
              <a:avLst/>
              <a:gdLst/>
              <a:ahLst/>
              <a:cxnLst/>
              <a:rect l="l" t="t" r="r" b="b"/>
              <a:pathLst>
                <a:path w="1567" h="2110" extrusionOk="0">
                  <a:moveTo>
                    <a:pt x="1245" y="1"/>
                  </a:moveTo>
                  <a:cubicBezTo>
                    <a:pt x="1148" y="1"/>
                    <a:pt x="1055" y="51"/>
                    <a:pt x="1003" y="141"/>
                  </a:cubicBezTo>
                  <a:lnTo>
                    <a:pt x="109" y="1689"/>
                  </a:lnTo>
                  <a:cubicBezTo>
                    <a:pt x="1" y="1875"/>
                    <a:pt x="136" y="2110"/>
                    <a:pt x="352" y="2110"/>
                  </a:cubicBezTo>
                  <a:cubicBezTo>
                    <a:pt x="453" y="2110"/>
                    <a:pt x="546" y="2056"/>
                    <a:pt x="596" y="1969"/>
                  </a:cubicBezTo>
                  <a:lnTo>
                    <a:pt x="1489" y="422"/>
                  </a:lnTo>
                  <a:cubicBezTo>
                    <a:pt x="1567" y="287"/>
                    <a:pt x="1520" y="116"/>
                    <a:pt x="1386" y="39"/>
                  </a:cubicBezTo>
                  <a:cubicBezTo>
                    <a:pt x="1342" y="13"/>
                    <a:pt x="1293" y="1"/>
                    <a:pt x="1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4161700" y="2433350"/>
              <a:ext cx="219350" cy="219350"/>
            </a:xfrm>
            <a:custGeom>
              <a:avLst/>
              <a:gdLst/>
              <a:ahLst/>
              <a:cxnLst/>
              <a:rect l="l" t="t" r="r" b="b"/>
              <a:pathLst>
                <a:path w="8774" h="8774" extrusionOk="0">
                  <a:moveTo>
                    <a:pt x="1" y="1"/>
                  </a:moveTo>
                  <a:lnTo>
                    <a:pt x="1" y="8773"/>
                  </a:lnTo>
                  <a:lnTo>
                    <a:pt x="8773" y="8773"/>
                  </a:lnTo>
                  <a:lnTo>
                    <a:pt x="8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4470400" y="2433350"/>
              <a:ext cx="219325" cy="219350"/>
            </a:xfrm>
            <a:custGeom>
              <a:avLst/>
              <a:gdLst/>
              <a:ahLst/>
              <a:cxnLst/>
              <a:rect l="l" t="t" r="r" b="b"/>
              <a:pathLst>
                <a:path w="8773" h="8774" extrusionOk="0">
                  <a:moveTo>
                    <a:pt x="0" y="1"/>
                  </a:moveTo>
                  <a:lnTo>
                    <a:pt x="0" y="8773"/>
                  </a:lnTo>
                  <a:lnTo>
                    <a:pt x="8773" y="8773"/>
                  </a:lnTo>
                  <a:lnTo>
                    <a:pt x="8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4779075" y="2433350"/>
              <a:ext cx="219350" cy="219350"/>
            </a:xfrm>
            <a:custGeom>
              <a:avLst/>
              <a:gdLst/>
              <a:ahLst/>
              <a:cxnLst/>
              <a:rect l="l" t="t" r="r" b="b"/>
              <a:pathLst>
                <a:path w="8774" h="8774" extrusionOk="0">
                  <a:moveTo>
                    <a:pt x="1" y="1"/>
                  </a:moveTo>
                  <a:lnTo>
                    <a:pt x="1" y="8773"/>
                  </a:lnTo>
                  <a:lnTo>
                    <a:pt x="8773" y="8773"/>
                  </a:lnTo>
                  <a:lnTo>
                    <a:pt x="8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4161700" y="2725800"/>
              <a:ext cx="219350" cy="219375"/>
            </a:xfrm>
            <a:custGeom>
              <a:avLst/>
              <a:gdLst/>
              <a:ahLst/>
              <a:cxnLst/>
              <a:rect l="l" t="t" r="r" b="b"/>
              <a:pathLst>
                <a:path w="8774" h="8775" extrusionOk="0">
                  <a:moveTo>
                    <a:pt x="1" y="0"/>
                  </a:moveTo>
                  <a:lnTo>
                    <a:pt x="1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4470400" y="2725800"/>
              <a:ext cx="219325" cy="219375"/>
            </a:xfrm>
            <a:custGeom>
              <a:avLst/>
              <a:gdLst/>
              <a:ahLst/>
              <a:cxnLst/>
              <a:rect l="l" t="t" r="r" b="b"/>
              <a:pathLst>
                <a:path w="8773" h="8775" extrusionOk="0">
                  <a:moveTo>
                    <a:pt x="0" y="0"/>
                  </a:moveTo>
                  <a:lnTo>
                    <a:pt x="0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4779075" y="2725800"/>
              <a:ext cx="219350" cy="219375"/>
            </a:xfrm>
            <a:custGeom>
              <a:avLst/>
              <a:gdLst/>
              <a:ahLst/>
              <a:cxnLst/>
              <a:rect l="l" t="t" r="r" b="b"/>
              <a:pathLst>
                <a:path w="8774" h="8775" extrusionOk="0">
                  <a:moveTo>
                    <a:pt x="1" y="0"/>
                  </a:moveTo>
                  <a:lnTo>
                    <a:pt x="1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6"/>
            <p:cNvSpPr/>
            <p:nvPr/>
          </p:nvSpPr>
          <p:spPr>
            <a:xfrm>
              <a:off x="4161700" y="3018225"/>
              <a:ext cx="219350" cy="219375"/>
            </a:xfrm>
            <a:custGeom>
              <a:avLst/>
              <a:gdLst/>
              <a:ahLst/>
              <a:cxnLst/>
              <a:rect l="l" t="t" r="r" b="b"/>
              <a:pathLst>
                <a:path w="8774" h="8775" extrusionOk="0">
                  <a:moveTo>
                    <a:pt x="1" y="0"/>
                  </a:moveTo>
                  <a:lnTo>
                    <a:pt x="1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6"/>
            <p:cNvSpPr/>
            <p:nvPr/>
          </p:nvSpPr>
          <p:spPr>
            <a:xfrm>
              <a:off x="4470400" y="3018225"/>
              <a:ext cx="219325" cy="219375"/>
            </a:xfrm>
            <a:custGeom>
              <a:avLst/>
              <a:gdLst/>
              <a:ahLst/>
              <a:cxnLst/>
              <a:rect l="l" t="t" r="r" b="b"/>
              <a:pathLst>
                <a:path w="8773" h="8775" extrusionOk="0">
                  <a:moveTo>
                    <a:pt x="0" y="0"/>
                  </a:moveTo>
                  <a:lnTo>
                    <a:pt x="0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6"/>
            <p:cNvSpPr/>
            <p:nvPr/>
          </p:nvSpPr>
          <p:spPr>
            <a:xfrm>
              <a:off x="4779075" y="3018225"/>
              <a:ext cx="219350" cy="219375"/>
            </a:xfrm>
            <a:custGeom>
              <a:avLst/>
              <a:gdLst/>
              <a:ahLst/>
              <a:cxnLst/>
              <a:rect l="l" t="t" r="r" b="b"/>
              <a:pathLst>
                <a:path w="8774" h="8775" extrusionOk="0">
                  <a:moveTo>
                    <a:pt x="1" y="0"/>
                  </a:moveTo>
                  <a:lnTo>
                    <a:pt x="1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4827875" y="2266900"/>
              <a:ext cx="1404750" cy="3201750"/>
            </a:xfrm>
            <a:custGeom>
              <a:avLst/>
              <a:gdLst/>
              <a:ahLst/>
              <a:cxnLst/>
              <a:rect l="l" t="t" r="r" b="b"/>
              <a:pathLst>
                <a:path w="56190" h="128070" extrusionOk="0">
                  <a:moveTo>
                    <a:pt x="15950" y="0"/>
                  </a:moveTo>
                  <a:cubicBezTo>
                    <a:pt x="12296" y="0"/>
                    <a:pt x="10963" y="8469"/>
                    <a:pt x="10963" y="16691"/>
                  </a:cubicBezTo>
                  <a:cubicBezTo>
                    <a:pt x="10963" y="24914"/>
                    <a:pt x="9136" y="30396"/>
                    <a:pt x="4569" y="37705"/>
                  </a:cubicBezTo>
                  <a:cubicBezTo>
                    <a:pt x="1" y="45014"/>
                    <a:pt x="5482" y="61001"/>
                    <a:pt x="5482" y="61001"/>
                  </a:cubicBezTo>
                  <a:cubicBezTo>
                    <a:pt x="5482" y="61001"/>
                    <a:pt x="8223" y="70594"/>
                    <a:pt x="11420" y="75162"/>
                  </a:cubicBezTo>
                  <a:cubicBezTo>
                    <a:pt x="14617" y="79729"/>
                    <a:pt x="21016" y="128070"/>
                    <a:pt x="21016" y="128070"/>
                  </a:cubicBezTo>
                  <a:lnTo>
                    <a:pt x="56190" y="115280"/>
                  </a:lnTo>
                  <a:cubicBezTo>
                    <a:pt x="56190" y="115280"/>
                    <a:pt x="38986" y="82055"/>
                    <a:pt x="38986" y="79771"/>
                  </a:cubicBezTo>
                  <a:cubicBezTo>
                    <a:pt x="38986" y="77487"/>
                    <a:pt x="44309" y="61458"/>
                    <a:pt x="47963" y="55976"/>
                  </a:cubicBezTo>
                  <a:cubicBezTo>
                    <a:pt x="48750" y="54796"/>
                    <a:pt x="49388" y="53892"/>
                    <a:pt x="49906" y="53198"/>
                  </a:cubicBezTo>
                  <a:cubicBezTo>
                    <a:pt x="51304" y="51326"/>
                    <a:pt x="52075" y="49062"/>
                    <a:pt x="52075" y="46727"/>
                  </a:cubicBezTo>
                  <a:lnTo>
                    <a:pt x="52075" y="45471"/>
                  </a:lnTo>
                  <a:cubicBezTo>
                    <a:pt x="52075" y="42273"/>
                    <a:pt x="52075" y="37705"/>
                    <a:pt x="51161" y="33595"/>
                  </a:cubicBezTo>
                  <a:cubicBezTo>
                    <a:pt x="50247" y="29483"/>
                    <a:pt x="46135" y="28112"/>
                    <a:pt x="46135" y="28112"/>
                  </a:cubicBezTo>
                  <a:cubicBezTo>
                    <a:pt x="46135" y="28112"/>
                    <a:pt x="45020" y="24011"/>
                    <a:pt x="41364" y="21727"/>
                  </a:cubicBezTo>
                  <a:cubicBezTo>
                    <a:pt x="39855" y="20783"/>
                    <a:pt x="38190" y="20373"/>
                    <a:pt x="37140" y="18981"/>
                  </a:cubicBezTo>
                  <a:cubicBezTo>
                    <a:pt x="36137" y="17648"/>
                    <a:pt x="35652" y="15371"/>
                    <a:pt x="35134" y="13815"/>
                  </a:cubicBezTo>
                  <a:cubicBezTo>
                    <a:pt x="33901" y="10116"/>
                    <a:pt x="31414" y="6503"/>
                    <a:pt x="28153" y="6503"/>
                  </a:cubicBezTo>
                  <a:cubicBezTo>
                    <a:pt x="26807" y="6503"/>
                    <a:pt x="25329" y="7118"/>
                    <a:pt x="23753" y="8597"/>
                  </a:cubicBezTo>
                  <a:lnTo>
                    <a:pt x="23753" y="24002"/>
                  </a:lnTo>
                  <a:lnTo>
                    <a:pt x="20100" y="31767"/>
                  </a:lnTo>
                  <a:cubicBezTo>
                    <a:pt x="20100" y="31767"/>
                    <a:pt x="20556" y="14865"/>
                    <a:pt x="20556" y="8469"/>
                  </a:cubicBezTo>
                  <a:cubicBezTo>
                    <a:pt x="20556" y="2074"/>
                    <a:pt x="19605" y="0"/>
                    <a:pt x="159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4821475" y="2259875"/>
              <a:ext cx="1419150" cy="3215800"/>
            </a:xfrm>
            <a:custGeom>
              <a:avLst/>
              <a:gdLst/>
              <a:ahLst/>
              <a:cxnLst/>
              <a:rect l="l" t="t" r="r" b="b"/>
              <a:pathLst>
                <a:path w="56766" h="128632" extrusionOk="0">
                  <a:moveTo>
                    <a:pt x="16206" y="1"/>
                  </a:moveTo>
                  <a:cubicBezTo>
                    <a:pt x="11319" y="1"/>
                    <a:pt x="10940" y="12992"/>
                    <a:pt x="10940" y="16972"/>
                  </a:cubicBezTo>
                  <a:cubicBezTo>
                    <a:pt x="10940" y="24872"/>
                    <a:pt x="9276" y="30332"/>
                    <a:pt x="4586" y="37836"/>
                  </a:cubicBezTo>
                  <a:cubicBezTo>
                    <a:pt x="0" y="45175"/>
                    <a:pt x="5247" y="60715"/>
                    <a:pt x="5468" y="61359"/>
                  </a:cubicBezTo>
                  <a:cubicBezTo>
                    <a:pt x="5580" y="61753"/>
                    <a:pt x="8258" y="71050"/>
                    <a:pt x="11447" y="75603"/>
                  </a:cubicBezTo>
                  <a:cubicBezTo>
                    <a:pt x="14568" y="80064"/>
                    <a:pt x="20930" y="127906"/>
                    <a:pt x="20994" y="128387"/>
                  </a:cubicBezTo>
                  <a:cubicBezTo>
                    <a:pt x="21011" y="128526"/>
                    <a:pt x="21130" y="128631"/>
                    <a:pt x="21272" y="128631"/>
                  </a:cubicBezTo>
                  <a:cubicBezTo>
                    <a:pt x="21284" y="128631"/>
                    <a:pt x="21296" y="128631"/>
                    <a:pt x="21309" y="128630"/>
                  </a:cubicBezTo>
                  <a:cubicBezTo>
                    <a:pt x="21463" y="128609"/>
                    <a:pt x="21571" y="128468"/>
                    <a:pt x="21551" y="128314"/>
                  </a:cubicBezTo>
                  <a:cubicBezTo>
                    <a:pt x="21288" y="126338"/>
                    <a:pt x="15105" y="79853"/>
                    <a:pt x="11905" y="75281"/>
                  </a:cubicBezTo>
                  <a:cubicBezTo>
                    <a:pt x="8773" y="70805"/>
                    <a:pt x="6036" y="61300"/>
                    <a:pt x="6004" y="61190"/>
                  </a:cubicBezTo>
                  <a:cubicBezTo>
                    <a:pt x="5950" y="61032"/>
                    <a:pt x="618" y="45245"/>
                    <a:pt x="5063" y="38134"/>
                  </a:cubicBezTo>
                  <a:cubicBezTo>
                    <a:pt x="9816" y="30529"/>
                    <a:pt x="11501" y="24991"/>
                    <a:pt x="11501" y="16972"/>
                  </a:cubicBezTo>
                  <a:cubicBezTo>
                    <a:pt x="11501" y="9402"/>
                    <a:pt x="12732" y="562"/>
                    <a:pt x="16206" y="562"/>
                  </a:cubicBezTo>
                  <a:cubicBezTo>
                    <a:pt x="19602" y="562"/>
                    <a:pt x="20531" y="2322"/>
                    <a:pt x="20531" y="8750"/>
                  </a:cubicBezTo>
                  <a:cubicBezTo>
                    <a:pt x="20531" y="15069"/>
                    <a:pt x="20079" y="31871"/>
                    <a:pt x="20075" y="32040"/>
                  </a:cubicBezTo>
                  <a:cubicBezTo>
                    <a:pt x="20071" y="32172"/>
                    <a:pt x="20161" y="32289"/>
                    <a:pt x="20291" y="32320"/>
                  </a:cubicBezTo>
                  <a:cubicBezTo>
                    <a:pt x="20312" y="32325"/>
                    <a:pt x="20334" y="32328"/>
                    <a:pt x="20356" y="32328"/>
                  </a:cubicBezTo>
                  <a:cubicBezTo>
                    <a:pt x="20462" y="32328"/>
                    <a:pt x="20562" y="32266"/>
                    <a:pt x="20609" y="32166"/>
                  </a:cubicBezTo>
                  <a:lnTo>
                    <a:pt x="24264" y="24401"/>
                  </a:lnTo>
                  <a:cubicBezTo>
                    <a:pt x="24281" y="24364"/>
                    <a:pt x="24291" y="24323"/>
                    <a:pt x="24291" y="24281"/>
                  </a:cubicBezTo>
                  <a:lnTo>
                    <a:pt x="24291" y="9000"/>
                  </a:lnTo>
                  <a:cubicBezTo>
                    <a:pt x="25692" y="7712"/>
                    <a:pt x="27072" y="7064"/>
                    <a:pt x="28410" y="7064"/>
                  </a:cubicBezTo>
                  <a:cubicBezTo>
                    <a:pt x="28752" y="7064"/>
                    <a:pt x="29091" y="7106"/>
                    <a:pt x="29426" y="7191"/>
                  </a:cubicBezTo>
                  <a:cubicBezTo>
                    <a:pt x="31729" y="7774"/>
                    <a:pt x="33859" y="10388"/>
                    <a:pt x="35125" y="14184"/>
                  </a:cubicBezTo>
                  <a:cubicBezTo>
                    <a:pt x="35246" y="14550"/>
                    <a:pt x="35366" y="14956"/>
                    <a:pt x="35492" y="15379"/>
                  </a:cubicBezTo>
                  <a:cubicBezTo>
                    <a:pt x="35906" y="16782"/>
                    <a:pt x="36376" y="18371"/>
                    <a:pt x="37172" y="19429"/>
                  </a:cubicBezTo>
                  <a:cubicBezTo>
                    <a:pt x="37925" y="20427"/>
                    <a:pt x="38941" y="20930"/>
                    <a:pt x="40017" y="21463"/>
                  </a:cubicBezTo>
                  <a:cubicBezTo>
                    <a:pt x="40499" y="21702"/>
                    <a:pt x="40998" y="21949"/>
                    <a:pt x="41472" y="22244"/>
                  </a:cubicBezTo>
                  <a:cubicBezTo>
                    <a:pt x="44987" y="24443"/>
                    <a:pt x="46111" y="28427"/>
                    <a:pt x="46122" y="28467"/>
                  </a:cubicBezTo>
                  <a:cubicBezTo>
                    <a:pt x="46146" y="28558"/>
                    <a:pt x="46215" y="28629"/>
                    <a:pt x="46304" y="28659"/>
                  </a:cubicBezTo>
                  <a:cubicBezTo>
                    <a:pt x="46343" y="28672"/>
                    <a:pt x="50274" y="30025"/>
                    <a:pt x="51143" y="33935"/>
                  </a:cubicBezTo>
                  <a:cubicBezTo>
                    <a:pt x="52051" y="38017"/>
                    <a:pt x="52051" y="42488"/>
                    <a:pt x="52051" y="45752"/>
                  </a:cubicBezTo>
                  <a:lnTo>
                    <a:pt x="52051" y="47010"/>
                  </a:lnTo>
                  <a:cubicBezTo>
                    <a:pt x="52051" y="49281"/>
                    <a:pt x="51321" y="51460"/>
                    <a:pt x="49938" y="53312"/>
                  </a:cubicBezTo>
                  <a:cubicBezTo>
                    <a:pt x="49375" y="54065"/>
                    <a:pt x="48719" y="55004"/>
                    <a:pt x="47986" y="56102"/>
                  </a:cubicBezTo>
                  <a:cubicBezTo>
                    <a:pt x="44333" y="61582"/>
                    <a:pt x="38961" y="77562"/>
                    <a:pt x="38961" y="80052"/>
                  </a:cubicBezTo>
                  <a:cubicBezTo>
                    <a:pt x="38961" y="82378"/>
                    <a:pt x="55493" y="114332"/>
                    <a:pt x="56196" y="115690"/>
                  </a:cubicBezTo>
                  <a:cubicBezTo>
                    <a:pt x="56246" y="115787"/>
                    <a:pt x="56344" y="115842"/>
                    <a:pt x="56445" y="115842"/>
                  </a:cubicBezTo>
                  <a:cubicBezTo>
                    <a:pt x="56488" y="115842"/>
                    <a:pt x="56533" y="115832"/>
                    <a:pt x="56574" y="115810"/>
                  </a:cubicBezTo>
                  <a:cubicBezTo>
                    <a:pt x="56711" y="115740"/>
                    <a:pt x="56765" y="115570"/>
                    <a:pt x="56695" y="115433"/>
                  </a:cubicBezTo>
                  <a:cubicBezTo>
                    <a:pt x="51918" y="106208"/>
                    <a:pt x="39522" y="81871"/>
                    <a:pt x="39522" y="80052"/>
                  </a:cubicBezTo>
                  <a:cubicBezTo>
                    <a:pt x="39522" y="77971"/>
                    <a:pt x="44747" y="61974"/>
                    <a:pt x="48454" y="56413"/>
                  </a:cubicBezTo>
                  <a:cubicBezTo>
                    <a:pt x="49180" y="55323"/>
                    <a:pt x="49831" y="54394"/>
                    <a:pt x="50387" y="53648"/>
                  </a:cubicBezTo>
                  <a:cubicBezTo>
                    <a:pt x="51843" y="51699"/>
                    <a:pt x="52612" y="49403"/>
                    <a:pt x="52612" y="47010"/>
                  </a:cubicBezTo>
                  <a:lnTo>
                    <a:pt x="52612" y="45752"/>
                  </a:lnTo>
                  <a:cubicBezTo>
                    <a:pt x="52612" y="42462"/>
                    <a:pt x="52612" y="37955"/>
                    <a:pt x="51692" y="33813"/>
                  </a:cubicBezTo>
                  <a:cubicBezTo>
                    <a:pt x="50841" y="29981"/>
                    <a:pt x="47378" y="28465"/>
                    <a:pt x="46622" y="28177"/>
                  </a:cubicBezTo>
                  <a:cubicBezTo>
                    <a:pt x="46385" y="27415"/>
                    <a:pt x="45134" y="23874"/>
                    <a:pt x="41768" y="21770"/>
                  </a:cubicBezTo>
                  <a:cubicBezTo>
                    <a:pt x="41272" y="21458"/>
                    <a:pt x="40761" y="21206"/>
                    <a:pt x="40266" y="20960"/>
                  </a:cubicBezTo>
                  <a:cubicBezTo>
                    <a:pt x="39251" y="20458"/>
                    <a:pt x="38292" y="19983"/>
                    <a:pt x="37620" y="19092"/>
                  </a:cubicBezTo>
                  <a:cubicBezTo>
                    <a:pt x="36885" y="18115"/>
                    <a:pt x="36432" y="16577"/>
                    <a:pt x="36030" y="15220"/>
                  </a:cubicBezTo>
                  <a:cubicBezTo>
                    <a:pt x="35903" y="14790"/>
                    <a:pt x="35780" y="14377"/>
                    <a:pt x="35657" y="14006"/>
                  </a:cubicBezTo>
                  <a:cubicBezTo>
                    <a:pt x="34331" y="10028"/>
                    <a:pt x="32053" y="7276"/>
                    <a:pt x="29564" y="6647"/>
                  </a:cubicBezTo>
                  <a:cubicBezTo>
                    <a:pt x="29178" y="6550"/>
                    <a:pt x="28791" y="6501"/>
                    <a:pt x="28401" y="6501"/>
                  </a:cubicBezTo>
                  <a:cubicBezTo>
                    <a:pt x="26893" y="6501"/>
                    <a:pt x="25358" y="7228"/>
                    <a:pt x="23819" y="8673"/>
                  </a:cubicBezTo>
                  <a:cubicBezTo>
                    <a:pt x="23762" y="8726"/>
                    <a:pt x="23730" y="8800"/>
                    <a:pt x="23730" y="8878"/>
                  </a:cubicBezTo>
                  <a:lnTo>
                    <a:pt x="23730" y="24219"/>
                  </a:lnTo>
                  <a:lnTo>
                    <a:pt x="20671" y="30718"/>
                  </a:lnTo>
                  <a:cubicBezTo>
                    <a:pt x="20778" y="26590"/>
                    <a:pt x="21092" y="14025"/>
                    <a:pt x="21092" y="8750"/>
                  </a:cubicBezTo>
                  <a:cubicBezTo>
                    <a:pt x="21092" y="2823"/>
                    <a:pt x="20361" y="1"/>
                    <a:pt x="16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5306375" y="3054025"/>
              <a:ext cx="33275" cy="193425"/>
            </a:xfrm>
            <a:custGeom>
              <a:avLst/>
              <a:gdLst/>
              <a:ahLst/>
              <a:cxnLst/>
              <a:rect l="l" t="t" r="r" b="b"/>
              <a:pathLst>
                <a:path w="1331" h="7737" extrusionOk="0">
                  <a:moveTo>
                    <a:pt x="975" y="0"/>
                  </a:moveTo>
                  <a:cubicBezTo>
                    <a:pt x="968" y="0"/>
                    <a:pt x="961" y="1"/>
                    <a:pt x="954" y="1"/>
                  </a:cubicBezTo>
                  <a:cubicBezTo>
                    <a:pt x="799" y="4"/>
                    <a:pt x="675" y="131"/>
                    <a:pt x="678" y="286"/>
                  </a:cubicBezTo>
                  <a:cubicBezTo>
                    <a:pt x="679" y="340"/>
                    <a:pt x="767" y="5618"/>
                    <a:pt x="75" y="7352"/>
                  </a:cubicBezTo>
                  <a:cubicBezTo>
                    <a:pt x="0" y="7535"/>
                    <a:pt x="137" y="7736"/>
                    <a:pt x="335" y="7736"/>
                  </a:cubicBezTo>
                  <a:cubicBezTo>
                    <a:pt x="450" y="7736"/>
                    <a:pt x="552" y="7666"/>
                    <a:pt x="595" y="7560"/>
                  </a:cubicBezTo>
                  <a:cubicBezTo>
                    <a:pt x="1331" y="5724"/>
                    <a:pt x="1244" y="497"/>
                    <a:pt x="1240" y="276"/>
                  </a:cubicBezTo>
                  <a:cubicBezTo>
                    <a:pt x="1238" y="128"/>
                    <a:pt x="1131" y="0"/>
                    <a:pt x="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5160000" y="2266900"/>
              <a:ext cx="170925" cy="242125"/>
            </a:xfrm>
            <a:custGeom>
              <a:avLst/>
              <a:gdLst/>
              <a:ahLst/>
              <a:cxnLst/>
              <a:rect l="l" t="t" r="r" b="b"/>
              <a:pathLst>
                <a:path w="6837" h="9685" extrusionOk="0">
                  <a:moveTo>
                    <a:pt x="2665" y="0"/>
                  </a:moveTo>
                  <a:cubicBezTo>
                    <a:pt x="1791" y="0"/>
                    <a:pt x="1052" y="488"/>
                    <a:pt x="430" y="1337"/>
                  </a:cubicBezTo>
                  <a:lnTo>
                    <a:pt x="616" y="1641"/>
                  </a:lnTo>
                  <a:cubicBezTo>
                    <a:pt x="616" y="1641"/>
                    <a:pt x="1" y="5535"/>
                    <a:pt x="1" y="6765"/>
                  </a:cubicBezTo>
                  <a:cubicBezTo>
                    <a:pt x="1" y="7994"/>
                    <a:pt x="206" y="8610"/>
                    <a:pt x="1845" y="9223"/>
                  </a:cubicBezTo>
                  <a:cubicBezTo>
                    <a:pt x="2664" y="9531"/>
                    <a:pt x="3587" y="9685"/>
                    <a:pt x="4356" y="9685"/>
                  </a:cubicBezTo>
                  <a:cubicBezTo>
                    <a:pt x="5124" y="9685"/>
                    <a:pt x="5739" y="9531"/>
                    <a:pt x="5945" y="9223"/>
                  </a:cubicBezTo>
                  <a:cubicBezTo>
                    <a:pt x="6355" y="8610"/>
                    <a:pt x="6560" y="6149"/>
                    <a:pt x="6765" y="4305"/>
                  </a:cubicBezTo>
                  <a:cubicBezTo>
                    <a:pt x="6802" y="3965"/>
                    <a:pt x="6823" y="3601"/>
                    <a:pt x="6836" y="3232"/>
                  </a:cubicBezTo>
                  <a:cubicBezTo>
                    <a:pt x="6262" y="880"/>
                    <a:pt x="5031" y="0"/>
                    <a:pt x="2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5152950" y="2259875"/>
              <a:ext cx="185025" cy="256225"/>
            </a:xfrm>
            <a:custGeom>
              <a:avLst/>
              <a:gdLst/>
              <a:ahLst/>
              <a:cxnLst/>
              <a:rect l="l" t="t" r="r" b="b"/>
              <a:pathLst>
                <a:path w="7401" h="10249" extrusionOk="0">
                  <a:moveTo>
                    <a:pt x="2947" y="562"/>
                  </a:moveTo>
                  <a:cubicBezTo>
                    <a:pt x="5208" y="562"/>
                    <a:pt x="6301" y="1398"/>
                    <a:pt x="6836" y="3542"/>
                  </a:cubicBezTo>
                  <a:cubicBezTo>
                    <a:pt x="6820" y="3953"/>
                    <a:pt x="6799" y="4277"/>
                    <a:pt x="6766" y="4555"/>
                  </a:cubicBezTo>
                  <a:lnTo>
                    <a:pt x="6680" y="5361"/>
                  </a:lnTo>
                  <a:cubicBezTo>
                    <a:pt x="6514" y="6929"/>
                    <a:pt x="6306" y="8878"/>
                    <a:pt x="5993" y="9349"/>
                  </a:cubicBezTo>
                  <a:cubicBezTo>
                    <a:pt x="5855" y="9557"/>
                    <a:pt x="5333" y="9689"/>
                    <a:pt x="4632" y="9689"/>
                  </a:cubicBezTo>
                  <a:cubicBezTo>
                    <a:pt x="3938" y="9689"/>
                    <a:pt x="3069" y="9559"/>
                    <a:pt x="2225" y="9243"/>
                  </a:cubicBezTo>
                  <a:cubicBezTo>
                    <a:pt x="713" y="8675"/>
                    <a:pt x="562" y="8163"/>
                    <a:pt x="562" y="7045"/>
                  </a:cubicBezTo>
                  <a:cubicBezTo>
                    <a:pt x="562" y="5851"/>
                    <a:pt x="1169" y="2004"/>
                    <a:pt x="1174" y="1965"/>
                  </a:cubicBezTo>
                  <a:cubicBezTo>
                    <a:pt x="1185" y="1899"/>
                    <a:pt x="1172" y="1831"/>
                    <a:pt x="1137" y="1774"/>
                  </a:cubicBezTo>
                  <a:lnTo>
                    <a:pt x="1053" y="1636"/>
                  </a:lnTo>
                  <a:cubicBezTo>
                    <a:pt x="1618" y="923"/>
                    <a:pt x="2255" y="562"/>
                    <a:pt x="2947" y="562"/>
                  </a:cubicBezTo>
                  <a:close/>
                  <a:moveTo>
                    <a:pt x="2947" y="1"/>
                  </a:moveTo>
                  <a:cubicBezTo>
                    <a:pt x="2019" y="1"/>
                    <a:pt x="1191" y="489"/>
                    <a:pt x="485" y="1452"/>
                  </a:cubicBezTo>
                  <a:cubicBezTo>
                    <a:pt x="418" y="1544"/>
                    <a:pt x="414" y="1668"/>
                    <a:pt x="473" y="1765"/>
                  </a:cubicBezTo>
                  <a:lnTo>
                    <a:pt x="604" y="1980"/>
                  </a:lnTo>
                  <a:cubicBezTo>
                    <a:pt x="505" y="2616"/>
                    <a:pt x="1" y="5905"/>
                    <a:pt x="1" y="7045"/>
                  </a:cubicBezTo>
                  <a:cubicBezTo>
                    <a:pt x="1" y="8402"/>
                    <a:pt x="294" y="9117"/>
                    <a:pt x="2028" y="9767"/>
                  </a:cubicBezTo>
                  <a:cubicBezTo>
                    <a:pt x="2846" y="10075"/>
                    <a:pt x="3809" y="10249"/>
                    <a:pt x="4640" y="10249"/>
                  </a:cubicBezTo>
                  <a:cubicBezTo>
                    <a:pt x="5483" y="10249"/>
                    <a:pt x="6189" y="10068"/>
                    <a:pt x="6461" y="9661"/>
                  </a:cubicBezTo>
                  <a:cubicBezTo>
                    <a:pt x="6823" y="9117"/>
                    <a:pt x="7012" y="7560"/>
                    <a:pt x="7240" y="5421"/>
                  </a:cubicBezTo>
                  <a:lnTo>
                    <a:pt x="7326" y="4617"/>
                  </a:lnTo>
                  <a:cubicBezTo>
                    <a:pt x="7360" y="4316"/>
                    <a:pt x="7383" y="3968"/>
                    <a:pt x="7399" y="3524"/>
                  </a:cubicBezTo>
                  <a:cubicBezTo>
                    <a:pt x="7400" y="3497"/>
                    <a:pt x="7397" y="3472"/>
                    <a:pt x="7391" y="3447"/>
                  </a:cubicBezTo>
                  <a:cubicBezTo>
                    <a:pt x="6792" y="999"/>
                    <a:pt x="5505" y="1"/>
                    <a:pt x="2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5413550" y="2751800"/>
              <a:ext cx="158475" cy="122125"/>
            </a:xfrm>
            <a:custGeom>
              <a:avLst/>
              <a:gdLst/>
              <a:ahLst/>
              <a:cxnLst/>
              <a:rect l="l" t="t" r="r" b="b"/>
              <a:pathLst>
                <a:path w="6339" h="4885" extrusionOk="0">
                  <a:moveTo>
                    <a:pt x="6058" y="0"/>
                  </a:moveTo>
                  <a:cubicBezTo>
                    <a:pt x="6056" y="0"/>
                    <a:pt x="6053" y="0"/>
                    <a:pt x="6051" y="0"/>
                  </a:cubicBezTo>
                  <a:cubicBezTo>
                    <a:pt x="1595" y="0"/>
                    <a:pt x="75" y="4472"/>
                    <a:pt x="60" y="4517"/>
                  </a:cubicBezTo>
                  <a:cubicBezTo>
                    <a:pt x="1" y="4699"/>
                    <a:pt x="136" y="4885"/>
                    <a:pt x="327" y="4885"/>
                  </a:cubicBezTo>
                  <a:cubicBezTo>
                    <a:pt x="449" y="4885"/>
                    <a:pt x="555" y="4807"/>
                    <a:pt x="593" y="4692"/>
                  </a:cubicBezTo>
                  <a:cubicBezTo>
                    <a:pt x="606" y="4652"/>
                    <a:pt x="1996" y="561"/>
                    <a:pt x="6051" y="561"/>
                  </a:cubicBezTo>
                  <a:cubicBezTo>
                    <a:pt x="6053" y="561"/>
                    <a:pt x="6056" y="561"/>
                    <a:pt x="6058" y="561"/>
                  </a:cubicBezTo>
                  <a:cubicBezTo>
                    <a:pt x="6213" y="561"/>
                    <a:pt x="6338" y="436"/>
                    <a:pt x="6338" y="281"/>
                  </a:cubicBezTo>
                  <a:cubicBezTo>
                    <a:pt x="6338" y="125"/>
                    <a:pt x="6213" y="0"/>
                    <a:pt x="60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6"/>
            <p:cNvSpPr/>
            <p:nvPr/>
          </p:nvSpPr>
          <p:spPr>
            <a:xfrm>
              <a:off x="5710750" y="2765075"/>
              <a:ext cx="221125" cy="186625"/>
            </a:xfrm>
            <a:custGeom>
              <a:avLst/>
              <a:gdLst/>
              <a:ahLst/>
              <a:cxnLst/>
              <a:rect l="l" t="t" r="r" b="b"/>
              <a:pathLst>
                <a:path w="8845" h="7465" extrusionOk="0">
                  <a:moveTo>
                    <a:pt x="585" y="0"/>
                  </a:moveTo>
                  <a:cubicBezTo>
                    <a:pt x="406" y="0"/>
                    <a:pt x="290" y="10"/>
                    <a:pt x="269" y="12"/>
                  </a:cubicBezTo>
                  <a:cubicBezTo>
                    <a:pt x="113" y="26"/>
                    <a:pt x="0" y="163"/>
                    <a:pt x="14" y="316"/>
                  </a:cubicBezTo>
                  <a:cubicBezTo>
                    <a:pt x="26" y="464"/>
                    <a:pt x="162" y="572"/>
                    <a:pt x="297" y="572"/>
                  </a:cubicBezTo>
                  <a:cubicBezTo>
                    <a:pt x="304" y="572"/>
                    <a:pt x="311" y="572"/>
                    <a:pt x="318" y="571"/>
                  </a:cubicBezTo>
                  <a:cubicBezTo>
                    <a:pt x="324" y="571"/>
                    <a:pt x="416" y="563"/>
                    <a:pt x="569" y="563"/>
                  </a:cubicBezTo>
                  <a:cubicBezTo>
                    <a:pt x="1211" y="563"/>
                    <a:pt x="2912" y="699"/>
                    <a:pt x="3601" y="2077"/>
                  </a:cubicBezTo>
                  <a:cubicBezTo>
                    <a:pt x="4514" y="3905"/>
                    <a:pt x="4755" y="5994"/>
                    <a:pt x="4758" y="6015"/>
                  </a:cubicBezTo>
                  <a:cubicBezTo>
                    <a:pt x="4772" y="6143"/>
                    <a:pt x="4871" y="6245"/>
                    <a:pt x="5000" y="6261"/>
                  </a:cubicBezTo>
                  <a:cubicBezTo>
                    <a:pt x="5020" y="6264"/>
                    <a:pt x="6961" y="6533"/>
                    <a:pt x="8391" y="7423"/>
                  </a:cubicBezTo>
                  <a:cubicBezTo>
                    <a:pt x="8435" y="7450"/>
                    <a:pt x="8487" y="7465"/>
                    <a:pt x="8539" y="7465"/>
                  </a:cubicBezTo>
                  <a:cubicBezTo>
                    <a:pt x="8665" y="7465"/>
                    <a:pt x="8775" y="7381"/>
                    <a:pt x="8809" y="7261"/>
                  </a:cubicBezTo>
                  <a:cubicBezTo>
                    <a:pt x="8844" y="7140"/>
                    <a:pt x="8794" y="7012"/>
                    <a:pt x="8688" y="6945"/>
                  </a:cubicBezTo>
                  <a:cubicBezTo>
                    <a:pt x="7426" y="6160"/>
                    <a:pt x="5855" y="5835"/>
                    <a:pt x="5288" y="5738"/>
                  </a:cubicBezTo>
                  <a:cubicBezTo>
                    <a:pt x="5202" y="5143"/>
                    <a:pt x="4897" y="3416"/>
                    <a:pt x="4102" y="1826"/>
                  </a:cubicBezTo>
                  <a:cubicBezTo>
                    <a:pt x="3274" y="171"/>
                    <a:pt x="1348" y="0"/>
                    <a:pt x="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6"/>
            <p:cNvSpPr/>
            <p:nvPr/>
          </p:nvSpPr>
          <p:spPr>
            <a:xfrm>
              <a:off x="5933675" y="3011225"/>
              <a:ext cx="92075" cy="266975"/>
            </a:xfrm>
            <a:custGeom>
              <a:avLst/>
              <a:gdLst/>
              <a:ahLst/>
              <a:cxnLst/>
              <a:rect l="l" t="t" r="r" b="b"/>
              <a:pathLst>
                <a:path w="3683" h="10679" extrusionOk="0">
                  <a:moveTo>
                    <a:pt x="1607" y="1"/>
                  </a:moveTo>
                  <a:cubicBezTo>
                    <a:pt x="1528" y="1"/>
                    <a:pt x="1450" y="34"/>
                    <a:pt x="1395" y="100"/>
                  </a:cubicBezTo>
                  <a:cubicBezTo>
                    <a:pt x="1295" y="216"/>
                    <a:pt x="1306" y="390"/>
                    <a:pt x="1421" y="492"/>
                  </a:cubicBezTo>
                  <a:cubicBezTo>
                    <a:pt x="1437" y="506"/>
                    <a:pt x="3053" y="1925"/>
                    <a:pt x="2596" y="3753"/>
                  </a:cubicBezTo>
                  <a:cubicBezTo>
                    <a:pt x="2103" y="5729"/>
                    <a:pt x="103" y="10239"/>
                    <a:pt x="82" y="10285"/>
                  </a:cubicBezTo>
                  <a:cubicBezTo>
                    <a:pt x="0" y="10469"/>
                    <a:pt x="136" y="10679"/>
                    <a:pt x="339" y="10679"/>
                  </a:cubicBezTo>
                  <a:cubicBezTo>
                    <a:pt x="449" y="10679"/>
                    <a:pt x="550" y="10614"/>
                    <a:pt x="595" y="10513"/>
                  </a:cubicBezTo>
                  <a:cubicBezTo>
                    <a:pt x="679" y="10325"/>
                    <a:pt x="2635" y="5913"/>
                    <a:pt x="3141" y="3888"/>
                  </a:cubicBezTo>
                  <a:cubicBezTo>
                    <a:pt x="3683" y="1721"/>
                    <a:pt x="1864" y="133"/>
                    <a:pt x="1786" y="66"/>
                  </a:cubicBezTo>
                  <a:cubicBezTo>
                    <a:pt x="1734" y="22"/>
                    <a:pt x="1670" y="1"/>
                    <a:pt x="16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6"/>
            <p:cNvSpPr/>
            <p:nvPr/>
          </p:nvSpPr>
          <p:spPr>
            <a:xfrm>
              <a:off x="1333925" y="2122500"/>
              <a:ext cx="2569675" cy="3130075"/>
            </a:xfrm>
            <a:custGeom>
              <a:avLst/>
              <a:gdLst/>
              <a:ahLst/>
              <a:cxnLst/>
              <a:rect l="l" t="t" r="r" b="b"/>
              <a:pathLst>
                <a:path w="102787" h="125203" extrusionOk="0">
                  <a:moveTo>
                    <a:pt x="45550" y="0"/>
                  </a:moveTo>
                  <a:cubicBezTo>
                    <a:pt x="45231" y="0"/>
                    <a:pt x="44915" y="119"/>
                    <a:pt x="44633" y="376"/>
                  </a:cubicBezTo>
                  <a:cubicBezTo>
                    <a:pt x="43282" y="1608"/>
                    <a:pt x="37053" y="8243"/>
                    <a:pt x="35248" y="11303"/>
                  </a:cubicBezTo>
                  <a:cubicBezTo>
                    <a:pt x="33689" y="13949"/>
                    <a:pt x="30021" y="20447"/>
                    <a:pt x="29058" y="22157"/>
                  </a:cubicBezTo>
                  <a:lnTo>
                    <a:pt x="29058" y="22157"/>
                  </a:lnTo>
                  <a:cubicBezTo>
                    <a:pt x="29484" y="21343"/>
                    <a:pt x="30309" y="19462"/>
                    <a:pt x="29974" y="17635"/>
                  </a:cubicBezTo>
                  <a:cubicBezTo>
                    <a:pt x="29615" y="15678"/>
                    <a:pt x="28399" y="14042"/>
                    <a:pt x="27335" y="14042"/>
                  </a:cubicBezTo>
                  <a:cubicBezTo>
                    <a:pt x="27081" y="14042"/>
                    <a:pt x="26836" y="14135"/>
                    <a:pt x="26613" y="14338"/>
                  </a:cubicBezTo>
                  <a:cubicBezTo>
                    <a:pt x="25456" y="15395"/>
                    <a:pt x="25042" y="20367"/>
                    <a:pt x="23447" y="22882"/>
                  </a:cubicBezTo>
                  <a:cubicBezTo>
                    <a:pt x="21853" y="25396"/>
                    <a:pt x="22293" y="35955"/>
                    <a:pt x="22753" y="38009"/>
                  </a:cubicBezTo>
                  <a:cubicBezTo>
                    <a:pt x="23213" y="40064"/>
                    <a:pt x="32426" y="44740"/>
                    <a:pt x="34873" y="47810"/>
                  </a:cubicBezTo>
                  <a:cubicBezTo>
                    <a:pt x="37320" y="50880"/>
                    <a:pt x="36991" y="74159"/>
                    <a:pt x="35641" y="75392"/>
                  </a:cubicBezTo>
                  <a:cubicBezTo>
                    <a:pt x="34289" y="76625"/>
                    <a:pt x="0" y="100286"/>
                    <a:pt x="0" y="100286"/>
                  </a:cubicBezTo>
                  <a:lnTo>
                    <a:pt x="20712" y="125081"/>
                  </a:lnTo>
                  <a:cubicBezTo>
                    <a:pt x="20712" y="125081"/>
                    <a:pt x="20668" y="125202"/>
                    <a:pt x="20764" y="125202"/>
                  </a:cubicBezTo>
                  <a:cubicBezTo>
                    <a:pt x="21009" y="125202"/>
                    <a:pt x="22174" y="124398"/>
                    <a:pt x="27368" y="118642"/>
                  </a:cubicBezTo>
                  <a:cubicBezTo>
                    <a:pt x="34575" y="110655"/>
                    <a:pt x="50591" y="96045"/>
                    <a:pt x="55415" y="91645"/>
                  </a:cubicBezTo>
                  <a:cubicBezTo>
                    <a:pt x="60239" y="87244"/>
                    <a:pt x="68292" y="80959"/>
                    <a:pt x="72152" y="77440"/>
                  </a:cubicBezTo>
                  <a:cubicBezTo>
                    <a:pt x="76011" y="73919"/>
                    <a:pt x="79853" y="70767"/>
                    <a:pt x="83253" y="65192"/>
                  </a:cubicBezTo>
                  <a:cubicBezTo>
                    <a:pt x="86651" y="59618"/>
                    <a:pt x="91861" y="54865"/>
                    <a:pt x="95227" y="50028"/>
                  </a:cubicBezTo>
                  <a:cubicBezTo>
                    <a:pt x="98591" y="45192"/>
                    <a:pt x="100856" y="44187"/>
                    <a:pt x="101821" y="43306"/>
                  </a:cubicBezTo>
                  <a:cubicBezTo>
                    <a:pt x="102787" y="42426"/>
                    <a:pt x="101957" y="40354"/>
                    <a:pt x="98846" y="39657"/>
                  </a:cubicBezTo>
                  <a:cubicBezTo>
                    <a:pt x="98287" y="39531"/>
                    <a:pt x="97713" y="39477"/>
                    <a:pt x="97137" y="39477"/>
                  </a:cubicBezTo>
                  <a:cubicBezTo>
                    <a:pt x="94509" y="39477"/>
                    <a:pt x="91848" y="40610"/>
                    <a:pt x="90451" y="41305"/>
                  </a:cubicBezTo>
                  <a:cubicBezTo>
                    <a:pt x="88749" y="42151"/>
                    <a:pt x="86240" y="44439"/>
                    <a:pt x="84452" y="47130"/>
                  </a:cubicBezTo>
                  <a:cubicBezTo>
                    <a:pt x="82665" y="49821"/>
                    <a:pt x="75876" y="56719"/>
                    <a:pt x="74208" y="56828"/>
                  </a:cubicBezTo>
                  <a:cubicBezTo>
                    <a:pt x="74187" y="56829"/>
                    <a:pt x="74165" y="56830"/>
                    <a:pt x="74142" y="56830"/>
                  </a:cubicBezTo>
                  <a:cubicBezTo>
                    <a:pt x="72320" y="56830"/>
                    <a:pt x="63650" y="52640"/>
                    <a:pt x="61480" y="52175"/>
                  </a:cubicBezTo>
                  <a:cubicBezTo>
                    <a:pt x="59284" y="51705"/>
                    <a:pt x="56837" y="48634"/>
                    <a:pt x="57324" y="46068"/>
                  </a:cubicBezTo>
                  <a:cubicBezTo>
                    <a:pt x="57812" y="43503"/>
                    <a:pt x="56881" y="43644"/>
                    <a:pt x="61421" y="37382"/>
                  </a:cubicBezTo>
                  <a:cubicBezTo>
                    <a:pt x="64943" y="32522"/>
                    <a:pt x="65151" y="31965"/>
                    <a:pt x="65068" y="31958"/>
                  </a:cubicBezTo>
                  <a:lnTo>
                    <a:pt x="65068" y="31958"/>
                  </a:lnTo>
                  <a:cubicBezTo>
                    <a:pt x="65349" y="31797"/>
                    <a:pt x="66438" y="31192"/>
                    <a:pt x="68207" y="30485"/>
                  </a:cubicBezTo>
                  <a:cubicBezTo>
                    <a:pt x="70279" y="29655"/>
                    <a:pt x="73912" y="27049"/>
                    <a:pt x="73912" y="27049"/>
                  </a:cubicBezTo>
                  <a:cubicBezTo>
                    <a:pt x="73912" y="27049"/>
                    <a:pt x="81182" y="25720"/>
                    <a:pt x="83339" y="23046"/>
                  </a:cubicBezTo>
                  <a:cubicBezTo>
                    <a:pt x="85347" y="20556"/>
                    <a:pt x="83960" y="18712"/>
                    <a:pt x="82555" y="18712"/>
                  </a:cubicBezTo>
                  <a:cubicBezTo>
                    <a:pt x="82451" y="18712"/>
                    <a:pt x="82347" y="18722"/>
                    <a:pt x="82244" y="18743"/>
                  </a:cubicBezTo>
                  <a:cubicBezTo>
                    <a:pt x="80750" y="19045"/>
                    <a:pt x="74268" y="19301"/>
                    <a:pt x="69965" y="20398"/>
                  </a:cubicBezTo>
                  <a:cubicBezTo>
                    <a:pt x="65663" y="21495"/>
                    <a:pt x="59852" y="23261"/>
                    <a:pt x="59272" y="23788"/>
                  </a:cubicBezTo>
                  <a:cubicBezTo>
                    <a:pt x="58693" y="24317"/>
                    <a:pt x="50503" y="33554"/>
                    <a:pt x="50503" y="33554"/>
                  </a:cubicBezTo>
                  <a:lnTo>
                    <a:pt x="50236" y="31324"/>
                  </a:lnTo>
                  <a:lnTo>
                    <a:pt x="51307" y="20095"/>
                  </a:lnTo>
                  <a:lnTo>
                    <a:pt x="57533" y="13356"/>
                  </a:lnTo>
                  <a:cubicBezTo>
                    <a:pt x="57533" y="13356"/>
                    <a:pt x="63696" y="11975"/>
                    <a:pt x="66046" y="9126"/>
                  </a:cubicBezTo>
                  <a:cubicBezTo>
                    <a:pt x="68375" y="6301"/>
                    <a:pt x="68103" y="3254"/>
                    <a:pt x="67083" y="3254"/>
                  </a:cubicBezTo>
                  <a:cubicBezTo>
                    <a:pt x="67074" y="3254"/>
                    <a:pt x="67065" y="3254"/>
                    <a:pt x="67055" y="3255"/>
                  </a:cubicBezTo>
                  <a:cubicBezTo>
                    <a:pt x="65381" y="3345"/>
                    <a:pt x="57151" y="5574"/>
                    <a:pt x="55254" y="6596"/>
                  </a:cubicBezTo>
                  <a:cubicBezTo>
                    <a:pt x="53359" y="7618"/>
                    <a:pt x="43392" y="15295"/>
                    <a:pt x="42024" y="16896"/>
                  </a:cubicBezTo>
                  <a:cubicBezTo>
                    <a:pt x="40658" y="18496"/>
                    <a:pt x="38416" y="23015"/>
                    <a:pt x="38416" y="23015"/>
                  </a:cubicBezTo>
                  <a:cubicBezTo>
                    <a:pt x="38416" y="23015"/>
                    <a:pt x="39357" y="18621"/>
                    <a:pt x="39812" y="16793"/>
                  </a:cubicBezTo>
                  <a:cubicBezTo>
                    <a:pt x="40265" y="14966"/>
                    <a:pt x="47103" y="6961"/>
                    <a:pt x="47608" y="4025"/>
                  </a:cubicBezTo>
                  <a:cubicBezTo>
                    <a:pt x="48007" y="1703"/>
                    <a:pt x="46758" y="0"/>
                    <a:pt x="45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6"/>
            <p:cNvSpPr/>
            <p:nvPr/>
          </p:nvSpPr>
          <p:spPr>
            <a:xfrm>
              <a:off x="1329950" y="2115525"/>
              <a:ext cx="2568500" cy="3144175"/>
            </a:xfrm>
            <a:custGeom>
              <a:avLst/>
              <a:gdLst/>
              <a:ahLst/>
              <a:cxnLst/>
              <a:rect l="l" t="t" r="r" b="b"/>
              <a:pathLst>
                <a:path w="102740" h="125767" extrusionOk="0">
                  <a:moveTo>
                    <a:pt x="65176" y="32355"/>
                  </a:moveTo>
                  <a:lnTo>
                    <a:pt x="65292" y="32509"/>
                  </a:lnTo>
                  <a:cubicBezTo>
                    <a:pt x="65270" y="32515"/>
                    <a:pt x="65247" y="32518"/>
                    <a:pt x="65225" y="32518"/>
                  </a:cubicBezTo>
                  <a:cubicBezTo>
                    <a:pt x="65170" y="32518"/>
                    <a:pt x="65117" y="32501"/>
                    <a:pt x="65072" y="32469"/>
                  </a:cubicBezTo>
                  <a:lnTo>
                    <a:pt x="65176" y="32355"/>
                  </a:lnTo>
                  <a:close/>
                  <a:moveTo>
                    <a:pt x="45712" y="0"/>
                  </a:moveTo>
                  <a:cubicBezTo>
                    <a:pt x="45314" y="0"/>
                    <a:pt x="44928" y="151"/>
                    <a:pt x="44602" y="447"/>
                  </a:cubicBezTo>
                  <a:cubicBezTo>
                    <a:pt x="43323" y="1616"/>
                    <a:pt x="37030" y="8278"/>
                    <a:pt x="35166" y="11440"/>
                  </a:cubicBezTo>
                  <a:cubicBezTo>
                    <a:pt x="34075" y="13290"/>
                    <a:pt x="31934" y="17059"/>
                    <a:pt x="30423" y="19730"/>
                  </a:cubicBezTo>
                  <a:cubicBezTo>
                    <a:pt x="30511" y="19132"/>
                    <a:pt x="30525" y="18498"/>
                    <a:pt x="30409" y="17864"/>
                  </a:cubicBezTo>
                  <a:cubicBezTo>
                    <a:pt x="30080" y="16062"/>
                    <a:pt x="29051" y="14488"/>
                    <a:pt x="27964" y="14121"/>
                  </a:cubicBezTo>
                  <a:cubicBezTo>
                    <a:pt x="27806" y="14068"/>
                    <a:pt x="27649" y="14042"/>
                    <a:pt x="27497" y="14042"/>
                  </a:cubicBezTo>
                  <a:cubicBezTo>
                    <a:pt x="27164" y="14042"/>
                    <a:pt x="26850" y="14166"/>
                    <a:pt x="26584" y="14410"/>
                  </a:cubicBezTo>
                  <a:cubicBezTo>
                    <a:pt x="25951" y="14986"/>
                    <a:pt x="25557" y="16475"/>
                    <a:pt x="25101" y="18199"/>
                  </a:cubicBezTo>
                  <a:cubicBezTo>
                    <a:pt x="24657" y="19873"/>
                    <a:pt x="24155" y="21771"/>
                    <a:pt x="23369" y="23009"/>
                  </a:cubicBezTo>
                  <a:cubicBezTo>
                    <a:pt x="21710" y="25627"/>
                    <a:pt x="22191" y="36359"/>
                    <a:pt x="22638" y="38350"/>
                  </a:cubicBezTo>
                  <a:cubicBezTo>
                    <a:pt x="22905" y="39540"/>
                    <a:pt x="25494" y="41295"/>
                    <a:pt x="28492" y="43327"/>
                  </a:cubicBezTo>
                  <a:cubicBezTo>
                    <a:pt x="31043" y="45055"/>
                    <a:pt x="33681" y="46842"/>
                    <a:pt x="34814" y="48264"/>
                  </a:cubicBezTo>
                  <a:cubicBezTo>
                    <a:pt x="35826" y="49535"/>
                    <a:pt x="36495" y="55017"/>
                    <a:pt x="36559" y="62572"/>
                  </a:cubicBezTo>
                  <a:cubicBezTo>
                    <a:pt x="36620" y="69604"/>
                    <a:pt x="36108" y="75010"/>
                    <a:pt x="35610" y="75463"/>
                  </a:cubicBezTo>
                  <a:cubicBezTo>
                    <a:pt x="34289" y="76669"/>
                    <a:pt x="343" y="100099"/>
                    <a:pt x="0" y="100335"/>
                  </a:cubicBezTo>
                  <a:lnTo>
                    <a:pt x="321" y="100796"/>
                  </a:lnTo>
                  <a:cubicBezTo>
                    <a:pt x="1721" y="99829"/>
                    <a:pt x="34641" y="77109"/>
                    <a:pt x="35990" y="75879"/>
                  </a:cubicBezTo>
                  <a:cubicBezTo>
                    <a:pt x="37631" y="74383"/>
                    <a:pt x="37687" y="50968"/>
                    <a:pt x="35254" y="47915"/>
                  </a:cubicBezTo>
                  <a:cubicBezTo>
                    <a:pt x="34068" y="46427"/>
                    <a:pt x="31394" y="44615"/>
                    <a:pt x="28809" y="42863"/>
                  </a:cubicBezTo>
                  <a:cubicBezTo>
                    <a:pt x="26152" y="41062"/>
                    <a:pt x="23405" y="39200"/>
                    <a:pt x="23187" y="38228"/>
                  </a:cubicBezTo>
                  <a:cubicBezTo>
                    <a:pt x="22686" y="35996"/>
                    <a:pt x="22356" y="25659"/>
                    <a:pt x="23845" y="23310"/>
                  </a:cubicBezTo>
                  <a:cubicBezTo>
                    <a:pt x="24676" y="21999"/>
                    <a:pt x="25190" y="20057"/>
                    <a:pt x="25645" y="18342"/>
                  </a:cubicBezTo>
                  <a:cubicBezTo>
                    <a:pt x="26060" y="16772"/>
                    <a:pt x="26453" y="15289"/>
                    <a:pt x="26963" y="14825"/>
                  </a:cubicBezTo>
                  <a:cubicBezTo>
                    <a:pt x="27126" y="14676"/>
                    <a:pt x="27301" y="14601"/>
                    <a:pt x="27494" y="14601"/>
                  </a:cubicBezTo>
                  <a:cubicBezTo>
                    <a:pt x="27587" y="14601"/>
                    <a:pt x="27683" y="14618"/>
                    <a:pt x="27784" y="14652"/>
                  </a:cubicBezTo>
                  <a:cubicBezTo>
                    <a:pt x="28554" y="14913"/>
                    <a:pt x="29541" y="16223"/>
                    <a:pt x="29859" y="17964"/>
                  </a:cubicBezTo>
                  <a:cubicBezTo>
                    <a:pt x="30180" y="19719"/>
                    <a:pt x="29361" y="21561"/>
                    <a:pt x="28956" y="22330"/>
                  </a:cubicBezTo>
                  <a:cubicBezTo>
                    <a:pt x="28822" y="22568"/>
                    <a:pt x="28745" y="22705"/>
                    <a:pt x="28739" y="22715"/>
                  </a:cubicBezTo>
                  <a:lnTo>
                    <a:pt x="29221" y="23003"/>
                  </a:lnTo>
                  <a:cubicBezTo>
                    <a:pt x="29237" y="22977"/>
                    <a:pt x="29344" y="22807"/>
                    <a:pt x="29488" y="22531"/>
                  </a:cubicBezTo>
                  <a:cubicBezTo>
                    <a:pt x="30489" y="20754"/>
                    <a:pt x="34115" y="14330"/>
                    <a:pt x="35652" y="11725"/>
                  </a:cubicBezTo>
                  <a:cubicBezTo>
                    <a:pt x="37454" y="8668"/>
                    <a:pt x="43758" y="1980"/>
                    <a:pt x="44983" y="863"/>
                  </a:cubicBezTo>
                  <a:cubicBezTo>
                    <a:pt x="45203" y="661"/>
                    <a:pt x="45452" y="560"/>
                    <a:pt x="45712" y="560"/>
                  </a:cubicBezTo>
                  <a:cubicBezTo>
                    <a:pt x="45900" y="560"/>
                    <a:pt x="46093" y="612"/>
                    <a:pt x="46287" y="718"/>
                  </a:cubicBezTo>
                  <a:cubicBezTo>
                    <a:pt x="47111" y="1169"/>
                    <a:pt x="47789" y="2529"/>
                    <a:pt x="47492" y="4257"/>
                  </a:cubicBezTo>
                  <a:cubicBezTo>
                    <a:pt x="47211" y="5889"/>
                    <a:pt x="44752" y="9353"/>
                    <a:pt x="42777" y="12135"/>
                  </a:cubicBezTo>
                  <a:cubicBezTo>
                    <a:pt x="41172" y="14396"/>
                    <a:pt x="39904" y="16181"/>
                    <a:pt x="39700" y="17004"/>
                  </a:cubicBezTo>
                  <a:cubicBezTo>
                    <a:pt x="39249" y="18815"/>
                    <a:pt x="38312" y="23192"/>
                    <a:pt x="38302" y="23235"/>
                  </a:cubicBezTo>
                  <a:lnTo>
                    <a:pt x="37833" y="25426"/>
                  </a:lnTo>
                  <a:lnTo>
                    <a:pt x="38829" y="23418"/>
                  </a:lnTo>
                  <a:cubicBezTo>
                    <a:pt x="38850" y="23374"/>
                    <a:pt x="41069" y="18913"/>
                    <a:pt x="42399" y="17356"/>
                  </a:cubicBezTo>
                  <a:cubicBezTo>
                    <a:pt x="43786" y="15733"/>
                    <a:pt x="53712" y="8111"/>
                    <a:pt x="55548" y="7121"/>
                  </a:cubicBezTo>
                  <a:cubicBezTo>
                    <a:pt x="57346" y="6152"/>
                    <a:pt x="65559" y="3903"/>
                    <a:pt x="67231" y="3814"/>
                  </a:cubicBezTo>
                  <a:cubicBezTo>
                    <a:pt x="67236" y="3814"/>
                    <a:pt x="67242" y="3814"/>
                    <a:pt x="67247" y="3814"/>
                  </a:cubicBezTo>
                  <a:cubicBezTo>
                    <a:pt x="67355" y="3814"/>
                    <a:pt x="67455" y="3902"/>
                    <a:pt x="67539" y="4071"/>
                  </a:cubicBezTo>
                  <a:cubicBezTo>
                    <a:pt x="67954" y="4890"/>
                    <a:pt x="67747" y="7094"/>
                    <a:pt x="65991" y="9225"/>
                  </a:cubicBezTo>
                  <a:cubicBezTo>
                    <a:pt x="63730" y="11966"/>
                    <a:pt x="57693" y="13347"/>
                    <a:pt x="57631" y="13360"/>
                  </a:cubicBezTo>
                  <a:lnTo>
                    <a:pt x="57546" y="13379"/>
                  </a:lnTo>
                  <a:lnTo>
                    <a:pt x="51196" y="20252"/>
                  </a:lnTo>
                  <a:lnTo>
                    <a:pt x="50117" y="31574"/>
                  </a:lnTo>
                  <a:lnTo>
                    <a:pt x="50114" y="31605"/>
                  </a:lnTo>
                  <a:lnTo>
                    <a:pt x="50460" y="34486"/>
                  </a:lnTo>
                  <a:lnTo>
                    <a:pt x="50874" y="34019"/>
                  </a:lnTo>
                  <a:cubicBezTo>
                    <a:pt x="53703" y="30827"/>
                    <a:pt x="59172" y="24685"/>
                    <a:pt x="59622" y="24275"/>
                  </a:cubicBezTo>
                  <a:cubicBezTo>
                    <a:pt x="60098" y="23840"/>
                    <a:pt x="65434" y="22162"/>
                    <a:pt x="70196" y="20948"/>
                  </a:cubicBezTo>
                  <a:cubicBezTo>
                    <a:pt x="73073" y="20214"/>
                    <a:pt x="77018" y="19851"/>
                    <a:pt x="79627" y="19613"/>
                  </a:cubicBezTo>
                  <a:cubicBezTo>
                    <a:pt x="80930" y="19493"/>
                    <a:pt x="81959" y="19398"/>
                    <a:pt x="82459" y="19297"/>
                  </a:cubicBezTo>
                  <a:cubicBezTo>
                    <a:pt x="82547" y="19279"/>
                    <a:pt x="82634" y="19270"/>
                    <a:pt x="82722" y="19270"/>
                  </a:cubicBezTo>
                  <a:cubicBezTo>
                    <a:pt x="83215" y="19270"/>
                    <a:pt x="83697" y="19547"/>
                    <a:pt x="83977" y="20008"/>
                  </a:cubicBezTo>
                  <a:cubicBezTo>
                    <a:pt x="84215" y="20399"/>
                    <a:pt x="84622" y="21486"/>
                    <a:pt x="83282" y="23147"/>
                  </a:cubicBezTo>
                  <a:cubicBezTo>
                    <a:pt x="81216" y="25710"/>
                    <a:pt x="74094" y="27039"/>
                    <a:pt x="74023" y="27052"/>
                  </a:cubicBezTo>
                  <a:lnTo>
                    <a:pt x="73909" y="27100"/>
                  </a:lnTo>
                  <a:cubicBezTo>
                    <a:pt x="73873" y="27125"/>
                    <a:pt x="70281" y="29695"/>
                    <a:pt x="68264" y="30503"/>
                  </a:cubicBezTo>
                  <a:cubicBezTo>
                    <a:pt x="66528" y="31198"/>
                    <a:pt x="65448" y="31788"/>
                    <a:pt x="65118" y="31976"/>
                  </a:cubicBezTo>
                  <a:cubicBezTo>
                    <a:pt x="65061" y="31998"/>
                    <a:pt x="65010" y="32030"/>
                    <a:pt x="64967" y="32072"/>
                  </a:cubicBezTo>
                  <a:lnTo>
                    <a:pt x="65102" y="32254"/>
                  </a:lnTo>
                  <a:lnTo>
                    <a:pt x="64964" y="32214"/>
                  </a:lnTo>
                  <a:cubicBezTo>
                    <a:pt x="64930" y="32333"/>
                    <a:pt x="64566" y="33064"/>
                    <a:pt x="61352" y="37497"/>
                  </a:cubicBezTo>
                  <a:cubicBezTo>
                    <a:pt x="57635" y="42623"/>
                    <a:pt x="57538" y="43548"/>
                    <a:pt x="57376" y="45081"/>
                  </a:cubicBezTo>
                  <a:cubicBezTo>
                    <a:pt x="57340" y="45425"/>
                    <a:pt x="57298" y="45816"/>
                    <a:pt x="57207" y="46295"/>
                  </a:cubicBezTo>
                  <a:cubicBezTo>
                    <a:pt x="56691" y="49016"/>
                    <a:pt x="59232" y="52226"/>
                    <a:pt x="61581" y="52730"/>
                  </a:cubicBezTo>
                  <a:cubicBezTo>
                    <a:pt x="62493" y="52925"/>
                    <a:pt x="64636" y="53818"/>
                    <a:pt x="66907" y="54764"/>
                  </a:cubicBezTo>
                  <a:cubicBezTo>
                    <a:pt x="70006" y="56054"/>
                    <a:pt x="73210" y="57390"/>
                    <a:pt x="74308" y="57390"/>
                  </a:cubicBezTo>
                  <a:cubicBezTo>
                    <a:pt x="74335" y="57390"/>
                    <a:pt x="74360" y="57389"/>
                    <a:pt x="74384" y="57388"/>
                  </a:cubicBezTo>
                  <a:cubicBezTo>
                    <a:pt x="76211" y="57269"/>
                    <a:pt x="83099" y="50192"/>
                    <a:pt x="84845" y="47564"/>
                  </a:cubicBezTo>
                  <a:cubicBezTo>
                    <a:pt x="86753" y="44691"/>
                    <a:pt x="89236" y="42580"/>
                    <a:pt x="90734" y="41835"/>
                  </a:cubicBezTo>
                  <a:cubicBezTo>
                    <a:pt x="92204" y="41105"/>
                    <a:pt x="94783" y="40038"/>
                    <a:pt x="97294" y="40038"/>
                  </a:cubicBezTo>
                  <a:cubicBezTo>
                    <a:pt x="97852" y="40038"/>
                    <a:pt x="98405" y="40090"/>
                    <a:pt x="98943" y="40211"/>
                  </a:cubicBezTo>
                  <a:cubicBezTo>
                    <a:pt x="100915" y="40652"/>
                    <a:pt x="101833" y="41622"/>
                    <a:pt x="102035" y="42383"/>
                  </a:cubicBezTo>
                  <a:cubicBezTo>
                    <a:pt x="102141" y="42783"/>
                    <a:pt x="102055" y="43137"/>
                    <a:pt x="101791" y="43378"/>
                  </a:cubicBezTo>
                  <a:cubicBezTo>
                    <a:pt x="101596" y="43555"/>
                    <a:pt x="101342" y="43741"/>
                    <a:pt x="101019" y="43976"/>
                  </a:cubicBezTo>
                  <a:cubicBezTo>
                    <a:pt x="99825" y="44847"/>
                    <a:pt x="97827" y="46304"/>
                    <a:pt x="95155" y="50148"/>
                  </a:cubicBezTo>
                  <a:cubicBezTo>
                    <a:pt x="93710" y="52224"/>
                    <a:pt x="91946" y="54259"/>
                    <a:pt x="90077" y="56414"/>
                  </a:cubicBezTo>
                  <a:cubicBezTo>
                    <a:pt x="87638" y="59228"/>
                    <a:pt x="85116" y="62138"/>
                    <a:pt x="83172" y="65325"/>
                  </a:cubicBezTo>
                  <a:cubicBezTo>
                    <a:pt x="80172" y="70246"/>
                    <a:pt x="76887" y="73209"/>
                    <a:pt x="73409" y="76345"/>
                  </a:cubicBezTo>
                  <a:cubicBezTo>
                    <a:pt x="72980" y="76731"/>
                    <a:pt x="72551" y="77118"/>
                    <a:pt x="72122" y="77511"/>
                  </a:cubicBezTo>
                  <a:cubicBezTo>
                    <a:pt x="70304" y="79169"/>
                    <a:pt x="67553" y="81442"/>
                    <a:pt x="64640" y="83849"/>
                  </a:cubicBezTo>
                  <a:cubicBezTo>
                    <a:pt x="61343" y="86574"/>
                    <a:pt x="57936" y="89390"/>
                    <a:pt x="55377" y="91723"/>
                  </a:cubicBezTo>
                  <a:cubicBezTo>
                    <a:pt x="41545" y="104341"/>
                    <a:pt x="32104" y="113428"/>
                    <a:pt x="27317" y="118734"/>
                  </a:cubicBezTo>
                  <a:cubicBezTo>
                    <a:pt x="22078" y="124541"/>
                    <a:pt x="21078" y="125154"/>
                    <a:pt x="20896" y="125204"/>
                  </a:cubicBezTo>
                  <a:cubicBezTo>
                    <a:pt x="20903" y="125202"/>
                    <a:pt x="20912" y="125201"/>
                    <a:pt x="20924" y="125201"/>
                  </a:cubicBezTo>
                  <a:cubicBezTo>
                    <a:pt x="20965" y="125201"/>
                    <a:pt x="21030" y="125216"/>
                    <a:pt x="21082" y="125274"/>
                  </a:cubicBezTo>
                  <a:cubicBezTo>
                    <a:pt x="21132" y="125327"/>
                    <a:pt x="21154" y="125403"/>
                    <a:pt x="21135" y="125455"/>
                  </a:cubicBezTo>
                  <a:lnTo>
                    <a:pt x="20606" y="125266"/>
                  </a:lnTo>
                  <a:lnTo>
                    <a:pt x="20606" y="125266"/>
                  </a:lnTo>
                  <a:cubicBezTo>
                    <a:pt x="20543" y="125447"/>
                    <a:pt x="20597" y="125627"/>
                    <a:pt x="20742" y="125714"/>
                  </a:cubicBezTo>
                  <a:cubicBezTo>
                    <a:pt x="20787" y="125739"/>
                    <a:pt x="20831" y="125766"/>
                    <a:pt x="20904" y="125766"/>
                  </a:cubicBezTo>
                  <a:cubicBezTo>
                    <a:pt x="21289" y="125766"/>
                    <a:pt x="22421" y="125000"/>
                    <a:pt x="27734" y="119110"/>
                  </a:cubicBezTo>
                  <a:cubicBezTo>
                    <a:pt x="32510" y="113820"/>
                    <a:pt x="41937" y="104743"/>
                    <a:pt x="55763" y="92131"/>
                  </a:cubicBezTo>
                  <a:cubicBezTo>
                    <a:pt x="58304" y="89814"/>
                    <a:pt x="61708" y="87001"/>
                    <a:pt x="64998" y="84282"/>
                  </a:cubicBezTo>
                  <a:cubicBezTo>
                    <a:pt x="67916" y="81871"/>
                    <a:pt x="70673" y="79592"/>
                    <a:pt x="72500" y="77925"/>
                  </a:cubicBezTo>
                  <a:cubicBezTo>
                    <a:pt x="72929" y="77535"/>
                    <a:pt x="73358" y="77148"/>
                    <a:pt x="73785" y="76762"/>
                  </a:cubicBezTo>
                  <a:cubicBezTo>
                    <a:pt x="77140" y="73736"/>
                    <a:pt x="80609" y="70608"/>
                    <a:pt x="83651" y="65618"/>
                  </a:cubicBezTo>
                  <a:cubicBezTo>
                    <a:pt x="85570" y="62471"/>
                    <a:pt x="88078" y="59578"/>
                    <a:pt x="90502" y="56782"/>
                  </a:cubicBezTo>
                  <a:cubicBezTo>
                    <a:pt x="92380" y="54615"/>
                    <a:pt x="94154" y="52569"/>
                    <a:pt x="95616" y="50469"/>
                  </a:cubicBezTo>
                  <a:cubicBezTo>
                    <a:pt x="98235" y="46704"/>
                    <a:pt x="100185" y="45280"/>
                    <a:pt x="101351" y="44430"/>
                  </a:cubicBezTo>
                  <a:cubicBezTo>
                    <a:pt x="101673" y="44194"/>
                    <a:pt x="101951" y="43992"/>
                    <a:pt x="102170" y="43792"/>
                  </a:cubicBezTo>
                  <a:cubicBezTo>
                    <a:pt x="102589" y="43409"/>
                    <a:pt x="102739" y="42843"/>
                    <a:pt x="102579" y="42238"/>
                  </a:cubicBezTo>
                  <a:cubicBezTo>
                    <a:pt x="102334" y="41320"/>
                    <a:pt x="101284" y="40159"/>
                    <a:pt x="99066" y="39662"/>
                  </a:cubicBezTo>
                  <a:cubicBezTo>
                    <a:pt x="98489" y="39532"/>
                    <a:pt x="97897" y="39476"/>
                    <a:pt x="97302" y="39476"/>
                  </a:cubicBezTo>
                  <a:cubicBezTo>
                    <a:pt x="94672" y="39476"/>
                    <a:pt x="92003" y="40578"/>
                    <a:pt x="90485" y="41333"/>
                  </a:cubicBezTo>
                  <a:cubicBezTo>
                    <a:pt x="88573" y="42283"/>
                    <a:pt x="86063" y="44718"/>
                    <a:pt x="84376" y="47254"/>
                  </a:cubicBezTo>
                  <a:cubicBezTo>
                    <a:pt x="82581" y="49959"/>
                    <a:pt x="75872" y="56728"/>
                    <a:pt x="74349" y="56827"/>
                  </a:cubicBezTo>
                  <a:cubicBezTo>
                    <a:pt x="74334" y="56827"/>
                    <a:pt x="74317" y="56828"/>
                    <a:pt x="74300" y="56828"/>
                  </a:cubicBezTo>
                  <a:cubicBezTo>
                    <a:pt x="73335" y="56828"/>
                    <a:pt x="69896" y="55401"/>
                    <a:pt x="67123" y="54246"/>
                  </a:cubicBezTo>
                  <a:cubicBezTo>
                    <a:pt x="64828" y="53289"/>
                    <a:pt x="62661" y="52387"/>
                    <a:pt x="61698" y="52181"/>
                  </a:cubicBezTo>
                  <a:cubicBezTo>
                    <a:pt x="59629" y="51737"/>
                    <a:pt x="57303" y="48799"/>
                    <a:pt x="57759" y="46400"/>
                  </a:cubicBezTo>
                  <a:cubicBezTo>
                    <a:pt x="57854" y="45898"/>
                    <a:pt x="57897" y="45495"/>
                    <a:pt x="57935" y="45140"/>
                  </a:cubicBezTo>
                  <a:cubicBezTo>
                    <a:pt x="58087" y="43701"/>
                    <a:pt x="58179" y="42832"/>
                    <a:pt x="61806" y="37827"/>
                  </a:cubicBezTo>
                  <a:cubicBezTo>
                    <a:pt x="64441" y="34193"/>
                    <a:pt x="65279" y="32926"/>
                    <a:pt x="65473" y="32422"/>
                  </a:cubicBezTo>
                  <a:cubicBezTo>
                    <a:pt x="65863" y="32204"/>
                    <a:pt x="66900" y="31653"/>
                    <a:pt x="68472" y="31024"/>
                  </a:cubicBezTo>
                  <a:cubicBezTo>
                    <a:pt x="70441" y="30236"/>
                    <a:pt x="73717" y="27925"/>
                    <a:pt x="74183" y="27593"/>
                  </a:cubicBezTo>
                  <a:cubicBezTo>
                    <a:pt x="74950" y="27448"/>
                    <a:pt x="81603" y="26123"/>
                    <a:pt x="83718" y="23501"/>
                  </a:cubicBezTo>
                  <a:cubicBezTo>
                    <a:pt x="85280" y="21562"/>
                    <a:pt x="84754" y="20209"/>
                    <a:pt x="84456" y="19717"/>
                  </a:cubicBezTo>
                  <a:cubicBezTo>
                    <a:pt x="84073" y="19086"/>
                    <a:pt x="83406" y="18710"/>
                    <a:pt x="82717" y="18710"/>
                  </a:cubicBezTo>
                  <a:cubicBezTo>
                    <a:pt x="82594" y="18710"/>
                    <a:pt x="82471" y="18722"/>
                    <a:pt x="82348" y="18747"/>
                  </a:cubicBezTo>
                  <a:cubicBezTo>
                    <a:pt x="81875" y="18842"/>
                    <a:pt x="80860" y="18935"/>
                    <a:pt x="79574" y="19053"/>
                  </a:cubicBezTo>
                  <a:cubicBezTo>
                    <a:pt x="76947" y="19294"/>
                    <a:pt x="72977" y="19660"/>
                    <a:pt x="70055" y="20405"/>
                  </a:cubicBezTo>
                  <a:cubicBezTo>
                    <a:pt x="66557" y="21296"/>
                    <a:pt x="59951" y="23213"/>
                    <a:pt x="59242" y="23859"/>
                  </a:cubicBezTo>
                  <a:cubicBezTo>
                    <a:pt x="58728" y="24329"/>
                    <a:pt x="52557" y="31275"/>
                    <a:pt x="50867" y="33180"/>
                  </a:cubicBezTo>
                  <a:lnTo>
                    <a:pt x="50678" y="31599"/>
                  </a:lnTo>
                  <a:lnTo>
                    <a:pt x="51737" y="20495"/>
                  </a:lnTo>
                  <a:lnTo>
                    <a:pt x="57839" y="13889"/>
                  </a:lnTo>
                  <a:cubicBezTo>
                    <a:pt x="58629" y="13703"/>
                    <a:pt x="64163" y="12323"/>
                    <a:pt x="66422" y="9581"/>
                  </a:cubicBezTo>
                  <a:cubicBezTo>
                    <a:pt x="68360" y="7233"/>
                    <a:pt x="68534" y="4796"/>
                    <a:pt x="68040" y="3817"/>
                  </a:cubicBezTo>
                  <a:cubicBezTo>
                    <a:pt x="67853" y="3448"/>
                    <a:pt x="67566" y="3253"/>
                    <a:pt x="67233" y="3253"/>
                  </a:cubicBezTo>
                  <a:cubicBezTo>
                    <a:pt x="67222" y="3253"/>
                    <a:pt x="67211" y="3253"/>
                    <a:pt x="67199" y="3253"/>
                  </a:cubicBezTo>
                  <a:cubicBezTo>
                    <a:pt x="65424" y="3348"/>
                    <a:pt x="57159" y="5614"/>
                    <a:pt x="55281" y="6626"/>
                  </a:cubicBezTo>
                  <a:cubicBezTo>
                    <a:pt x="53423" y="7628"/>
                    <a:pt x="43377" y="15344"/>
                    <a:pt x="41972" y="16992"/>
                  </a:cubicBezTo>
                  <a:cubicBezTo>
                    <a:pt x="41162" y="17937"/>
                    <a:pt x="40075" y="19845"/>
                    <a:pt x="39298" y="21294"/>
                  </a:cubicBezTo>
                  <a:cubicBezTo>
                    <a:pt x="39604" y="19897"/>
                    <a:pt x="39997" y="18131"/>
                    <a:pt x="40244" y="17140"/>
                  </a:cubicBezTo>
                  <a:cubicBezTo>
                    <a:pt x="40422" y="16420"/>
                    <a:pt x="41787" y="14497"/>
                    <a:pt x="43233" y="12460"/>
                  </a:cubicBezTo>
                  <a:cubicBezTo>
                    <a:pt x="45346" y="9484"/>
                    <a:pt x="47741" y="6110"/>
                    <a:pt x="48044" y="4351"/>
                  </a:cubicBezTo>
                  <a:cubicBezTo>
                    <a:pt x="48401" y="2272"/>
                    <a:pt x="47523" y="756"/>
                    <a:pt x="46556" y="226"/>
                  </a:cubicBezTo>
                  <a:cubicBezTo>
                    <a:pt x="46279" y="75"/>
                    <a:pt x="45993" y="0"/>
                    <a:pt x="457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>
              <a:off x="3317625" y="2590300"/>
              <a:ext cx="123625" cy="56350"/>
            </a:xfrm>
            <a:custGeom>
              <a:avLst/>
              <a:gdLst/>
              <a:ahLst/>
              <a:cxnLst/>
              <a:rect l="l" t="t" r="r" b="b"/>
              <a:pathLst>
                <a:path w="4945" h="2254" extrusionOk="0">
                  <a:moveTo>
                    <a:pt x="3205" y="0"/>
                  </a:moveTo>
                  <a:cubicBezTo>
                    <a:pt x="3102" y="0"/>
                    <a:pt x="2998" y="10"/>
                    <a:pt x="2896" y="31"/>
                  </a:cubicBezTo>
                  <a:cubicBezTo>
                    <a:pt x="2398" y="131"/>
                    <a:pt x="1340" y="226"/>
                    <a:pt x="1" y="351"/>
                  </a:cubicBezTo>
                  <a:lnTo>
                    <a:pt x="111" y="637"/>
                  </a:lnTo>
                  <a:cubicBezTo>
                    <a:pt x="111" y="637"/>
                    <a:pt x="48" y="1992"/>
                    <a:pt x="1535" y="2197"/>
                  </a:cubicBezTo>
                  <a:cubicBezTo>
                    <a:pt x="1801" y="2234"/>
                    <a:pt x="2086" y="2254"/>
                    <a:pt x="2375" y="2254"/>
                  </a:cubicBezTo>
                  <a:cubicBezTo>
                    <a:pt x="3337" y="2254"/>
                    <a:pt x="4355" y="2036"/>
                    <a:pt x="4945" y="1494"/>
                  </a:cubicBezTo>
                  <a:cubicBezTo>
                    <a:pt x="4751" y="567"/>
                    <a:pt x="3982" y="0"/>
                    <a:pt x="3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6"/>
            <p:cNvSpPr/>
            <p:nvPr/>
          </p:nvSpPr>
          <p:spPr>
            <a:xfrm>
              <a:off x="3307775" y="2583225"/>
              <a:ext cx="141200" cy="70425"/>
            </a:xfrm>
            <a:custGeom>
              <a:avLst/>
              <a:gdLst/>
              <a:ahLst/>
              <a:cxnLst/>
              <a:rect l="l" t="t" r="r" b="b"/>
              <a:pathLst>
                <a:path w="5648" h="2817" extrusionOk="0">
                  <a:moveTo>
                    <a:pt x="3591" y="565"/>
                  </a:moveTo>
                  <a:cubicBezTo>
                    <a:pt x="4169" y="565"/>
                    <a:pt x="4800" y="946"/>
                    <a:pt x="5023" y="1675"/>
                  </a:cubicBezTo>
                  <a:cubicBezTo>
                    <a:pt x="4477" y="2087"/>
                    <a:pt x="3609" y="2256"/>
                    <a:pt x="2779" y="2256"/>
                  </a:cubicBezTo>
                  <a:cubicBezTo>
                    <a:pt x="2499" y="2256"/>
                    <a:pt x="2224" y="2236"/>
                    <a:pt x="1966" y="2201"/>
                  </a:cubicBezTo>
                  <a:cubicBezTo>
                    <a:pt x="782" y="2038"/>
                    <a:pt x="782" y="1044"/>
                    <a:pt x="786" y="932"/>
                  </a:cubicBezTo>
                  <a:lnTo>
                    <a:pt x="787" y="879"/>
                  </a:lnTo>
                  <a:cubicBezTo>
                    <a:pt x="1960" y="771"/>
                    <a:pt x="2880" y="682"/>
                    <a:pt x="3345" y="589"/>
                  </a:cubicBezTo>
                  <a:cubicBezTo>
                    <a:pt x="3425" y="573"/>
                    <a:pt x="3507" y="565"/>
                    <a:pt x="3591" y="565"/>
                  </a:cubicBezTo>
                  <a:close/>
                  <a:moveTo>
                    <a:pt x="3606" y="1"/>
                  </a:moveTo>
                  <a:cubicBezTo>
                    <a:pt x="3483" y="1"/>
                    <a:pt x="3359" y="13"/>
                    <a:pt x="3235" y="39"/>
                  </a:cubicBezTo>
                  <a:cubicBezTo>
                    <a:pt x="2761" y="133"/>
                    <a:pt x="1736" y="227"/>
                    <a:pt x="439" y="348"/>
                  </a:cubicBezTo>
                  <a:lnTo>
                    <a:pt x="1" y="387"/>
                  </a:lnTo>
                  <a:lnTo>
                    <a:pt x="224" y="968"/>
                  </a:lnTo>
                  <a:cubicBezTo>
                    <a:pt x="222" y="1541"/>
                    <a:pt x="563" y="2575"/>
                    <a:pt x="1890" y="2757"/>
                  </a:cubicBezTo>
                  <a:cubicBezTo>
                    <a:pt x="2184" y="2796"/>
                    <a:pt x="2480" y="2816"/>
                    <a:pt x="2777" y="2816"/>
                  </a:cubicBezTo>
                  <a:cubicBezTo>
                    <a:pt x="3758" y="2816"/>
                    <a:pt x="4855" y="2603"/>
                    <a:pt x="5531" y="1984"/>
                  </a:cubicBezTo>
                  <a:lnTo>
                    <a:pt x="5648" y="1876"/>
                  </a:lnTo>
                  <a:lnTo>
                    <a:pt x="5614" y="1719"/>
                  </a:lnTo>
                  <a:cubicBezTo>
                    <a:pt x="5402" y="709"/>
                    <a:pt x="4542" y="1"/>
                    <a:pt x="3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6"/>
            <p:cNvSpPr/>
            <p:nvPr/>
          </p:nvSpPr>
          <p:spPr>
            <a:xfrm>
              <a:off x="2002175" y="2679800"/>
              <a:ext cx="146400" cy="447875"/>
            </a:xfrm>
            <a:custGeom>
              <a:avLst/>
              <a:gdLst/>
              <a:ahLst/>
              <a:cxnLst/>
              <a:rect l="l" t="t" r="r" b="b"/>
              <a:pathLst>
                <a:path w="5856" h="17915" extrusionOk="0">
                  <a:moveTo>
                    <a:pt x="2093" y="0"/>
                  </a:moveTo>
                  <a:cubicBezTo>
                    <a:pt x="2008" y="0"/>
                    <a:pt x="1925" y="39"/>
                    <a:pt x="1869" y="112"/>
                  </a:cubicBezTo>
                  <a:cubicBezTo>
                    <a:pt x="1850" y="136"/>
                    <a:pt x="1" y="2618"/>
                    <a:pt x="1634" y="5227"/>
                  </a:cubicBezTo>
                  <a:cubicBezTo>
                    <a:pt x="3141" y="7631"/>
                    <a:pt x="5252" y="17593"/>
                    <a:pt x="5274" y="17692"/>
                  </a:cubicBezTo>
                  <a:cubicBezTo>
                    <a:pt x="5301" y="17822"/>
                    <a:pt x="5416" y="17915"/>
                    <a:pt x="5548" y="17915"/>
                  </a:cubicBezTo>
                  <a:cubicBezTo>
                    <a:pt x="5567" y="17915"/>
                    <a:pt x="5586" y="17914"/>
                    <a:pt x="5606" y="17910"/>
                  </a:cubicBezTo>
                  <a:cubicBezTo>
                    <a:pt x="5757" y="17879"/>
                    <a:pt x="5855" y="17729"/>
                    <a:pt x="5823" y="17576"/>
                  </a:cubicBezTo>
                  <a:cubicBezTo>
                    <a:pt x="5737" y="17162"/>
                    <a:pt x="3670" y="7418"/>
                    <a:pt x="2111" y="4929"/>
                  </a:cubicBezTo>
                  <a:cubicBezTo>
                    <a:pt x="686" y="2655"/>
                    <a:pt x="2250" y="541"/>
                    <a:pt x="2317" y="452"/>
                  </a:cubicBezTo>
                  <a:cubicBezTo>
                    <a:pt x="2410" y="328"/>
                    <a:pt x="2386" y="153"/>
                    <a:pt x="2263" y="58"/>
                  </a:cubicBezTo>
                  <a:cubicBezTo>
                    <a:pt x="2212" y="19"/>
                    <a:pt x="2152" y="0"/>
                    <a:pt x="20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6"/>
            <p:cNvSpPr/>
            <p:nvPr/>
          </p:nvSpPr>
          <p:spPr>
            <a:xfrm>
              <a:off x="2223450" y="2690875"/>
              <a:ext cx="78300" cy="487150"/>
            </a:xfrm>
            <a:custGeom>
              <a:avLst/>
              <a:gdLst/>
              <a:ahLst/>
              <a:cxnLst/>
              <a:rect l="l" t="t" r="r" b="b"/>
              <a:pathLst>
                <a:path w="3132" h="19486" extrusionOk="0">
                  <a:moveTo>
                    <a:pt x="2836" y="0"/>
                  </a:moveTo>
                  <a:cubicBezTo>
                    <a:pt x="2696" y="0"/>
                    <a:pt x="2575" y="105"/>
                    <a:pt x="2557" y="246"/>
                  </a:cubicBezTo>
                  <a:lnTo>
                    <a:pt x="1346" y="10535"/>
                  </a:lnTo>
                  <a:lnTo>
                    <a:pt x="25" y="19164"/>
                  </a:lnTo>
                  <a:cubicBezTo>
                    <a:pt x="1" y="19316"/>
                    <a:pt x="106" y="19459"/>
                    <a:pt x="260" y="19483"/>
                  </a:cubicBezTo>
                  <a:cubicBezTo>
                    <a:pt x="273" y="19485"/>
                    <a:pt x="288" y="19486"/>
                    <a:pt x="303" y="19486"/>
                  </a:cubicBezTo>
                  <a:cubicBezTo>
                    <a:pt x="440" y="19486"/>
                    <a:pt x="559" y="19385"/>
                    <a:pt x="579" y="19247"/>
                  </a:cubicBezTo>
                  <a:lnTo>
                    <a:pt x="1901" y="10610"/>
                  </a:lnTo>
                  <a:lnTo>
                    <a:pt x="3114" y="313"/>
                  </a:lnTo>
                  <a:cubicBezTo>
                    <a:pt x="3132" y="159"/>
                    <a:pt x="3021" y="21"/>
                    <a:pt x="2869" y="2"/>
                  </a:cubicBezTo>
                  <a:cubicBezTo>
                    <a:pt x="2858" y="1"/>
                    <a:pt x="2847" y="0"/>
                    <a:pt x="2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2490225" y="2954300"/>
              <a:ext cx="114000" cy="111300"/>
            </a:xfrm>
            <a:custGeom>
              <a:avLst/>
              <a:gdLst/>
              <a:ahLst/>
              <a:cxnLst/>
              <a:rect l="l" t="t" r="r" b="b"/>
              <a:pathLst>
                <a:path w="4560" h="4452" extrusionOk="0">
                  <a:moveTo>
                    <a:pt x="4252" y="1"/>
                  </a:moveTo>
                  <a:cubicBezTo>
                    <a:pt x="4180" y="1"/>
                    <a:pt x="4108" y="28"/>
                    <a:pt x="4053" y="83"/>
                  </a:cubicBezTo>
                  <a:lnTo>
                    <a:pt x="177" y="3973"/>
                  </a:lnTo>
                  <a:cubicBezTo>
                    <a:pt x="0" y="4149"/>
                    <a:pt x="126" y="4451"/>
                    <a:pt x="375" y="4451"/>
                  </a:cubicBezTo>
                  <a:cubicBezTo>
                    <a:pt x="449" y="4451"/>
                    <a:pt x="522" y="4422"/>
                    <a:pt x="575" y="4369"/>
                  </a:cubicBezTo>
                  <a:lnTo>
                    <a:pt x="4451" y="479"/>
                  </a:lnTo>
                  <a:cubicBezTo>
                    <a:pt x="4560" y="369"/>
                    <a:pt x="4560" y="191"/>
                    <a:pt x="4449" y="82"/>
                  </a:cubicBezTo>
                  <a:cubicBezTo>
                    <a:pt x="4395" y="28"/>
                    <a:pt x="4324" y="1"/>
                    <a:pt x="4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2267575" y="3211650"/>
              <a:ext cx="103075" cy="298725"/>
            </a:xfrm>
            <a:custGeom>
              <a:avLst/>
              <a:gdLst/>
              <a:ahLst/>
              <a:cxnLst/>
              <a:rect l="l" t="t" r="r" b="b"/>
              <a:pathLst>
                <a:path w="4123" h="11949" extrusionOk="0">
                  <a:moveTo>
                    <a:pt x="3811" y="0"/>
                  </a:moveTo>
                  <a:cubicBezTo>
                    <a:pt x="3734" y="0"/>
                    <a:pt x="3658" y="32"/>
                    <a:pt x="3602" y="93"/>
                  </a:cubicBezTo>
                  <a:cubicBezTo>
                    <a:pt x="3455" y="258"/>
                    <a:pt x="0" y="4148"/>
                    <a:pt x="828" y="7073"/>
                  </a:cubicBezTo>
                  <a:cubicBezTo>
                    <a:pt x="1609" y="9830"/>
                    <a:pt x="1898" y="11692"/>
                    <a:pt x="1901" y="11709"/>
                  </a:cubicBezTo>
                  <a:cubicBezTo>
                    <a:pt x="1921" y="11847"/>
                    <a:pt x="2040" y="11948"/>
                    <a:pt x="2177" y="11948"/>
                  </a:cubicBezTo>
                  <a:cubicBezTo>
                    <a:pt x="2192" y="11948"/>
                    <a:pt x="2207" y="11947"/>
                    <a:pt x="2221" y="11945"/>
                  </a:cubicBezTo>
                  <a:cubicBezTo>
                    <a:pt x="2374" y="11921"/>
                    <a:pt x="2480" y="11778"/>
                    <a:pt x="2455" y="11624"/>
                  </a:cubicBezTo>
                  <a:cubicBezTo>
                    <a:pt x="2453" y="11607"/>
                    <a:pt x="2160" y="9714"/>
                    <a:pt x="1369" y="6920"/>
                  </a:cubicBezTo>
                  <a:cubicBezTo>
                    <a:pt x="625" y="4293"/>
                    <a:pt x="3986" y="506"/>
                    <a:pt x="4020" y="468"/>
                  </a:cubicBezTo>
                  <a:cubicBezTo>
                    <a:pt x="4123" y="353"/>
                    <a:pt x="4113" y="175"/>
                    <a:pt x="3999" y="71"/>
                  </a:cubicBezTo>
                  <a:cubicBezTo>
                    <a:pt x="3945" y="24"/>
                    <a:pt x="3878" y="0"/>
                    <a:pt x="38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6"/>
            <p:cNvSpPr/>
            <p:nvPr/>
          </p:nvSpPr>
          <p:spPr>
            <a:xfrm>
              <a:off x="3725775" y="3169175"/>
              <a:ext cx="153675" cy="130825"/>
            </a:xfrm>
            <a:custGeom>
              <a:avLst/>
              <a:gdLst/>
              <a:ahLst/>
              <a:cxnLst/>
              <a:rect l="l" t="t" r="r" b="b"/>
              <a:pathLst>
                <a:path w="6147" h="5233" extrusionOk="0">
                  <a:moveTo>
                    <a:pt x="3985" y="1"/>
                  </a:moveTo>
                  <a:cubicBezTo>
                    <a:pt x="3314" y="1"/>
                    <a:pt x="2722" y="578"/>
                    <a:pt x="1768" y="1448"/>
                  </a:cubicBezTo>
                  <a:cubicBezTo>
                    <a:pt x="1" y="3060"/>
                    <a:pt x="1171" y="5232"/>
                    <a:pt x="1171" y="5232"/>
                  </a:cubicBezTo>
                  <a:lnTo>
                    <a:pt x="6147" y="1439"/>
                  </a:lnTo>
                  <a:cubicBezTo>
                    <a:pt x="5187" y="421"/>
                    <a:pt x="4557" y="1"/>
                    <a:pt x="3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6"/>
            <p:cNvSpPr/>
            <p:nvPr/>
          </p:nvSpPr>
          <p:spPr>
            <a:xfrm>
              <a:off x="3717550" y="3162150"/>
              <a:ext cx="172350" cy="148350"/>
            </a:xfrm>
            <a:custGeom>
              <a:avLst/>
              <a:gdLst/>
              <a:ahLst/>
              <a:cxnLst/>
              <a:rect l="l" t="t" r="r" b="b"/>
              <a:pathLst>
                <a:path w="6894" h="5934" extrusionOk="0">
                  <a:moveTo>
                    <a:pt x="4333" y="557"/>
                  </a:moveTo>
                  <a:cubicBezTo>
                    <a:pt x="4800" y="557"/>
                    <a:pt x="5291" y="902"/>
                    <a:pt x="6056" y="1687"/>
                  </a:cubicBezTo>
                  <a:lnTo>
                    <a:pt x="1614" y="5072"/>
                  </a:lnTo>
                  <a:cubicBezTo>
                    <a:pt x="1386" y="4459"/>
                    <a:pt x="1061" y="3054"/>
                    <a:pt x="2287" y="1935"/>
                  </a:cubicBezTo>
                  <a:lnTo>
                    <a:pt x="2439" y="1795"/>
                  </a:lnTo>
                  <a:cubicBezTo>
                    <a:pt x="3291" y="1018"/>
                    <a:pt x="3795" y="557"/>
                    <a:pt x="4333" y="557"/>
                  </a:cubicBezTo>
                  <a:close/>
                  <a:moveTo>
                    <a:pt x="4300" y="1"/>
                  </a:moveTo>
                  <a:cubicBezTo>
                    <a:pt x="3570" y="1"/>
                    <a:pt x="2944" y="574"/>
                    <a:pt x="2060" y="1381"/>
                  </a:cubicBezTo>
                  <a:lnTo>
                    <a:pt x="1908" y="1521"/>
                  </a:lnTo>
                  <a:cubicBezTo>
                    <a:pt x="0" y="3260"/>
                    <a:pt x="1240" y="5621"/>
                    <a:pt x="1252" y="5645"/>
                  </a:cubicBezTo>
                  <a:lnTo>
                    <a:pt x="1409" y="5934"/>
                  </a:lnTo>
                  <a:lnTo>
                    <a:pt x="6894" y="1755"/>
                  </a:lnTo>
                  <a:lnTo>
                    <a:pt x="6681" y="1528"/>
                  </a:lnTo>
                  <a:cubicBezTo>
                    <a:pt x="5650" y="435"/>
                    <a:pt x="4936" y="1"/>
                    <a:pt x="4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>
              <a:off x="2881775" y="2203850"/>
              <a:ext cx="150225" cy="69575"/>
            </a:xfrm>
            <a:custGeom>
              <a:avLst/>
              <a:gdLst/>
              <a:ahLst/>
              <a:cxnLst/>
              <a:rect l="l" t="t" r="r" b="b"/>
              <a:pathLst>
                <a:path w="6009" h="2783" extrusionOk="0">
                  <a:moveTo>
                    <a:pt x="5170" y="0"/>
                  </a:moveTo>
                  <a:cubicBezTo>
                    <a:pt x="5161" y="0"/>
                    <a:pt x="5152" y="0"/>
                    <a:pt x="5143" y="1"/>
                  </a:cubicBezTo>
                  <a:cubicBezTo>
                    <a:pt x="4380" y="41"/>
                    <a:pt x="2261" y="527"/>
                    <a:pt x="0" y="1137"/>
                  </a:cubicBezTo>
                  <a:cubicBezTo>
                    <a:pt x="57" y="1680"/>
                    <a:pt x="316" y="2242"/>
                    <a:pt x="1044" y="2561"/>
                  </a:cubicBezTo>
                  <a:cubicBezTo>
                    <a:pt x="1394" y="2714"/>
                    <a:pt x="1836" y="2783"/>
                    <a:pt x="2326" y="2783"/>
                  </a:cubicBezTo>
                  <a:cubicBezTo>
                    <a:pt x="3432" y="2783"/>
                    <a:pt x="4787" y="2435"/>
                    <a:pt x="5901" y="1923"/>
                  </a:cubicBezTo>
                  <a:cubicBezTo>
                    <a:pt x="6008" y="784"/>
                    <a:pt x="5687" y="0"/>
                    <a:pt x="5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6"/>
            <p:cNvSpPr/>
            <p:nvPr/>
          </p:nvSpPr>
          <p:spPr>
            <a:xfrm>
              <a:off x="2874150" y="2196825"/>
              <a:ext cx="164200" cy="83650"/>
            </a:xfrm>
            <a:custGeom>
              <a:avLst/>
              <a:gdLst/>
              <a:ahLst/>
              <a:cxnLst/>
              <a:rect l="l" t="t" r="r" b="b"/>
              <a:pathLst>
                <a:path w="6568" h="3346" extrusionOk="0">
                  <a:moveTo>
                    <a:pt x="5479" y="562"/>
                  </a:moveTo>
                  <a:cubicBezTo>
                    <a:pt x="5522" y="562"/>
                    <a:pt x="5585" y="577"/>
                    <a:pt x="5655" y="650"/>
                  </a:cubicBezTo>
                  <a:cubicBezTo>
                    <a:pt x="5819" y="820"/>
                    <a:pt x="5982" y="1276"/>
                    <a:pt x="5937" y="2017"/>
                  </a:cubicBezTo>
                  <a:cubicBezTo>
                    <a:pt x="4921" y="2461"/>
                    <a:pt x="3660" y="2787"/>
                    <a:pt x="2632" y="2787"/>
                  </a:cubicBezTo>
                  <a:cubicBezTo>
                    <a:pt x="2185" y="2787"/>
                    <a:pt x="1781" y="2725"/>
                    <a:pt x="1461" y="2585"/>
                  </a:cubicBezTo>
                  <a:lnTo>
                    <a:pt x="1461" y="2586"/>
                  </a:lnTo>
                  <a:cubicBezTo>
                    <a:pt x="1007" y="2386"/>
                    <a:pt x="732" y="2071"/>
                    <a:pt x="624" y="1623"/>
                  </a:cubicBezTo>
                  <a:cubicBezTo>
                    <a:pt x="2910" y="1012"/>
                    <a:pt x="4795" y="597"/>
                    <a:pt x="5461" y="562"/>
                  </a:cubicBezTo>
                  <a:cubicBezTo>
                    <a:pt x="5467" y="562"/>
                    <a:pt x="5472" y="562"/>
                    <a:pt x="5479" y="562"/>
                  </a:cubicBezTo>
                  <a:close/>
                  <a:moveTo>
                    <a:pt x="5468" y="0"/>
                  </a:moveTo>
                  <a:cubicBezTo>
                    <a:pt x="5456" y="0"/>
                    <a:pt x="5444" y="1"/>
                    <a:pt x="5431" y="1"/>
                  </a:cubicBezTo>
                  <a:cubicBezTo>
                    <a:pt x="4548" y="48"/>
                    <a:pt x="2166" y="624"/>
                    <a:pt x="231" y="1148"/>
                  </a:cubicBezTo>
                  <a:lnTo>
                    <a:pt x="0" y="1210"/>
                  </a:lnTo>
                  <a:lnTo>
                    <a:pt x="26" y="1447"/>
                  </a:lnTo>
                  <a:cubicBezTo>
                    <a:pt x="107" y="2216"/>
                    <a:pt x="525" y="2788"/>
                    <a:pt x="1236" y="3099"/>
                  </a:cubicBezTo>
                  <a:cubicBezTo>
                    <a:pt x="1630" y="3271"/>
                    <a:pt x="2109" y="3345"/>
                    <a:pt x="2632" y="3345"/>
                  </a:cubicBezTo>
                  <a:cubicBezTo>
                    <a:pt x="3833" y="3345"/>
                    <a:pt x="5249" y="2953"/>
                    <a:pt x="6322" y="2460"/>
                  </a:cubicBezTo>
                  <a:lnTo>
                    <a:pt x="6468" y="2393"/>
                  </a:lnTo>
                  <a:lnTo>
                    <a:pt x="6484" y="2231"/>
                  </a:lnTo>
                  <a:cubicBezTo>
                    <a:pt x="6567" y="1349"/>
                    <a:pt x="6414" y="631"/>
                    <a:pt x="6060" y="262"/>
                  </a:cubicBezTo>
                  <a:cubicBezTo>
                    <a:pt x="5893" y="89"/>
                    <a:pt x="5681" y="0"/>
                    <a:pt x="54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6"/>
            <p:cNvSpPr/>
            <p:nvPr/>
          </p:nvSpPr>
          <p:spPr>
            <a:xfrm>
              <a:off x="2378425" y="2122525"/>
              <a:ext cx="127850" cy="116475"/>
            </a:xfrm>
            <a:custGeom>
              <a:avLst/>
              <a:gdLst/>
              <a:ahLst/>
              <a:cxnLst/>
              <a:rect l="l" t="t" r="r" b="b"/>
              <a:pathLst>
                <a:path w="5114" h="4659" extrusionOk="0">
                  <a:moveTo>
                    <a:pt x="3765" y="1"/>
                  </a:moveTo>
                  <a:cubicBezTo>
                    <a:pt x="3448" y="1"/>
                    <a:pt x="3134" y="119"/>
                    <a:pt x="2853" y="375"/>
                  </a:cubicBezTo>
                  <a:cubicBezTo>
                    <a:pt x="2331" y="850"/>
                    <a:pt x="1243" y="2265"/>
                    <a:pt x="0" y="3997"/>
                  </a:cubicBezTo>
                  <a:lnTo>
                    <a:pt x="58" y="4028"/>
                  </a:lnTo>
                  <a:lnTo>
                    <a:pt x="1932" y="4658"/>
                  </a:lnTo>
                  <a:cubicBezTo>
                    <a:pt x="1932" y="4658"/>
                    <a:pt x="4440" y="2786"/>
                    <a:pt x="5113" y="734"/>
                  </a:cubicBezTo>
                  <a:cubicBezTo>
                    <a:pt x="4726" y="268"/>
                    <a:pt x="4243" y="1"/>
                    <a:pt x="3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6"/>
            <p:cNvSpPr/>
            <p:nvPr/>
          </p:nvSpPr>
          <p:spPr>
            <a:xfrm>
              <a:off x="2368000" y="2115500"/>
              <a:ext cx="146150" cy="131325"/>
            </a:xfrm>
            <a:custGeom>
              <a:avLst/>
              <a:gdLst/>
              <a:ahLst/>
              <a:cxnLst/>
              <a:rect l="l" t="t" r="r" b="b"/>
              <a:pathLst>
                <a:path w="5846" h="5253" extrusionOk="0">
                  <a:moveTo>
                    <a:pt x="4181" y="562"/>
                  </a:moveTo>
                  <a:cubicBezTo>
                    <a:pt x="4204" y="562"/>
                    <a:pt x="4228" y="563"/>
                    <a:pt x="4251" y="564"/>
                  </a:cubicBezTo>
                  <a:cubicBezTo>
                    <a:pt x="4582" y="587"/>
                    <a:pt x="4918" y="768"/>
                    <a:pt x="5210" y="1077"/>
                  </a:cubicBezTo>
                  <a:cubicBezTo>
                    <a:pt x="4594" y="2720"/>
                    <a:pt x="2771" y="4247"/>
                    <a:pt x="2295" y="4625"/>
                  </a:cubicBezTo>
                  <a:lnTo>
                    <a:pt x="858" y="4145"/>
                  </a:lnTo>
                  <a:cubicBezTo>
                    <a:pt x="2106" y="2419"/>
                    <a:pt x="3025" y="1259"/>
                    <a:pt x="3459" y="862"/>
                  </a:cubicBezTo>
                  <a:cubicBezTo>
                    <a:pt x="3678" y="663"/>
                    <a:pt x="3923" y="562"/>
                    <a:pt x="4181" y="562"/>
                  </a:cubicBezTo>
                  <a:close/>
                  <a:moveTo>
                    <a:pt x="4183" y="1"/>
                  </a:moveTo>
                  <a:cubicBezTo>
                    <a:pt x="3783" y="1"/>
                    <a:pt x="3404" y="153"/>
                    <a:pt x="3080" y="448"/>
                  </a:cubicBezTo>
                  <a:cubicBezTo>
                    <a:pt x="2457" y="1016"/>
                    <a:pt x="1163" y="2755"/>
                    <a:pt x="188" y="4115"/>
                  </a:cubicBezTo>
                  <a:lnTo>
                    <a:pt x="0" y="4378"/>
                  </a:lnTo>
                  <a:lnTo>
                    <a:pt x="286" y="4526"/>
                  </a:lnTo>
                  <a:lnTo>
                    <a:pt x="2399" y="5252"/>
                  </a:lnTo>
                  <a:lnTo>
                    <a:pt x="2516" y="5164"/>
                  </a:lnTo>
                  <a:cubicBezTo>
                    <a:pt x="2622" y="5085"/>
                    <a:pt x="5104" y="3215"/>
                    <a:pt x="5797" y="1103"/>
                  </a:cubicBezTo>
                  <a:lnTo>
                    <a:pt x="5846" y="954"/>
                  </a:lnTo>
                  <a:lnTo>
                    <a:pt x="5746" y="835"/>
                  </a:lnTo>
                  <a:cubicBezTo>
                    <a:pt x="5330" y="335"/>
                    <a:pt x="4814" y="41"/>
                    <a:pt x="4290" y="4"/>
                  </a:cubicBezTo>
                  <a:cubicBezTo>
                    <a:pt x="4254" y="2"/>
                    <a:pt x="4219" y="1"/>
                    <a:pt x="4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6"/>
            <p:cNvSpPr/>
            <p:nvPr/>
          </p:nvSpPr>
          <p:spPr>
            <a:xfrm>
              <a:off x="1959150" y="2473600"/>
              <a:ext cx="94175" cy="123475"/>
            </a:xfrm>
            <a:custGeom>
              <a:avLst/>
              <a:gdLst/>
              <a:ahLst/>
              <a:cxnLst/>
              <a:rect l="l" t="t" r="r" b="b"/>
              <a:pathLst>
                <a:path w="3767" h="4939" extrusionOk="0">
                  <a:moveTo>
                    <a:pt x="2320" y="1"/>
                  </a:moveTo>
                  <a:cubicBezTo>
                    <a:pt x="2069" y="1"/>
                    <a:pt x="1826" y="93"/>
                    <a:pt x="1604" y="294"/>
                  </a:cubicBezTo>
                  <a:cubicBezTo>
                    <a:pt x="946" y="893"/>
                    <a:pt x="529" y="2754"/>
                    <a:pt x="0" y="4711"/>
                  </a:cubicBezTo>
                  <a:lnTo>
                    <a:pt x="116" y="4710"/>
                  </a:lnTo>
                  <a:lnTo>
                    <a:pt x="2145" y="4939"/>
                  </a:lnTo>
                  <a:cubicBezTo>
                    <a:pt x="2145" y="4939"/>
                    <a:pt x="3767" y="2160"/>
                    <a:pt x="3171" y="366"/>
                  </a:cubicBezTo>
                  <a:cubicBezTo>
                    <a:pt x="3163" y="343"/>
                    <a:pt x="3156" y="320"/>
                    <a:pt x="3148" y="298"/>
                  </a:cubicBezTo>
                  <a:cubicBezTo>
                    <a:pt x="2873" y="108"/>
                    <a:pt x="2592" y="1"/>
                    <a:pt x="2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6"/>
            <p:cNvSpPr/>
            <p:nvPr/>
          </p:nvSpPr>
          <p:spPr>
            <a:xfrm>
              <a:off x="1949975" y="2466600"/>
              <a:ext cx="110850" cy="137975"/>
            </a:xfrm>
            <a:custGeom>
              <a:avLst/>
              <a:gdLst/>
              <a:ahLst/>
              <a:cxnLst/>
              <a:rect l="l" t="t" r="r" b="b"/>
              <a:pathLst>
                <a:path w="4434" h="5519" extrusionOk="0">
                  <a:moveTo>
                    <a:pt x="2691" y="562"/>
                  </a:moveTo>
                  <a:cubicBezTo>
                    <a:pt x="2874" y="562"/>
                    <a:pt x="3070" y="628"/>
                    <a:pt x="3279" y="759"/>
                  </a:cubicBezTo>
                  <a:cubicBezTo>
                    <a:pt x="3732" y="2178"/>
                    <a:pt x="2676" y="4323"/>
                    <a:pt x="2357" y="4919"/>
                  </a:cubicBezTo>
                  <a:lnTo>
                    <a:pt x="726" y="4736"/>
                  </a:lnTo>
                  <a:lnTo>
                    <a:pt x="841" y="4303"/>
                  </a:lnTo>
                  <a:cubicBezTo>
                    <a:pt x="1258" y="2731"/>
                    <a:pt x="1650" y="1247"/>
                    <a:pt x="2160" y="782"/>
                  </a:cubicBezTo>
                  <a:cubicBezTo>
                    <a:pt x="2321" y="635"/>
                    <a:pt x="2498" y="562"/>
                    <a:pt x="2691" y="562"/>
                  </a:cubicBezTo>
                  <a:close/>
                  <a:moveTo>
                    <a:pt x="2687" y="0"/>
                  </a:moveTo>
                  <a:cubicBezTo>
                    <a:pt x="2358" y="0"/>
                    <a:pt x="2049" y="122"/>
                    <a:pt x="1783" y="367"/>
                  </a:cubicBezTo>
                  <a:cubicBezTo>
                    <a:pt x="1150" y="943"/>
                    <a:pt x="756" y="2433"/>
                    <a:pt x="299" y="4159"/>
                  </a:cubicBezTo>
                  <a:lnTo>
                    <a:pt x="1" y="5272"/>
                  </a:lnTo>
                  <a:lnTo>
                    <a:pt x="469" y="5270"/>
                  </a:lnTo>
                  <a:lnTo>
                    <a:pt x="2662" y="5518"/>
                  </a:lnTo>
                  <a:lnTo>
                    <a:pt x="2754" y="5361"/>
                  </a:lnTo>
                  <a:cubicBezTo>
                    <a:pt x="2824" y="5242"/>
                    <a:pt x="4433" y="2449"/>
                    <a:pt x="3802" y="553"/>
                  </a:cubicBezTo>
                  <a:lnTo>
                    <a:pt x="3752" y="400"/>
                  </a:lnTo>
                  <a:lnTo>
                    <a:pt x="3675" y="346"/>
                  </a:lnTo>
                  <a:cubicBezTo>
                    <a:pt x="3342" y="116"/>
                    <a:pt x="3005" y="0"/>
                    <a:pt x="2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" name="Google Shape;697;p36"/>
          <p:cNvSpPr/>
          <p:nvPr/>
        </p:nvSpPr>
        <p:spPr>
          <a:xfrm>
            <a:off x="2097795" y="2050837"/>
            <a:ext cx="156548" cy="216095"/>
          </a:xfrm>
          <a:custGeom>
            <a:avLst/>
            <a:gdLst/>
            <a:ahLst/>
            <a:cxnLst/>
            <a:rect l="l" t="t" r="r" b="b"/>
            <a:pathLst>
              <a:path w="21773" h="30055" extrusionOk="0">
                <a:moveTo>
                  <a:pt x="7514" y="1"/>
                </a:moveTo>
                <a:lnTo>
                  <a:pt x="1" y="5562"/>
                </a:lnTo>
                <a:cubicBezTo>
                  <a:pt x="1" y="5562"/>
                  <a:pt x="592" y="6745"/>
                  <a:pt x="5384" y="13549"/>
                </a:cubicBezTo>
                <a:cubicBezTo>
                  <a:pt x="8993" y="18873"/>
                  <a:pt x="12247" y="24375"/>
                  <a:pt x="15205" y="30055"/>
                </a:cubicBezTo>
                <a:lnTo>
                  <a:pt x="21772" y="21654"/>
                </a:lnTo>
                <a:lnTo>
                  <a:pt x="75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36"/>
          <p:cNvSpPr/>
          <p:nvPr/>
        </p:nvSpPr>
        <p:spPr>
          <a:xfrm>
            <a:off x="2097795" y="2050837"/>
            <a:ext cx="156548" cy="216095"/>
          </a:xfrm>
          <a:custGeom>
            <a:avLst/>
            <a:gdLst/>
            <a:ahLst/>
            <a:cxnLst/>
            <a:rect l="l" t="t" r="r" b="b"/>
            <a:pathLst>
              <a:path w="21773" h="30055" extrusionOk="0">
                <a:moveTo>
                  <a:pt x="7514" y="1"/>
                </a:moveTo>
                <a:lnTo>
                  <a:pt x="1" y="5562"/>
                </a:lnTo>
                <a:cubicBezTo>
                  <a:pt x="1" y="5562"/>
                  <a:pt x="592" y="6745"/>
                  <a:pt x="5384" y="13549"/>
                </a:cubicBezTo>
                <a:cubicBezTo>
                  <a:pt x="8993" y="18873"/>
                  <a:pt x="12247" y="24375"/>
                  <a:pt x="15205" y="30055"/>
                </a:cubicBezTo>
                <a:lnTo>
                  <a:pt x="21772" y="21654"/>
                </a:lnTo>
                <a:lnTo>
                  <a:pt x="75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6"/>
          <p:cNvSpPr/>
          <p:nvPr/>
        </p:nvSpPr>
        <p:spPr>
          <a:xfrm>
            <a:off x="2415751" y="2265732"/>
            <a:ext cx="272242" cy="206540"/>
          </a:xfrm>
          <a:custGeom>
            <a:avLst/>
            <a:gdLst/>
            <a:ahLst/>
            <a:cxnLst/>
            <a:rect l="l" t="t" r="r" b="b"/>
            <a:pathLst>
              <a:path w="37864" h="28726" extrusionOk="0">
                <a:moveTo>
                  <a:pt x="13860" y="1"/>
                </a:moveTo>
                <a:cubicBezTo>
                  <a:pt x="13647" y="1"/>
                  <a:pt x="13407" y="264"/>
                  <a:pt x="13134" y="920"/>
                </a:cubicBezTo>
                <a:cubicBezTo>
                  <a:pt x="12247" y="3050"/>
                  <a:pt x="6685" y="8788"/>
                  <a:pt x="4970" y="10208"/>
                </a:cubicBezTo>
                <a:cubicBezTo>
                  <a:pt x="3254" y="11628"/>
                  <a:pt x="3136" y="13344"/>
                  <a:pt x="2722" y="16302"/>
                </a:cubicBezTo>
                <a:cubicBezTo>
                  <a:pt x="2307" y="19319"/>
                  <a:pt x="0" y="23993"/>
                  <a:pt x="0" y="23993"/>
                </a:cubicBezTo>
                <a:lnTo>
                  <a:pt x="2662" y="28726"/>
                </a:lnTo>
                <a:lnTo>
                  <a:pt x="8401" y="24998"/>
                </a:lnTo>
                <a:cubicBezTo>
                  <a:pt x="9510" y="25132"/>
                  <a:pt x="10620" y="25198"/>
                  <a:pt x="11729" y="25198"/>
                </a:cubicBezTo>
                <a:cubicBezTo>
                  <a:pt x="12099" y="25198"/>
                  <a:pt x="12468" y="25191"/>
                  <a:pt x="12838" y="25176"/>
                </a:cubicBezTo>
                <a:cubicBezTo>
                  <a:pt x="14850" y="24998"/>
                  <a:pt x="20943" y="24170"/>
                  <a:pt x="20943" y="24170"/>
                </a:cubicBezTo>
                <a:cubicBezTo>
                  <a:pt x="20943" y="24170"/>
                  <a:pt x="27096" y="26892"/>
                  <a:pt x="27924" y="27010"/>
                </a:cubicBezTo>
                <a:cubicBezTo>
                  <a:pt x="28046" y="27026"/>
                  <a:pt x="28156" y="27035"/>
                  <a:pt x="28256" y="27035"/>
                </a:cubicBezTo>
                <a:cubicBezTo>
                  <a:pt x="28883" y="27035"/>
                  <a:pt x="29130" y="26702"/>
                  <a:pt x="29640" y="25886"/>
                </a:cubicBezTo>
                <a:cubicBezTo>
                  <a:pt x="30232" y="24880"/>
                  <a:pt x="28220" y="24525"/>
                  <a:pt x="27628" y="24170"/>
                </a:cubicBezTo>
                <a:cubicBezTo>
                  <a:pt x="27096" y="23756"/>
                  <a:pt x="22541" y="21212"/>
                  <a:pt x="22541" y="21212"/>
                </a:cubicBezTo>
                <a:lnTo>
                  <a:pt x="22541" y="21212"/>
                </a:lnTo>
                <a:cubicBezTo>
                  <a:pt x="22541" y="21212"/>
                  <a:pt x="31829" y="22632"/>
                  <a:pt x="32894" y="22632"/>
                </a:cubicBezTo>
                <a:cubicBezTo>
                  <a:pt x="34018" y="22632"/>
                  <a:pt x="34314" y="22632"/>
                  <a:pt x="34787" y="21745"/>
                </a:cubicBezTo>
                <a:cubicBezTo>
                  <a:pt x="35201" y="20916"/>
                  <a:pt x="35201" y="20621"/>
                  <a:pt x="34787" y="20088"/>
                </a:cubicBezTo>
                <a:cubicBezTo>
                  <a:pt x="34314" y="19496"/>
                  <a:pt x="22659" y="17662"/>
                  <a:pt x="22659" y="17662"/>
                </a:cubicBezTo>
                <a:lnTo>
                  <a:pt x="22363" y="16065"/>
                </a:lnTo>
                <a:cubicBezTo>
                  <a:pt x="22363" y="16065"/>
                  <a:pt x="33367" y="15237"/>
                  <a:pt x="34610" y="15237"/>
                </a:cubicBezTo>
                <a:cubicBezTo>
                  <a:pt x="34730" y="15254"/>
                  <a:pt x="34851" y="15263"/>
                  <a:pt x="34971" y="15263"/>
                </a:cubicBezTo>
                <a:cubicBezTo>
                  <a:pt x="35676" y="15263"/>
                  <a:pt x="36361" y="14973"/>
                  <a:pt x="36917" y="14468"/>
                </a:cubicBezTo>
                <a:cubicBezTo>
                  <a:pt x="37686" y="13935"/>
                  <a:pt x="37863" y="12870"/>
                  <a:pt x="37331" y="12042"/>
                </a:cubicBezTo>
                <a:cubicBezTo>
                  <a:pt x="37053" y="11653"/>
                  <a:pt x="36055" y="11538"/>
                  <a:pt x="34812" y="11538"/>
                </a:cubicBezTo>
                <a:cubicBezTo>
                  <a:pt x="33411" y="11538"/>
                  <a:pt x="31698" y="11684"/>
                  <a:pt x="30350" y="11746"/>
                </a:cubicBezTo>
                <a:cubicBezTo>
                  <a:pt x="27806" y="11924"/>
                  <a:pt x="22659" y="12042"/>
                  <a:pt x="22659" y="12042"/>
                </a:cubicBezTo>
                <a:lnTo>
                  <a:pt x="21653" y="11036"/>
                </a:lnTo>
                <a:lnTo>
                  <a:pt x="22955" y="10504"/>
                </a:lnTo>
                <a:cubicBezTo>
                  <a:pt x="24197" y="9912"/>
                  <a:pt x="33604" y="6658"/>
                  <a:pt x="34491" y="6244"/>
                </a:cubicBezTo>
                <a:cubicBezTo>
                  <a:pt x="35319" y="5771"/>
                  <a:pt x="35911" y="5653"/>
                  <a:pt x="35734" y="4233"/>
                </a:cubicBezTo>
                <a:cubicBezTo>
                  <a:pt x="35649" y="3222"/>
                  <a:pt x="34755" y="2630"/>
                  <a:pt x="33584" y="2630"/>
                </a:cubicBezTo>
                <a:cubicBezTo>
                  <a:pt x="33111" y="2630"/>
                  <a:pt x="32593" y="2727"/>
                  <a:pt x="32066" y="2931"/>
                </a:cubicBezTo>
                <a:cubicBezTo>
                  <a:pt x="30232" y="3641"/>
                  <a:pt x="12424" y="10326"/>
                  <a:pt x="12424" y="10326"/>
                </a:cubicBezTo>
                <a:lnTo>
                  <a:pt x="11122" y="9321"/>
                </a:lnTo>
                <a:cubicBezTo>
                  <a:pt x="11892" y="8374"/>
                  <a:pt x="12838" y="7487"/>
                  <a:pt x="13844" y="6777"/>
                </a:cubicBezTo>
                <a:cubicBezTo>
                  <a:pt x="15264" y="5771"/>
                  <a:pt x="15382" y="4233"/>
                  <a:pt x="14968" y="2517"/>
                </a:cubicBezTo>
                <a:cubicBezTo>
                  <a:pt x="14681" y="1330"/>
                  <a:pt x="14338" y="1"/>
                  <a:pt x="138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6"/>
          <p:cNvSpPr/>
          <p:nvPr/>
        </p:nvSpPr>
        <p:spPr>
          <a:xfrm>
            <a:off x="2199447" y="1944399"/>
            <a:ext cx="69707" cy="109173"/>
          </a:xfrm>
          <a:custGeom>
            <a:avLst/>
            <a:gdLst/>
            <a:ahLst/>
            <a:cxnLst/>
            <a:rect l="l" t="t" r="r" b="b"/>
            <a:pathLst>
              <a:path w="9695" h="15184" extrusionOk="0">
                <a:moveTo>
                  <a:pt x="4137" y="0"/>
                </a:moveTo>
                <a:cubicBezTo>
                  <a:pt x="0" y="0"/>
                  <a:pt x="199" y="6204"/>
                  <a:pt x="1471" y="10541"/>
                </a:cubicBezTo>
                <a:cubicBezTo>
                  <a:pt x="2357" y="13562"/>
                  <a:pt x="4093" y="15184"/>
                  <a:pt x="5914" y="15184"/>
                </a:cubicBezTo>
                <a:cubicBezTo>
                  <a:pt x="6767" y="15184"/>
                  <a:pt x="7640" y="14827"/>
                  <a:pt x="8452" y="14091"/>
                </a:cubicBezTo>
                <a:lnTo>
                  <a:pt x="9694" y="9239"/>
                </a:lnTo>
                <a:cubicBezTo>
                  <a:pt x="9694" y="9239"/>
                  <a:pt x="8866" y="306"/>
                  <a:pt x="4429" y="10"/>
                </a:cubicBezTo>
                <a:cubicBezTo>
                  <a:pt x="4329" y="4"/>
                  <a:pt x="4232" y="0"/>
                  <a:pt x="41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" name="Google Shape;701;p36"/>
          <p:cNvGrpSpPr/>
          <p:nvPr/>
        </p:nvGrpSpPr>
        <p:grpSpPr>
          <a:xfrm>
            <a:off x="1435564" y="1093854"/>
            <a:ext cx="2155895" cy="1495188"/>
            <a:chOff x="-80975" y="268100"/>
            <a:chExt cx="7462425" cy="5175450"/>
          </a:xfrm>
        </p:grpSpPr>
        <p:sp>
          <p:nvSpPr>
            <p:cNvPr id="702" name="Google Shape;702;p36"/>
            <p:cNvSpPr/>
            <p:nvPr/>
          </p:nvSpPr>
          <p:spPr>
            <a:xfrm>
              <a:off x="-80975" y="268100"/>
              <a:ext cx="7314275" cy="4868075"/>
            </a:xfrm>
            <a:custGeom>
              <a:avLst/>
              <a:gdLst/>
              <a:ahLst/>
              <a:cxnLst/>
              <a:rect l="l" t="t" r="r" b="b"/>
              <a:pathLst>
                <a:path w="292571" h="194723" extrusionOk="0">
                  <a:moveTo>
                    <a:pt x="178359" y="0"/>
                  </a:moveTo>
                  <a:cubicBezTo>
                    <a:pt x="174116" y="0"/>
                    <a:pt x="169958" y="294"/>
                    <a:pt x="165939" y="901"/>
                  </a:cubicBezTo>
                  <a:cubicBezTo>
                    <a:pt x="133691" y="5774"/>
                    <a:pt x="118193" y="35197"/>
                    <a:pt x="89114" y="45412"/>
                  </a:cubicBezTo>
                  <a:cubicBezTo>
                    <a:pt x="62365" y="54805"/>
                    <a:pt x="38285" y="62059"/>
                    <a:pt x="25670" y="86840"/>
                  </a:cubicBezTo>
                  <a:cubicBezTo>
                    <a:pt x="1" y="137261"/>
                    <a:pt x="59634" y="192214"/>
                    <a:pt x="114067" y="192214"/>
                  </a:cubicBezTo>
                  <a:cubicBezTo>
                    <a:pt x="116153" y="192214"/>
                    <a:pt x="118231" y="192133"/>
                    <a:pt x="120296" y="191968"/>
                  </a:cubicBezTo>
                  <a:cubicBezTo>
                    <a:pt x="134665" y="190820"/>
                    <a:pt x="147792" y="186110"/>
                    <a:pt x="161950" y="186110"/>
                  </a:cubicBezTo>
                  <a:cubicBezTo>
                    <a:pt x="165195" y="186110"/>
                    <a:pt x="168494" y="186358"/>
                    <a:pt x="171874" y="186952"/>
                  </a:cubicBezTo>
                  <a:cubicBezTo>
                    <a:pt x="193489" y="190752"/>
                    <a:pt x="206629" y="194722"/>
                    <a:pt x="220391" y="194722"/>
                  </a:cubicBezTo>
                  <a:cubicBezTo>
                    <a:pt x="230045" y="194722"/>
                    <a:pt x="240005" y="192768"/>
                    <a:pt x="253411" y="187431"/>
                  </a:cubicBezTo>
                  <a:cubicBezTo>
                    <a:pt x="285442" y="174673"/>
                    <a:pt x="292570" y="137952"/>
                    <a:pt x="288207" y="103186"/>
                  </a:cubicBezTo>
                  <a:cubicBezTo>
                    <a:pt x="285712" y="83335"/>
                    <a:pt x="279472" y="64114"/>
                    <a:pt x="271978" y="50359"/>
                  </a:cubicBezTo>
                  <a:cubicBezTo>
                    <a:pt x="255881" y="20810"/>
                    <a:pt x="214081" y="0"/>
                    <a:pt x="17835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6"/>
            <p:cNvSpPr/>
            <p:nvPr/>
          </p:nvSpPr>
          <p:spPr>
            <a:xfrm>
              <a:off x="3119875" y="3591575"/>
              <a:ext cx="4247525" cy="1757475"/>
            </a:xfrm>
            <a:custGeom>
              <a:avLst/>
              <a:gdLst/>
              <a:ahLst/>
              <a:cxnLst/>
              <a:rect l="l" t="t" r="r" b="b"/>
              <a:pathLst>
                <a:path w="169901" h="70299" extrusionOk="0">
                  <a:moveTo>
                    <a:pt x="0" y="1"/>
                  </a:moveTo>
                  <a:lnTo>
                    <a:pt x="31404" y="70298"/>
                  </a:lnTo>
                  <a:lnTo>
                    <a:pt x="169901" y="61886"/>
                  </a:lnTo>
                  <a:lnTo>
                    <a:pt x="760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6"/>
            <p:cNvSpPr/>
            <p:nvPr/>
          </p:nvSpPr>
          <p:spPr>
            <a:xfrm>
              <a:off x="3104850" y="3579075"/>
              <a:ext cx="4276600" cy="1782500"/>
            </a:xfrm>
            <a:custGeom>
              <a:avLst/>
              <a:gdLst/>
              <a:ahLst/>
              <a:cxnLst/>
              <a:rect l="l" t="t" r="r" b="b"/>
              <a:pathLst>
                <a:path w="171064" h="71300" extrusionOk="0">
                  <a:moveTo>
                    <a:pt x="601" y="0"/>
                  </a:moveTo>
                  <a:cubicBezTo>
                    <a:pt x="240" y="0"/>
                    <a:pt x="0" y="375"/>
                    <a:pt x="148" y="706"/>
                  </a:cubicBezTo>
                  <a:lnTo>
                    <a:pt x="31548" y="71003"/>
                  </a:lnTo>
                  <a:cubicBezTo>
                    <a:pt x="31626" y="71186"/>
                    <a:pt x="31805" y="71299"/>
                    <a:pt x="32005" y="71299"/>
                  </a:cubicBezTo>
                  <a:cubicBezTo>
                    <a:pt x="32075" y="71299"/>
                    <a:pt x="32145" y="71286"/>
                    <a:pt x="32210" y="71256"/>
                  </a:cubicBezTo>
                  <a:cubicBezTo>
                    <a:pt x="32462" y="71142"/>
                    <a:pt x="32576" y="70851"/>
                    <a:pt x="32462" y="70598"/>
                  </a:cubicBezTo>
                  <a:lnTo>
                    <a:pt x="1376" y="1002"/>
                  </a:lnTo>
                  <a:lnTo>
                    <a:pt x="76538" y="1002"/>
                  </a:lnTo>
                  <a:lnTo>
                    <a:pt x="170228" y="62804"/>
                  </a:lnTo>
                  <a:cubicBezTo>
                    <a:pt x="170310" y="62855"/>
                    <a:pt x="170403" y="62880"/>
                    <a:pt x="170494" y="62880"/>
                  </a:cubicBezTo>
                  <a:cubicBezTo>
                    <a:pt x="170657" y="62880"/>
                    <a:pt x="170818" y="62801"/>
                    <a:pt x="170916" y="62656"/>
                  </a:cubicBezTo>
                  <a:cubicBezTo>
                    <a:pt x="171064" y="62429"/>
                    <a:pt x="171003" y="62120"/>
                    <a:pt x="170781" y="61968"/>
                  </a:cubicBezTo>
                  <a:lnTo>
                    <a:pt x="76960" y="83"/>
                  </a:lnTo>
                  <a:cubicBezTo>
                    <a:pt x="76882" y="31"/>
                    <a:pt x="76786" y="0"/>
                    <a:pt x="766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6"/>
            <p:cNvSpPr/>
            <p:nvPr/>
          </p:nvSpPr>
          <p:spPr>
            <a:xfrm>
              <a:off x="3119875" y="3591575"/>
              <a:ext cx="834975" cy="1839450"/>
            </a:xfrm>
            <a:custGeom>
              <a:avLst/>
              <a:gdLst/>
              <a:ahLst/>
              <a:cxnLst/>
              <a:rect l="l" t="t" r="r" b="b"/>
              <a:pathLst>
                <a:path w="33399" h="73578" extrusionOk="0">
                  <a:moveTo>
                    <a:pt x="0" y="1"/>
                  </a:moveTo>
                  <a:lnTo>
                    <a:pt x="0" y="4686"/>
                  </a:lnTo>
                  <a:lnTo>
                    <a:pt x="23614" y="67529"/>
                  </a:lnTo>
                  <a:lnTo>
                    <a:pt x="33399" y="73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6"/>
            <p:cNvSpPr/>
            <p:nvPr/>
          </p:nvSpPr>
          <p:spPr>
            <a:xfrm>
              <a:off x="3107450" y="3579100"/>
              <a:ext cx="862650" cy="1864450"/>
            </a:xfrm>
            <a:custGeom>
              <a:avLst/>
              <a:gdLst/>
              <a:ahLst/>
              <a:cxnLst/>
              <a:rect l="l" t="t" r="r" b="b"/>
              <a:pathLst>
                <a:path w="34506" h="74578" extrusionOk="0">
                  <a:moveTo>
                    <a:pt x="1002" y="2812"/>
                  </a:moveTo>
                  <a:lnTo>
                    <a:pt x="32763" y="72787"/>
                  </a:lnTo>
                  <a:lnTo>
                    <a:pt x="32763" y="72787"/>
                  </a:lnTo>
                  <a:lnTo>
                    <a:pt x="24520" y="67693"/>
                  </a:lnTo>
                  <a:lnTo>
                    <a:pt x="1002" y="5098"/>
                  </a:lnTo>
                  <a:lnTo>
                    <a:pt x="1002" y="2812"/>
                  </a:lnTo>
                  <a:close/>
                  <a:moveTo>
                    <a:pt x="506" y="0"/>
                  </a:moveTo>
                  <a:cubicBezTo>
                    <a:pt x="253" y="0"/>
                    <a:pt x="1" y="186"/>
                    <a:pt x="1" y="500"/>
                  </a:cubicBezTo>
                  <a:lnTo>
                    <a:pt x="1" y="5185"/>
                  </a:lnTo>
                  <a:cubicBezTo>
                    <a:pt x="1" y="5246"/>
                    <a:pt x="9" y="5307"/>
                    <a:pt x="31" y="5364"/>
                  </a:cubicBezTo>
                  <a:lnTo>
                    <a:pt x="23645" y="68202"/>
                  </a:lnTo>
                  <a:cubicBezTo>
                    <a:pt x="23680" y="68307"/>
                    <a:pt x="23754" y="68394"/>
                    <a:pt x="23850" y="68450"/>
                  </a:cubicBezTo>
                  <a:lnTo>
                    <a:pt x="33634" y="74503"/>
                  </a:lnTo>
                  <a:cubicBezTo>
                    <a:pt x="33713" y="74551"/>
                    <a:pt x="33804" y="74577"/>
                    <a:pt x="33896" y="74577"/>
                  </a:cubicBezTo>
                  <a:cubicBezTo>
                    <a:pt x="34261" y="74577"/>
                    <a:pt x="34505" y="74203"/>
                    <a:pt x="34353" y="73872"/>
                  </a:cubicBezTo>
                  <a:lnTo>
                    <a:pt x="954" y="295"/>
                  </a:lnTo>
                  <a:cubicBezTo>
                    <a:pt x="863" y="92"/>
                    <a:pt x="684" y="0"/>
                    <a:pt x="5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6"/>
            <p:cNvSpPr/>
            <p:nvPr/>
          </p:nvSpPr>
          <p:spPr>
            <a:xfrm>
              <a:off x="3476500" y="3664075"/>
              <a:ext cx="1539950" cy="1177350"/>
            </a:xfrm>
            <a:custGeom>
              <a:avLst/>
              <a:gdLst/>
              <a:ahLst/>
              <a:cxnLst/>
              <a:rect l="l" t="t" r="r" b="b"/>
              <a:pathLst>
                <a:path w="61598" h="47094" extrusionOk="0">
                  <a:moveTo>
                    <a:pt x="29236" y="1"/>
                  </a:moveTo>
                  <a:lnTo>
                    <a:pt x="0" y="4691"/>
                  </a:lnTo>
                  <a:lnTo>
                    <a:pt x="22321" y="47094"/>
                  </a:lnTo>
                  <a:lnTo>
                    <a:pt x="61598" y="37941"/>
                  </a:lnTo>
                  <a:lnTo>
                    <a:pt x="29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6"/>
            <p:cNvSpPr/>
            <p:nvPr/>
          </p:nvSpPr>
          <p:spPr>
            <a:xfrm>
              <a:off x="3461475" y="3651625"/>
              <a:ext cx="1570550" cy="1202225"/>
            </a:xfrm>
            <a:custGeom>
              <a:avLst/>
              <a:gdLst/>
              <a:ahLst/>
              <a:cxnLst/>
              <a:rect l="l" t="t" r="r" b="b"/>
              <a:pathLst>
                <a:path w="62822" h="48089" extrusionOk="0">
                  <a:moveTo>
                    <a:pt x="29641" y="1039"/>
                  </a:moveTo>
                  <a:lnTo>
                    <a:pt x="61284" y="38138"/>
                  </a:lnTo>
                  <a:lnTo>
                    <a:pt x="23183" y="47017"/>
                  </a:lnTo>
                  <a:lnTo>
                    <a:pt x="1372" y="5572"/>
                  </a:lnTo>
                  <a:lnTo>
                    <a:pt x="29641" y="1039"/>
                  </a:lnTo>
                  <a:close/>
                  <a:moveTo>
                    <a:pt x="29838" y="1"/>
                  </a:moveTo>
                  <a:cubicBezTo>
                    <a:pt x="29811" y="1"/>
                    <a:pt x="29785" y="3"/>
                    <a:pt x="29758" y="7"/>
                  </a:cubicBezTo>
                  <a:lnTo>
                    <a:pt x="523" y="4692"/>
                  </a:lnTo>
                  <a:cubicBezTo>
                    <a:pt x="188" y="4749"/>
                    <a:pt x="0" y="5119"/>
                    <a:pt x="161" y="5419"/>
                  </a:cubicBezTo>
                  <a:lnTo>
                    <a:pt x="22478" y="47823"/>
                  </a:lnTo>
                  <a:cubicBezTo>
                    <a:pt x="22565" y="47984"/>
                    <a:pt x="22735" y="48088"/>
                    <a:pt x="22918" y="48088"/>
                  </a:cubicBezTo>
                  <a:cubicBezTo>
                    <a:pt x="22957" y="48088"/>
                    <a:pt x="22996" y="48084"/>
                    <a:pt x="23035" y="48075"/>
                  </a:cubicBezTo>
                  <a:lnTo>
                    <a:pt x="62312" y="38927"/>
                  </a:lnTo>
                  <a:cubicBezTo>
                    <a:pt x="62678" y="38839"/>
                    <a:pt x="62822" y="38400"/>
                    <a:pt x="62582" y="38112"/>
                  </a:cubicBezTo>
                  <a:lnTo>
                    <a:pt x="30220" y="177"/>
                  </a:lnTo>
                  <a:cubicBezTo>
                    <a:pt x="30124" y="62"/>
                    <a:pt x="29984" y="1"/>
                    <a:pt x="29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6"/>
            <p:cNvSpPr/>
            <p:nvPr/>
          </p:nvSpPr>
          <p:spPr>
            <a:xfrm>
              <a:off x="4034500" y="4612575"/>
              <a:ext cx="981950" cy="256725"/>
            </a:xfrm>
            <a:custGeom>
              <a:avLst/>
              <a:gdLst/>
              <a:ahLst/>
              <a:cxnLst/>
              <a:rect l="l" t="t" r="r" b="b"/>
              <a:pathLst>
                <a:path w="39278" h="10269" extrusionOk="0">
                  <a:moveTo>
                    <a:pt x="39278" y="1"/>
                  </a:moveTo>
                  <a:lnTo>
                    <a:pt x="1" y="9154"/>
                  </a:lnTo>
                  <a:lnTo>
                    <a:pt x="1" y="10269"/>
                  </a:lnTo>
                  <a:lnTo>
                    <a:pt x="38607" y="2457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6"/>
            <p:cNvSpPr/>
            <p:nvPr/>
          </p:nvSpPr>
          <p:spPr>
            <a:xfrm>
              <a:off x="4021875" y="4600050"/>
              <a:ext cx="1008800" cy="281775"/>
            </a:xfrm>
            <a:custGeom>
              <a:avLst/>
              <a:gdLst/>
              <a:ahLst/>
              <a:cxnLst/>
              <a:rect l="l" t="t" r="r" b="b"/>
              <a:pathLst>
                <a:path w="40352" h="11271" extrusionOk="0">
                  <a:moveTo>
                    <a:pt x="39077" y="1181"/>
                  </a:moveTo>
                  <a:lnTo>
                    <a:pt x="38712" y="2531"/>
                  </a:lnTo>
                  <a:lnTo>
                    <a:pt x="1002" y="10160"/>
                  </a:lnTo>
                  <a:lnTo>
                    <a:pt x="1002" y="10051"/>
                  </a:lnTo>
                  <a:lnTo>
                    <a:pt x="39077" y="1181"/>
                  </a:lnTo>
                  <a:close/>
                  <a:moveTo>
                    <a:pt x="39786" y="0"/>
                  </a:moveTo>
                  <a:cubicBezTo>
                    <a:pt x="39748" y="0"/>
                    <a:pt x="39709" y="5"/>
                    <a:pt x="39670" y="14"/>
                  </a:cubicBezTo>
                  <a:lnTo>
                    <a:pt x="388" y="9163"/>
                  </a:lnTo>
                  <a:cubicBezTo>
                    <a:pt x="162" y="9215"/>
                    <a:pt x="1" y="9420"/>
                    <a:pt x="5" y="9655"/>
                  </a:cubicBezTo>
                  <a:lnTo>
                    <a:pt x="5" y="10770"/>
                  </a:lnTo>
                  <a:cubicBezTo>
                    <a:pt x="5" y="11044"/>
                    <a:pt x="227" y="11270"/>
                    <a:pt x="506" y="11270"/>
                  </a:cubicBezTo>
                  <a:cubicBezTo>
                    <a:pt x="536" y="11266"/>
                    <a:pt x="571" y="11262"/>
                    <a:pt x="606" y="11257"/>
                  </a:cubicBezTo>
                  <a:lnTo>
                    <a:pt x="39212" y="3445"/>
                  </a:lnTo>
                  <a:cubicBezTo>
                    <a:pt x="39400" y="3406"/>
                    <a:pt x="39548" y="3267"/>
                    <a:pt x="39596" y="3088"/>
                  </a:cubicBezTo>
                  <a:lnTo>
                    <a:pt x="40266" y="632"/>
                  </a:lnTo>
                  <a:cubicBezTo>
                    <a:pt x="40352" y="306"/>
                    <a:pt x="40101" y="0"/>
                    <a:pt x="39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6"/>
            <p:cNvSpPr/>
            <p:nvPr/>
          </p:nvSpPr>
          <p:spPr>
            <a:xfrm>
              <a:off x="4176900" y="3978375"/>
              <a:ext cx="146775" cy="88075"/>
            </a:xfrm>
            <a:custGeom>
              <a:avLst/>
              <a:gdLst/>
              <a:ahLst/>
              <a:cxnLst/>
              <a:rect l="l" t="t" r="r" b="b"/>
              <a:pathLst>
                <a:path w="5871" h="3523" extrusionOk="0">
                  <a:moveTo>
                    <a:pt x="4111" y="0"/>
                  </a:moveTo>
                  <a:lnTo>
                    <a:pt x="1" y="1084"/>
                  </a:lnTo>
                  <a:lnTo>
                    <a:pt x="1651" y="3523"/>
                  </a:lnTo>
                  <a:lnTo>
                    <a:pt x="5870" y="2382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6"/>
            <p:cNvSpPr/>
            <p:nvPr/>
          </p:nvSpPr>
          <p:spPr>
            <a:xfrm>
              <a:off x="4405725" y="4311375"/>
              <a:ext cx="169625" cy="101575"/>
            </a:xfrm>
            <a:custGeom>
              <a:avLst/>
              <a:gdLst/>
              <a:ahLst/>
              <a:cxnLst/>
              <a:rect l="l" t="t" r="r" b="b"/>
              <a:pathLst>
                <a:path w="6785" h="4063" extrusionOk="0">
                  <a:moveTo>
                    <a:pt x="4782" y="0"/>
                  </a:moveTo>
                  <a:lnTo>
                    <a:pt x="1" y="1293"/>
                  </a:lnTo>
                  <a:lnTo>
                    <a:pt x="1869" y="4063"/>
                  </a:lnTo>
                  <a:lnTo>
                    <a:pt x="6785" y="2717"/>
                  </a:lnTo>
                  <a:lnTo>
                    <a:pt x="47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6"/>
            <p:cNvSpPr/>
            <p:nvPr/>
          </p:nvSpPr>
          <p:spPr>
            <a:xfrm>
              <a:off x="4090900" y="3856225"/>
              <a:ext cx="129900" cy="67400"/>
            </a:xfrm>
            <a:custGeom>
              <a:avLst/>
              <a:gdLst/>
              <a:ahLst/>
              <a:cxnLst/>
              <a:rect l="l" t="t" r="r" b="b"/>
              <a:pathLst>
                <a:path w="5196" h="2696" extrusionOk="0">
                  <a:moveTo>
                    <a:pt x="3950" y="0"/>
                  </a:moveTo>
                  <a:lnTo>
                    <a:pt x="1" y="876"/>
                  </a:lnTo>
                  <a:lnTo>
                    <a:pt x="1229" y="2696"/>
                  </a:lnTo>
                  <a:lnTo>
                    <a:pt x="5195" y="1686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6"/>
            <p:cNvSpPr/>
            <p:nvPr/>
          </p:nvSpPr>
          <p:spPr>
            <a:xfrm>
              <a:off x="4281625" y="4130000"/>
              <a:ext cx="172450" cy="114225"/>
            </a:xfrm>
            <a:custGeom>
              <a:avLst/>
              <a:gdLst/>
              <a:ahLst/>
              <a:cxnLst/>
              <a:rect l="l" t="t" r="r" b="b"/>
              <a:pathLst>
                <a:path w="6898" h="4569" extrusionOk="0">
                  <a:moveTo>
                    <a:pt x="4394" y="1"/>
                  </a:moveTo>
                  <a:lnTo>
                    <a:pt x="1" y="1211"/>
                  </a:lnTo>
                  <a:lnTo>
                    <a:pt x="2269" y="4569"/>
                  </a:lnTo>
                  <a:lnTo>
                    <a:pt x="6898" y="3389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6"/>
            <p:cNvSpPr/>
            <p:nvPr/>
          </p:nvSpPr>
          <p:spPr>
            <a:xfrm>
              <a:off x="4482250" y="4199575"/>
              <a:ext cx="150700" cy="92650"/>
            </a:xfrm>
            <a:custGeom>
              <a:avLst/>
              <a:gdLst/>
              <a:ahLst/>
              <a:cxnLst/>
              <a:rect l="l" t="t" r="r" b="b"/>
              <a:pathLst>
                <a:path w="6028" h="3706" extrusionOk="0">
                  <a:moveTo>
                    <a:pt x="3968" y="0"/>
                  </a:moveTo>
                  <a:lnTo>
                    <a:pt x="1" y="1010"/>
                  </a:lnTo>
                  <a:lnTo>
                    <a:pt x="1986" y="3706"/>
                  </a:lnTo>
                  <a:lnTo>
                    <a:pt x="6027" y="2613"/>
                  </a:lnTo>
                  <a:lnTo>
                    <a:pt x="39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/>
            <p:cNvSpPr/>
            <p:nvPr/>
          </p:nvSpPr>
          <p:spPr>
            <a:xfrm>
              <a:off x="4348350" y="4229300"/>
              <a:ext cx="166250" cy="99825"/>
            </a:xfrm>
            <a:custGeom>
              <a:avLst/>
              <a:gdLst/>
              <a:ahLst/>
              <a:cxnLst/>
              <a:rect l="l" t="t" r="r" b="b"/>
              <a:pathLst>
                <a:path w="6650" h="3993" extrusionOk="0">
                  <a:moveTo>
                    <a:pt x="4656" y="0"/>
                  </a:moveTo>
                  <a:lnTo>
                    <a:pt x="1" y="1184"/>
                  </a:lnTo>
                  <a:lnTo>
                    <a:pt x="1895" y="3993"/>
                  </a:lnTo>
                  <a:lnTo>
                    <a:pt x="6650" y="2704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6"/>
            <p:cNvSpPr/>
            <p:nvPr/>
          </p:nvSpPr>
          <p:spPr>
            <a:xfrm>
              <a:off x="3978775" y="3882025"/>
              <a:ext cx="125650" cy="70250"/>
            </a:xfrm>
            <a:custGeom>
              <a:avLst/>
              <a:gdLst/>
              <a:ahLst/>
              <a:cxnLst/>
              <a:rect l="l" t="t" r="r" b="b"/>
              <a:pathLst>
                <a:path w="5026" h="2810" extrusionOk="0">
                  <a:moveTo>
                    <a:pt x="3780" y="0"/>
                  </a:moveTo>
                  <a:lnTo>
                    <a:pt x="1" y="832"/>
                  </a:lnTo>
                  <a:lnTo>
                    <a:pt x="1224" y="2809"/>
                  </a:lnTo>
                  <a:lnTo>
                    <a:pt x="5026" y="1838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6"/>
            <p:cNvSpPr/>
            <p:nvPr/>
          </p:nvSpPr>
          <p:spPr>
            <a:xfrm>
              <a:off x="4228075" y="4052400"/>
              <a:ext cx="152850" cy="93300"/>
            </a:xfrm>
            <a:custGeom>
              <a:avLst/>
              <a:gdLst/>
              <a:ahLst/>
              <a:cxnLst/>
              <a:rect l="l" t="t" r="r" b="b"/>
              <a:pathLst>
                <a:path w="6114" h="3732" extrusionOk="0">
                  <a:moveTo>
                    <a:pt x="4250" y="0"/>
                  </a:moveTo>
                  <a:lnTo>
                    <a:pt x="0" y="1150"/>
                  </a:lnTo>
                  <a:lnTo>
                    <a:pt x="1746" y="3732"/>
                  </a:lnTo>
                  <a:lnTo>
                    <a:pt x="6114" y="2526"/>
                  </a:lnTo>
                  <a:lnTo>
                    <a:pt x="42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4131625" y="3912950"/>
              <a:ext cx="137400" cy="77850"/>
            </a:xfrm>
            <a:custGeom>
              <a:avLst/>
              <a:gdLst/>
              <a:ahLst/>
              <a:cxnLst/>
              <a:rect l="l" t="t" r="r" b="b"/>
              <a:pathLst>
                <a:path w="5496" h="3114" extrusionOk="0">
                  <a:moveTo>
                    <a:pt x="3993" y="0"/>
                  </a:moveTo>
                  <a:lnTo>
                    <a:pt x="0" y="1015"/>
                  </a:lnTo>
                  <a:lnTo>
                    <a:pt x="1415" y="3114"/>
                  </a:lnTo>
                  <a:lnTo>
                    <a:pt x="5495" y="2034"/>
                  </a:lnTo>
                  <a:lnTo>
                    <a:pt x="39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6"/>
            <p:cNvSpPr/>
            <p:nvPr/>
          </p:nvSpPr>
          <p:spPr>
            <a:xfrm>
              <a:off x="3773675" y="4000675"/>
              <a:ext cx="143725" cy="85600"/>
            </a:xfrm>
            <a:custGeom>
              <a:avLst/>
              <a:gdLst/>
              <a:ahLst/>
              <a:cxnLst/>
              <a:rect l="l" t="t" r="r" b="b"/>
              <a:pathLst>
                <a:path w="5749" h="3424" extrusionOk="0">
                  <a:moveTo>
                    <a:pt x="4512" y="1"/>
                  </a:moveTo>
                  <a:lnTo>
                    <a:pt x="1" y="1150"/>
                  </a:lnTo>
                  <a:lnTo>
                    <a:pt x="1259" y="3423"/>
                  </a:lnTo>
                  <a:lnTo>
                    <a:pt x="5749" y="2239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6"/>
            <p:cNvSpPr/>
            <p:nvPr/>
          </p:nvSpPr>
          <p:spPr>
            <a:xfrm>
              <a:off x="3720550" y="4105850"/>
              <a:ext cx="112275" cy="85700"/>
            </a:xfrm>
            <a:custGeom>
              <a:avLst/>
              <a:gdLst/>
              <a:ahLst/>
              <a:cxnLst/>
              <a:rect l="l" t="t" r="r" b="b"/>
              <a:pathLst>
                <a:path w="4491" h="3428" extrusionOk="0">
                  <a:moveTo>
                    <a:pt x="3053" y="0"/>
                  </a:moveTo>
                  <a:lnTo>
                    <a:pt x="1" y="806"/>
                  </a:lnTo>
                  <a:lnTo>
                    <a:pt x="1390" y="3427"/>
                  </a:lnTo>
                  <a:lnTo>
                    <a:pt x="4490" y="2591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3945250" y="3829775"/>
              <a:ext cx="118025" cy="58050"/>
            </a:xfrm>
            <a:custGeom>
              <a:avLst/>
              <a:gdLst/>
              <a:ahLst/>
              <a:cxnLst/>
              <a:rect l="l" t="t" r="r" b="b"/>
              <a:pathLst>
                <a:path w="4721" h="2322" extrusionOk="0">
                  <a:moveTo>
                    <a:pt x="3710" y="0"/>
                  </a:moveTo>
                  <a:lnTo>
                    <a:pt x="0" y="762"/>
                  </a:lnTo>
                  <a:lnTo>
                    <a:pt x="967" y="2321"/>
                  </a:lnTo>
                  <a:lnTo>
                    <a:pt x="4721" y="149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3733525" y="3931775"/>
              <a:ext cx="144575" cy="82550"/>
            </a:xfrm>
            <a:custGeom>
              <a:avLst/>
              <a:gdLst/>
              <a:ahLst/>
              <a:cxnLst/>
              <a:rect l="l" t="t" r="r" b="b"/>
              <a:pathLst>
                <a:path w="5783" h="3302" extrusionOk="0">
                  <a:moveTo>
                    <a:pt x="4590" y="0"/>
                  </a:moveTo>
                  <a:lnTo>
                    <a:pt x="0" y="1011"/>
                  </a:lnTo>
                  <a:lnTo>
                    <a:pt x="1272" y="3301"/>
                  </a:lnTo>
                  <a:lnTo>
                    <a:pt x="5783" y="2152"/>
                  </a:lnTo>
                  <a:lnTo>
                    <a:pt x="45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6"/>
            <p:cNvSpPr/>
            <p:nvPr/>
          </p:nvSpPr>
          <p:spPr>
            <a:xfrm>
              <a:off x="3834000" y="3852300"/>
              <a:ext cx="118125" cy="60450"/>
            </a:xfrm>
            <a:custGeom>
              <a:avLst/>
              <a:gdLst/>
              <a:ahLst/>
              <a:cxnLst/>
              <a:rect l="l" t="t" r="r" b="b"/>
              <a:pathLst>
                <a:path w="4725" h="2418" extrusionOk="0">
                  <a:moveTo>
                    <a:pt x="3754" y="1"/>
                  </a:moveTo>
                  <a:lnTo>
                    <a:pt x="0" y="767"/>
                  </a:lnTo>
                  <a:lnTo>
                    <a:pt x="915" y="2417"/>
                  </a:lnTo>
                  <a:lnTo>
                    <a:pt x="4725" y="1573"/>
                  </a:lnTo>
                  <a:lnTo>
                    <a:pt x="37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6"/>
            <p:cNvSpPr/>
            <p:nvPr/>
          </p:nvSpPr>
          <p:spPr>
            <a:xfrm>
              <a:off x="3641950" y="3960850"/>
              <a:ext cx="106500" cy="76750"/>
            </a:xfrm>
            <a:custGeom>
              <a:avLst/>
              <a:gdLst/>
              <a:ahLst/>
              <a:cxnLst/>
              <a:rect l="l" t="t" r="r" b="b"/>
              <a:pathLst>
                <a:path w="4260" h="3070" extrusionOk="0">
                  <a:moveTo>
                    <a:pt x="2984" y="0"/>
                  </a:moveTo>
                  <a:lnTo>
                    <a:pt x="1" y="662"/>
                  </a:lnTo>
                  <a:lnTo>
                    <a:pt x="1272" y="3070"/>
                  </a:lnTo>
                  <a:lnTo>
                    <a:pt x="4260" y="2308"/>
                  </a:lnTo>
                  <a:lnTo>
                    <a:pt x="29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6"/>
            <p:cNvSpPr/>
            <p:nvPr/>
          </p:nvSpPr>
          <p:spPr>
            <a:xfrm>
              <a:off x="3701175" y="3875050"/>
              <a:ext cx="138600" cy="66775"/>
            </a:xfrm>
            <a:custGeom>
              <a:avLst/>
              <a:gdLst/>
              <a:ahLst/>
              <a:cxnLst/>
              <a:rect l="l" t="t" r="r" b="b"/>
              <a:pathLst>
                <a:path w="5544" h="2671" extrusionOk="0">
                  <a:moveTo>
                    <a:pt x="4625" y="1"/>
                  </a:moveTo>
                  <a:lnTo>
                    <a:pt x="1" y="946"/>
                  </a:lnTo>
                  <a:lnTo>
                    <a:pt x="959" y="2670"/>
                  </a:lnTo>
                  <a:lnTo>
                    <a:pt x="5544" y="165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>
              <a:off x="4061300" y="4009925"/>
              <a:ext cx="139800" cy="88550"/>
            </a:xfrm>
            <a:custGeom>
              <a:avLst/>
              <a:gdLst/>
              <a:ahLst/>
              <a:cxnLst/>
              <a:rect l="l" t="t" r="r" b="b"/>
              <a:pathLst>
                <a:path w="5592" h="3542" extrusionOk="0">
                  <a:moveTo>
                    <a:pt x="3941" y="1"/>
                  </a:moveTo>
                  <a:lnTo>
                    <a:pt x="0" y="1042"/>
                  </a:lnTo>
                  <a:lnTo>
                    <a:pt x="1546" y="3541"/>
                  </a:lnTo>
                  <a:lnTo>
                    <a:pt x="5591" y="2444"/>
                  </a:lnTo>
                  <a:lnTo>
                    <a:pt x="3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6"/>
            <p:cNvSpPr/>
            <p:nvPr/>
          </p:nvSpPr>
          <p:spPr>
            <a:xfrm>
              <a:off x="4159150" y="4164950"/>
              <a:ext cx="162025" cy="111825"/>
            </a:xfrm>
            <a:custGeom>
              <a:avLst/>
              <a:gdLst/>
              <a:ahLst/>
              <a:cxnLst/>
              <a:rect l="l" t="t" r="r" b="b"/>
              <a:pathLst>
                <a:path w="6481" h="4473" extrusionOk="0">
                  <a:moveTo>
                    <a:pt x="4220" y="1"/>
                  </a:moveTo>
                  <a:lnTo>
                    <a:pt x="1" y="1163"/>
                  </a:lnTo>
                  <a:lnTo>
                    <a:pt x="2052" y="4473"/>
                  </a:lnTo>
                  <a:lnTo>
                    <a:pt x="6480" y="3345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6"/>
            <p:cNvSpPr/>
            <p:nvPr/>
          </p:nvSpPr>
          <p:spPr>
            <a:xfrm>
              <a:off x="3865225" y="3906725"/>
              <a:ext cx="127075" cy="74600"/>
            </a:xfrm>
            <a:custGeom>
              <a:avLst/>
              <a:gdLst/>
              <a:ahLst/>
              <a:cxnLst/>
              <a:rect l="l" t="t" r="r" b="b"/>
              <a:pathLst>
                <a:path w="5083" h="2984" extrusionOk="0">
                  <a:moveTo>
                    <a:pt x="3850" y="1"/>
                  </a:moveTo>
                  <a:lnTo>
                    <a:pt x="1" y="850"/>
                  </a:lnTo>
                  <a:lnTo>
                    <a:pt x="1185" y="2984"/>
                  </a:lnTo>
                  <a:lnTo>
                    <a:pt x="5082" y="1991"/>
                  </a:lnTo>
                  <a:lnTo>
                    <a:pt x="38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6"/>
            <p:cNvSpPr/>
            <p:nvPr/>
          </p:nvSpPr>
          <p:spPr>
            <a:xfrm>
              <a:off x="3807875" y="4269025"/>
              <a:ext cx="123125" cy="99625"/>
            </a:xfrm>
            <a:custGeom>
              <a:avLst/>
              <a:gdLst/>
              <a:ahLst/>
              <a:cxnLst/>
              <a:rect l="l" t="t" r="r" b="b"/>
              <a:pathLst>
                <a:path w="4925" h="3985" extrusionOk="0">
                  <a:moveTo>
                    <a:pt x="3179" y="0"/>
                  </a:moveTo>
                  <a:lnTo>
                    <a:pt x="0" y="876"/>
                  </a:lnTo>
                  <a:lnTo>
                    <a:pt x="1650" y="3985"/>
                  </a:lnTo>
                  <a:lnTo>
                    <a:pt x="4925" y="3153"/>
                  </a:lnTo>
                  <a:lnTo>
                    <a:pt x="31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6"/>
            <p:cNvSpPr/>
            <p:nvPr/>
          </p:nvSpPr>
          <p:spPr>
            <a:xfrm>
              <a:off x="4109075" y="4085700"/>
              <a:ext cx="145675" cy="93525"/>
            </a:xfrm>
            <a:custGeom>
              <a:avLst/>
              <a:gdLst/>
              <a:ahLst/>
              <a:cxnLst/>
              <a:rect l="l" t="t" r="r" b="b"/>
              <a:pathLst>
                <a:path w="5827" h="3741" extrusionOk="0">
                  <a:moveTo>
                    <a:pt x="4077" y="1"/>
                  </a:moveTo>
                  <a:lnTo>
                    <a:pt x="1" y="1102"/>
                  </a:lnTo>
                  <a:lnTo>
                    <a:pt x="1638" y="3741"/>
                  </a:lnTo>
                  <a:lnTo>
                    <a:pt x="5827" y="2587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6"/>
            <p:cNvSpPr/>
            <p:nvPr/>
          </p:nvSpPr>
          <p:spPr>
            <a:xfrm>
              <a:off x="3903225" y="3971400"/>
              <a:ext cx="131975" cy="80900"/>
            </a:xfrm>
            <a:custGeom>
              <a:avLst/>
              <a:gdLst/>
              <a:ahLst/>
              <a:cxnLst/>
              <a:rect l="l" t="t" r="r" b="b"/>
              <a:pathLst>
                <a:path w="5279" h="3236" extrusionOk="0">
                  <a:moveTo>
                    <a:pt x="3933" y="0"/>
                  </a:moveTo>
                  <a:lnTo>
                    <a:pt x="1" y="1002"/>
                  </a:lnTo>
                  <a:lnTo>
                    <a:pt x="1237" y="3236"/>
                  </a:lnTo>
                  <a:lnTo>
                    <a:pt x="5278" y="2169"/>
                  </a:lnTo>
                  <a:lnTo>
                    <a:pt x="3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6"/>
            <p:cNvSpPr/>
            <p:nvPr/>
          </p:nvSpPr>
          <p:spPr>
            <a:xfrm>
              <a:off x="4107350" y="4602575"/>
              <a:ext cx="152975" cy="101150"/>
            </a:xfrm>
            <a:custGeom>
              <a:avLst/>
              <a:gdLst/>
              <a:ahLst/>
              <a:cxnLst/>
              <a:rect l="l" t="t" r="r" b="b"/>
              <a:pathLst>
                <a:path w="6119" h="4046" extrusionOk="0">
                  <a:moveTo>
                    <a:pt x="4498" y="0"/>
                  </a:moveTo>
                  <a:lnTo>
                    <a:pt x="0" y="1145"/>
                  </a:lnTo>
                  <a:lnTo>
                    <a:pt x="1607" y="4046"/>
                  </a:lnTo>
                  <a:lnTo>
                    <a:pt x="6118" y="2926"/>
                  </a:lnTo>
                  <a:lnTo>
                    <a:pt x="44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3995425" y="3721250"/>
              <a:ext cx="146550" cy="89925"/>
            </a:xfrm>
            <a:custGeom>
              <a:avLst/>
              <a:gdLst/>
              <a:ahLst/>
              <a:cxnLst/>
              <a:rect l="l" t="t" r="r" b="b"/>
              <a:pathLst>
                <a:path w="5862" h="3597" extrusionOk="0">
                  <a:moveTo>
                    <a:pt x="3789" y="0"/>
                  </a:moveTo>
                  <a:lnTo>
                    <a:pt x="1" y="627"/>
                  </a:lnTo>
                  <a:lnTo>
                    <a:pt x="2008" y="3597"/>
                  </a:lnTo>
                  <a:lnTo>
                    <a:pt x="5862" y="2809"/>
                  </a:lnTo>
                  <a:lnTo>
                    <a:pt x="37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3643700" y="3775450"/>
              <a:ext cx="164625" cy="107900"/>
            </a:xfrm>
            <a:custGeom>
              <a:avLst/>
              <a:gdLst/>
              <a:ahLst/>
              <a:cxnLst/>
              <a:rect l="l" t="t" r="r" b="b"/>
              <a:pathLst>
                <a:path w="6585" h="4316" extrusionOk="0">
                  <a:moveTo>
                    <a:pt x="4721" y="1"/>
                  </a:moveTo>
                  <a:lnTo>
                    <a:pt x="1" y="780"/>
                  </a:lnTo>
                  <a:lnTo>
                    <a:pt x="1960" y="4316"/>
                  </a:lnTo>
                  <a:lnTo>
                    <a:pt x="6585" y="337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3813525" y="4071775"/>
              <a:ext cx="147750" cy="94400"/>
            </a:xfrm>
            <a:custGeom>
              <a:avLst/>
              <a:gdLst/>
              <a:ahLst/>
              <a:cxnLst/>
              <a:rect l="l" t="t" r="r" b="b"/>
              <a:pathLst>
                <a:path w="5910" h="3776" extrusionOk="0">
                  <a:moveTo>
                    <a:pt x="4490" y="0"/>
                  </a:moveTo>
                  <a:lnTo>
                    <a:pt x="1" y="1185"/>
                  </a:lnTo>
                  <a:lnTo>
                    <a:pt x="1437" y="3775"/>
                  </a:lnTo>
                  <a:lnTo>
                    <a:pt x="5909" y="2565"/>
                  </a:lnTo>
                  <a:lnTo>
                    <a:pt x="4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4085575" y="4296025"/>
              <a:ext cx="162325" cy="105625"/>
            </a:xfrm>
            <a:custGeom>
              <a:avLst/>
              <a:gdLst/>
              <a:ahLst/>
              <a:cxnLst/>
              <a:rect l="l" t="t" r="r" b="b"/>
              <a:pathLst>
                <a:path w="6493" h="4225" extrusionOk="0">
                  <a:moveTo>
                    <a:pt x="4681" y="0"/>
                  </a:moveTo>
                  <a:lnTo>
                    <a:pt x="0" y="1189"/>
                  </a:lnTo>
                  <a:lnTo>
                    <a:pt x="1681" y="4224"/>
                  </a:lnTo>
                  <a:lnTo>
                    <a:pt x="6493" y="2922"/>
                  </a:ln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4032000" y="4198700"/>
              <a:ext cx="161475" cy="111925"/>
            </a:xfrm>
            <a:custGeom>
              <a:avLst/>
              <a:gdLst/>
              <a:ahLst/>
              <a:cxnLst/>
              <a:rect l="l" t="t" r="r" b="b"/>
              <a:pathLst>
                <a:path w="6459" h="4477" extrusionOk="0">
                  <a:moveTo>
                    <a:pt x="4416" y="0"/>
                  </a:moveTo>
                  <a:lnTo>
                    <a:pt x="1" y="1215"/>
                  </a:lnTo>
                  <a:lnTo>
                    <a:pt x="1808" y="4477"/>
                  </a:lnTo>
                  <a:lnTo>
                    <a:pt x="6458" y="3297"/>
                  </a:lnTo>
                  <a:lnTo>
                    <a:pt x="4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4219675" y="4263250"/>
              <a:ext cx="159075" cy="101275"/>
            </a:xfrm>
            <a:custGeom>
              <a:avLst/>
              <a:gdLst/>
              <a:ahLst/>
              <a:cxnLst/>
              <a:rect l="l" t="t" r="r" b="b"/>
              <a:pathLst>
                <a:path w="6363" h="4051" extrusionOk="0">
                  <a:moveTo>
                    <a:pt x="4455" y="1"/>
                  </a:moveTo>
                  <a:lnTo>
                    <a:pt x="1" y="1137"/>
                  </a:lnTo>
                  <a:lnTo>
                    <a:pt x="1804" y="4050"/>
                  </a:lnTo>
                  <a:lnTo>
                    <a:pt x="6363" y="2818"/>
                  </a:lnTo>
                  <a:lnTo>
                    <a:pt x="4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3942425" y="4040425"/>
              <a:ext cx="140675" cy="91025"/>
            </a:xfrm>
            <a:custGeom>
              <a:avLst/>
              <a:gdLst/>
              <a:ahLst/>
              <a:cxnLst/>
              <a:rect l="l" t="t" r="r" b="b"/>
              <a:pathLst>
                <a:path w="5627" h="3641" extrusionOk="0">
                  <a:moveTo>
                    <a:pt x="4076" y="0"/>
                  </a:moveTo>
                  <a:lnTo>
                    <a:pt x="0" y="1076"/>
                  </a:lnTo>
                  <a:lnTo>
                    <a:pt x="1420" y="3640"/>
                  </a:lnTo>
                  <a:lnTo>
                    <a:pt x="5626" y="2504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6"/>
            <p:cNvSpPr/>
            <p:nvPr/>
          </p:nvSpPr>
          <p:spPr>
            <a:xfrm>
              <a:off x="4018625" y="3942775"/>
              <a:ext cx="131300" cy="78400"/>
            </a:xfrm>
            <a:custGeom>
              <a:avLst/>
              <a:gdLst/>
              <a:ahLst/>
              <a:cxnLst/>
              <a:rect l="l" t="t" r="r" b="b"/>
              <a:pathLst>
                <a:path w="5252" h="3136" extrusionOk="0">
                  <a:moveTo>
                    <a:pt x="3828" y="0"/>
                  </a:moveTo>
                  <a:lnTo>
                    <a:pt x="0" y="971"/>
                  </a:lnTo>
                  <a:lnTo>
                    <a:pt x="1337" y="3135"/>
                  </a:lnTo>
                  <a:lnTo>
                    <a:pt x="5252" y="2099"/>
                  </a:lnTo>
                  <a:lnTo>
                    <a:pt x="38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3986275" y="4117825"/>
              <a:ext cx="146900" cy="96250"/>
            </a:xfrm>
            <a:custGeom>
              <a:avLst/>
              <a:gdLst/>
              <a:ahLst/>
              <a:cxnLst/>
              <a:rect l="l" t="t" r="r" b="b"/>
              <a:pathLst>
                <a:path w="5876" h="3850" extrusionOk="0">
                  <a:moveTo>
                    <a:pt x="4242" y="0"/>
                  </a:moveTo>
                  <a:lnTo>
                    <a:pt x="1" y="1145"/>
                  </a:lnTo>
                  <a:lnTo>
                    <a:pt x="1499" y="3849"/>
                  </a:lnTo>
                  <a:lnTo>
                    <a:pt x="5875" y="2643"/>
                  </a:lnTo>
                  <a:lnTo>
                    <a:pt x="4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4274000" y="4348375"/>
              <a:ext cx="161350" cy="101500"/>
            </a:xfrm>
            <a:custGeom>
              <a:avLst/>
              <a:gdLst/>
              <a:ahLst/>
              <a:cxnLst/>
              <a:rect l="l" t="t" r="r" b="b"/>
              <a:pathLst>
                <a:path w="6454" h="4060" extrusionOk="0">
                  <a:moveTo>
                    <a:pt x="4586" y="1"/>
                  </a:moveTo>
                  <a:lnTo>
                    <a:pt x="1" y="1242"/>
                  </a:lnTo>
                  <a:lnTo>
                    <a:pt x="1747" y="4059"/>
                  </a:lnTo>
                  <a:lnTo>
                    <a:pt x="6454" y="2770"/>
                  </a:lnTo>
                  <a:lnTo>
                    <a:pt x="45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6"/>
            <p:cNvSpPr/>
            <p:nvPr/>
          </p:nvSpPr>
          <p:spPr>
            <a:xfrm>
              <a:off x="4184200" y="4469225"/>
              <a:ext cx="175600" cy="114000"/>
            </a:xfrm>
            <a:custGeom>
              <a:avLst/>
              <a:gdLst/>
              <a:ahLst/>
              <a:cxnLst/>
              <a:rect l="l" t="t" r="r" b="b"/>
              <a:pathLst>
                <a:path w="7024" h="4560" extrusionOk="0">
                  <a:moveTo>
                    <a:pt x="5034" y="0"/>
                  </a:moveTo>
                  <a:lnTo>
                    <a:pt x="0" y="1380"/>
                  </a:lnTo>
                  <a:lnTo>
                    <a:pt x="1760" y="4559"/>
                  </a:lnTo>
                  <a:lnTo>
                    <a:pt x="7024" y="3214"/>
                  </a:lnTo>
                  <a:lnTo>
                    <a:pt x="50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3857175" y="4362975"/>
              <a:ext cx="125425" cy="100500"/>
            </a:xfrm>
            <a:custGeom>
              <a:avLst/>
              <a:gdLst/>
              <a:ahLst/>
              <a:cxnLst/>
              <a:rect l="l" t="t" r="r" b="b"/>
              <a:pathLst>
                <a:path w="5017" h="4020" extrusionOk="0">
                  <a:moveTo>
                    <a:pt x="3288" y="0"/>
                  </a:moveTo>
                  <a:lnTo>
                    <a:pt x="1" y="836"/>
                  </a:lnTo>
                  <a:lnTo>
                    <a:pt x="1686" y="4019"/>
                  </a:lnTo>
                  <a:lnTo>
                    <a:pt x="5017" y="3118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6"/>
            <p:cNvSpPr/>
            <p:nvPr/>
          </p:nvSpPr>
          <p:spPr>
            <a:xfrm>
              <a:off x="3763350" y="4185625"/>
              <a:ext cx="115625" cy="90175"/>
            </a:xfrm>
            <a:custGeom>
              <a:avLst/>
              <a:gdLst/>
              <a:ahLst/>
              <a:cxnLst/>
              <a:rect l="l" t="t" r="r" b="b"/>
              <a:pathLst>
                <a:path w="4625" h="3607" extrusionOk="0">
                  <a:moveTo>
                    <a:pt x="3114" y="1"/>
                  </a:moveTo>
                  <a:lnTo>
                    <a:pt x="0" y="846"/>
                  </a:lnTo>
                  <a:lnTo>
                    <a:pt x="1463" y="3606"/>
                  </a:lnTo>
                  <a:lnTo>
                    <a:pt x="4625" y="2731"/>
                  </a:lnTo>
                  <a:lnTo>
                    <a:pt x="3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6"/>
            <p:cNvSpPr/>
            <p:nvPr/>
          </p:nvSpPr>
          <p:spPr>
            <a:xfrm>
              <a:off x="4056075" y="4508175"/>
              <a:ext cx="155350" cy="107925"/>
            </a:xfrm>
            <a:custGeom>
              <a:avLst/>
              <a:gdLst/>
              <a:ahLst/>
              <a:cxnLst/>
              <a:rect l="l" t="t" r="r" b="b"/>
              <a:pathLst>
                <a:path w="6214" h="4317" extrusionOk="0">
                  <a:moveTo>
                    <a:pt x="4459" y="1"/>
                  </a:moveTo>
                  <a:lnTo>
                    <a:pt x="0" y="1225"/>
                  </a:lnTo>
                  <a:lnTo>
                    <a:pt x="1716" y="4316"/>
                  </a:lnTo>
                  <a:lnTo>
                    <a:pt x="6214" y="3171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3857825" y="4150900"/>
              <a:ext cx="149275" cy="98450"/>
            </a:xfrm>
            <a:custGeom>
              <a:avLst/>
              <a:gdLst/>
              <a:ahLst/>
              <a:cxnLst/>
              <a:rect l="l" t="t" r="r" b="b"/>
              <a:pathLst>
                <a:path w="5971" h="3938" extrusionOk="0">
                  <a:moveTo>
                    <a:pt x="4473" y="1"/>
                  </a:moveTo>
                  <a:lnTo>
                    <a:pt x="1" y="1211"/>
                  </a:lnTo>
                  <a:lnTo>
                    <a:pt x="1512" y="3937"/>
                  </a:lnTo>
                  <a:lnTo>
                    <a:pt x="5971" y="2709"/>
                  </a:lnTo>
                  <a:lnTo>
                    <a:pt x="44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4055750" y="3806375"/>
              <a:ext cx="123025" cy="56850"/>
            </a:xfrm>
            <a:custGeom>
              <a:avLst/>
              <a:gdLst/>
              <a:ahLst/>
              <a:cxnLst/>
              <a:rect l="l" t="t" r="r" b="b"/>
              <a:pathLst>
                <a:path w="4921" h="2274" extrusionOk="0">
                  <a:moveTo>
                    <a:pt x="3884" y="0"/>
                  </a:moveTo>
                  <a:lnTo>
                    <a:pt x="0" y="793"/>
                  </a:lnTo>
                  <a:lnTo>
                    <a:pt x="1002" y="2273"/>
                  </a:lnTo>
                  <a:lnTo>
                    <a:pt x="4921" y="1407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6"/>
            <p:cNvSpPr/>
            <p:nvPr/>
          </p:nvSpPr>
          <p:spPr>
            <a:xfrm>
              <a:off x="3610075" y="3902175"/>
              <a:ext cx="98000" cy="59875"/>
            </a:xfrm>
            <a:custGeom>
              <a:avLst/>
              <a:gdLst/>
              <a:ahLst/>
              <a:cxnLst/>
              <a:rect l="l" t="t" r="r" b="b"/>
              <a:pathLst>
                <a:path w="3920" h="2395" extrusionOk="0">
                  <a:moveTo>
                    <a:pt x="2957" y="0"/>
                  </a:moveTo>
                  <a:lnTo>
                    <a:pt x="0" y="605"/>
                  </a:lnTo>
                  <a:lnTo>
                    <a:pt x="949" y="2395"/>
                  </a:lnTo>
                  <a:lnTo>
                    <a:pt x="3919" y="1737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3887000" y="3739850"/>
              <a:ext cx="140900" cy="93750"/>
            </a:xfrm>
            <a:custGeom>
              <a:avLst/>
              <a:gdLst/>
              <a:ahLst/>
              <a:cxnLst/>
              <a:rect l="l" t="t" r="r" b="b"/>
              <a:pathLst>
                <a:path w="5636" h="3750" extrusionOk="0">
                  <a:moveTo>
                    <a:pt x="3611" y="1"/>
                  </a:moveTo>
                  <a:lnTo>
                    <a:pt x="1" y="597"/>
                  </a:lnTo>
                  <a:lnTo>
                    <a:pt x="1956" y="3750"/>
                  </a:lnTo>
                  <a:lnTo>
                    <a:pt x="5635" y="3001"/>
                  </a:lnTo>
                  <a:lnTo>
                    <a:pt x="361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3779225" y="3757700"/>
              <a:ext cx="139150" cy="98550"/>
            </a:xfrm>
            <a:custGeom>
              <a:avLst/>
              <a:gdLst/>
              <a:ahLst/>
              <a:cxnLst/>
              <a:rect l="l" t="t" r="r" b="b"/>
              <a:pathLst>
                <a:path w="5566" h="3942" extrusionOk="0">
                  <a:moveTo>
                    <a:pt x="3598" y="1"/>
                  </a:moveTo>
                  <a:lnTo>
                    <a:pt x="1" y="597"/>
                  </a:lnTo>
                  <a:lnTo>
                    <a:pt x="1852" y="3941"/>
                  </a:lnTo>
                  <a:lnTo>
                    <a:pt x="5566" y="3179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3681800" y="4033675"/>
              <a:ext cx="106700" cy="77100"/>
            </a:xfrm>
            <a:custGeom>
              <a:avLst/>
              <a:gdLst/>
              <a:ahLst/>
              <a:cxnLst/>
              <a:rect l="l" t="t" r="r" b="b"/>
              <a:pathLst>
                <a:path w="4268" h="3084" extrusionOk="0">
                  <a:moveTo>
                    <a:pt x="3005" y="0"/>
                  </a:moveTo>
                  <a:lnTo>
                    <a:pt x="1" y="767"/>
                  </a:lnTo>
                  <a:lnTo>
                    <a:pt x="1229" y="3083"/>
                  </a:lnTo>
                  <a:lnTo>
                    <a:pt x="4268" y="2282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4108650" y="3704700"/>
              <a:ext cx="134475" cy="83175"/>
            </a:xfrm>
            <a:custGeom>
              <a:avLst/>
              <a:gdLst/>
              <a:ahLst/>
              <a:cxnLst/>
              <a:rect l="l" t="t" r="r" b="b"/>
              <a:pathLst>
                <a:path w="5379" h="3327" extrusionOk="0">
                  <a:moveTo>
                    <a:pt x="3288" y="0"/>
                  </a:moveTo>
                  <a:lnTo>
                    <a:pt x="0" y="540"/>
                  </a:lnTo>
                  <a:lnTo>
                    <a:pt x="2056" y="3327"/>
                  </a:lnTo>
                  <a:lnTo>
                    <a:pt x="5378" y="2648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3553250" y="3797875"/>
              <a:ext cx="122275" cy="103975"/>
            </a:xfrm>
            <a:custGeom>
              <a:avLst/>
              <a:gdLst/>
              <a:ahLst/>
              <a:cxnLst/>
              <a:rect l="l" t="t" r="r" b="b"/>
              <a:pathLst>
                <a:path w="4891" h="4159" extrusionOk="0">
                  <a:moveTo>
                    <a:pt x="2918" y="1"/>
                  </a:moveTo>
                  <a:lnTo>
                    <a:pt x="0" y="479"/>
                  </a:lnTo>
                  <a:lnTo>
                    <a:pt x="1947" y="4159"/>
                  </a:lnTo>
                  <a:lnTo>
                    <a:pt x="4890" y="3558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4002300" y="4635550"/>
              <a:ext cx="128350" cy="94625"/>
            </a:xfrm>
            <a:custGeom>
              <a:avLst/>
              <a:gdLst/>
              <a:ahLst/>
              <a:cxnLst/>
              <a:rect l="l" t="t" r="r" b="b"/>
              <a:pathLst>
                <a:path w="5134" h="3785" extrusionOk="0">
                  <a:moveTo>
                    <a:pt x="3532" y="1"/>
                  </a:moveTo>
                  <a:lnTo>
                    <a:pt x="0" y="898"/>
                  </a:lnTo>
                  <a:lnTo>
                    <a:pt x="1524" y="3785"/>
                  </a:lnTo>
                  <a:lnTo>
                    <a:pt x="5134" y="289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4386025" y="4528425"/>
              <a:ext cx="173875" cy="105075"/>
            </a:xfrm>
            <a:custGeom>
              <a:avLst/>
              <a:gdLst/>
              <a:ahLst/>
              <a:cxnLst/>
              <a:rect l="l" t="t" r="r" b="b"/>
              <a:pathLst>
                <a:path w="6955" h="4203" extrusionOk="0">
                  <a:moveTo>
                    <a:pt x="4973" y="1"/>
                  </a:moveTo>
                  <a:lnTo>
                    <a:pt x="0" y="1268"/>
                  </a:lnTo>
                  <a:lnTo>
                    <a:pt x="1816" y="4203"/>
                  </a:lnTo>
                  <a:lnTo>
                    <a:pt x="6954" y="2931"/>
                  </a:lnTo>
                  <a:lnTo>
                    <a:pt x="4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4236550" y="4564475"/>
              <a:ext cx="177800" cy="107125"/>
            </a:xfrm>
            <a:custGeom>
              <a:avLst/>
              <a:gdLst/>
              <a:ahLst/>
              <a:cxnLst/>
              <a:rect l="l" t="t" r="r" b="b"/>
              <a:pathLst>
                <a:path w="7112" h="4285" extrusionOk="0">
                  <a:moveTo>
                    <a:pt x="5300" y="0"/>
                  </a:moveTo>
                  <a:lnTo>
                    <a:pt x="1" y="1354"/>
                  </a:lnTo>
                  <a:lnTo>
                    <a:pt x="1625" y="4285"/>
                  </a:lnTo>
                  <a:lnTo>
                    <a:pt x="7112" y="2931"/>
                  </a:lnTo>
                  <a:lnTo>
                    <a:pt x="53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4527650" y="4490875"/>
              <a:ext cx="184100" cy="106600"/>
            </a:xfrm>
            <a:custGeom>
              <a:avLst/>
              <a:gdLst/>
              <a:ahLst/>
              <a:cxnLst/>
              <a:rect l="l" t="t" r="r" b="b"/>
              <a:pathLst>
                <a:path w="7364" h="4264" extrusionOk="0">
                  <a:moveTo>
                    <a:pt x="5200" y="1"/>
                  </a:moveTo>
                  <a:lnTo>
                    <a:pt x="1" y="1329"/>
                  </a:lnTo>
                  <a:lnTo>
                    <a:pt x="1982" y="4264"/>
                  </a:lnTo>
                  <a:lnTo>
                    <a:pt x="7364" y="29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4675150" y="4458325"/>
              <a:ext cx="168225" cy="101600"/>
            </a:xfrm>
            <a:custGeom>
              <a:avLst/>
              <a:gdLst/>
              <a:ahLst/>
              <a:cxnLst/>
              <a:rect l="l" t="t" r="r" b="b"/>
              <a:pathLst>
                <a:path w="6729" h="4064" extrusionOk="0">
                  <a:moveTo>
                    <a:pt x="4416" y="1"/>
                  </a:moveTo>
                  <a:lnTo>
                    <a:pt x="1" y="1124"/>
                  </a:lnTo>
                  <a:lnTo>
                    <a:pt x="2165" y="4063"/>
                  </a:lnTo>
                  <a:lnTo>
                    <a:pt x="6728" y="2931"/>
                  </a:lnTo>
                  <a:lnTo>
                    <a:pt x="44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3953950" y="4543350"/>
              <a:ext cx="128275" cy="99525"/>
            </a:xfrm>
            <a:custGeom>
              <a:avLst/>
              <a:gdLst/>
              <a:ahLst/>
              <a:cxnLst/>
              <a:rect l="l" t="t" r="r" b="b"/>
              <a:pathLst>
                <a:path w="5131" h="3981" extrusionOk="0">
                  <a:moveTo>
                    <a:pt x="3419" y="0"/>
                  </a:moveTo>
                  <a:lnTo>
                    <a:pt x="1" y="937"/>
                  </a:lnTo>
                  <a:lnTo>
                    <a:pt x="1612" y="3980"/>
                  </a:lnTo>
                  <a:lnTo>
                    <a:pt x="5130" y="3083"/>
                  </a:lnTo>
                  <a:lnTo>
                    <a:pt x="3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4135975" y="4383975"/>
              <a:ext cx="164825" cy="104650"/>
            </a:xfrm>
            <a:custGeom>
              <a:avLst/>
              <a:gdLst/>
              <a:ahLst/>
              <a:cxnLst/>
              <a:rect l="l" t="t" r="r" b="b"/>
              <a:pathLst>
                <a:path w="6593" h="4186" extrusionOk="0">
                  <a:moveTo>
                    <a:pt x="4847" y="1"/>
                  </a:moveTo>
                  <a:lnTo>
                    <a:pt x="0" y="1311"/>
                  </a:lnTo>
                  <a:lnTo>
                    <a:pt x="1594" y="4185"/>
                  </a:lnTo>
                  <a:lnTo>
                    <a:pt x="6593" y="2818"/>
                  </a:lnTo>
                  <a:lnTo>
                    <a:pt x="48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4326800" y="4432200"/>
              <a:ext cx="173650" cy="113025"/>
            </a:xfrm>
            <a:custGeom>
              <a:avLst/>
              <a:gdLst/>
              <a:ahLst/>
              <a:cxnLst/>
              <a:rect l="l" t="t" r="r" b="b"/>
              <a:pathLst>
                <a:path w="6946" h="4521" extrusionOk="0">
                  <a:moveTo>
                    <a:pt x="4738" y="1"/>
                  </a:moveTo>
                  <a:lnTo>
                    <a:pt x="1" y="1298"/>
                  </a:lnTo>
                  <a:lnTo>
                    <a:pt x="1999" y="4520"/>
                  </a:lnTo>
                  <a:lnTo>
                    <a:pt x="6946" y="3262"/>
                  </a:lnTo>
                  <a:lnTo>
                    <a:pt x="4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4007625" y="4421200"/>
              <a:ext cx="151550" cy="102475"/>
            </a:xfrm>
            <a:custGeom>
              <a:avLst/>
              <a:gdLst/>
              <a:ahLst/>
              <a:cxnLst/>
              <a:rect l="l" t="t" r="r" b="b"/>
              <a:pathLst>
                <a:path w="6062" h="4099" extrusionOk="0">
                  <a:moveTo>
                    <a:pt x="4468" y="1"/>
                  </a:moveTo>
                  <a:lnTo>
                    <a:pt x="0" y="1211"/>
                  </a:lnTo>
                  <a:lnTo>
                    <a:pt x="1603" y="4098"/>
                  </a:lnTo>
                  <a:lnTo>
                    <a:pt x="6062" y="2879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3907250" y="4455925"/>
              <a:ext cx="123800" cy="95625"/>
            </a:xfrm>
            <a:custGeom>
              <a:avLst/>
              <a:gdLst/>
              <a:ahLst/>
              <a:cxnLst/>
              <a:rect l="l" t="t" r="r" b="b"/>
              <a:pathLst>
                <a:path w="4952" h="3825" extrusionOk="0">
                  <a:moveTo>
                    <a:pt x="3349" y="1"/>
                  </a:moveTo>
                  <a:lnTo>
                    <a:pt x="1" y="907"/>
                  </a:lnTo>
                  <a:lnTo>
                    <a:pt x="1546" y="3824"/>
                  </a:lnTo>
                  <a:lnTo>
                    <a:pt x="4952" y="2892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3904000" y="4233650"/>
              <a:ext cx="156450" cy="109975"/>
            </a:xfrm>
            <a:custGeom>
              <a:avLst/>
              <a:gdLst/>
              <a:ahLst/>
              <a:cxnLst/>
              <a:rect l="l" t="t" r="r" b="b"/>
              <a:pathLst>
                <a:path w="6258" h="4399" extrusionOk="0">
                  <a:moveTo>
                    <a:pt x="4459" y="0"/>
                  </a:moveTo>
                  <a:lnTo>
                    <a:pt x="0" y="1232"/>
                  </a:lnTo>
                  <a:lnTo>
                    <a:pt x="1755" y="4398"/>
                  </a:lnTo>
                  <a:lnTo>
                    <a:pt x="6257" y="3249"/>
                  </a:lnTo>
                  <a:lnTo>
                    <a:pt x="44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4462325" y="4393675"/>
              <a:ext cx="184650" cy="115625"/>
            </a:xfrm>
            <a:custGeom>
              <a:avLst/>
              <a:gdLst/>
              <a:ahLst/>
              <a:cxnLst/>
              <a:rect l="l" t="t" r="r" b="b"/>
              <a:pathLst>
                <a:path w="7386" h="4625" extrusionOk="0">
                  <a:moveTo>
                    <a:pt x="4947" y="0"/>
                  </a:moveTo>
                  <a:lnTo>
                    <a:pt x="1" y="1354"/>
                  </a:lnTo>
                  <a:lnTo>
                    <a:pt x="2213" y="4625"/>
                  </a:lnTo>
                  <a:lnTo>
                    <a:pt x="7386" y="3310"/>
                  </a:lnTo>
                  <a:lnTo>
                    <a:pt x="49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3956250" y="4329975"/>
              <a:ext cx="154700" cy="106400"/>
            </a:xfrm>
            <a:custGeom>
              <a:avLst/>
              <a:gdLst/>
              <a:ahLst/>
              <a:cxnLst/>
              <a:rect l="l" t="t" r="r" b="b"/>
              <a:pathLst>
                <a:path w="6188" h="4256" extrusionOk="0">
                  <a:moveTo>
                    <a:pt x="4503" y="1"/>
                  </a:moveTo>
                  <a:lnTo>
                    <a:pt x="0" y="1150"/>
                  </a:lnTo>
                  <a:lnTo>
                    <a:pt x="1720" y="4255"/>
                  </a:lnTo>
                  <a:lnTo>
                    <a:pt x="6188" y="3049"/>
                  </a:lnTo>
                  <a:lnTo>
                    <a:pt x="45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4408775" y="4099425"/>
              <a:ext cx="161250" cy="110950"/>
            </a:xfrm>
            <a:custGeom>
              <a:avLst/>
              <a:gdLst/>
              <a:ahLst/>
              <a:cxnLst/>
              <a:rect l="l" t="t" r="r" b="b"/>
              <a:pathLst>
                <a:path w="6450" h="4438" extrusionOk="0">
                  <a:moveTo>
                    <a:pt x="3741" y="0"/>
                  </a:moveTo>
                  <a:lnTo>
                    <a:pt x="0" y="1032"/>
                  </a:lnTo>
                  <a:lnTo>
                    <a:pt x="2509" y="4437"/>
                  </a:lnTo>
                  <a:lnTo>
                    <a:pt x="6449" y="3431"/>
                  </a:lnTo>
                  <a:lnTo>
                    <a:pt x="3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4248975" y="3886700"/>
              <a:ext cx="124550" cy="72525"/>
            </a:xfrm>
            <a:custGeom>
              <a:avLst/>
              <a:gdLst/>
              <a:ahLst/>
              <a:cxnLst/>
              <a:rect l="l" t="t" r="r" b="b"/>
              <a:pathLst>
                <a:path w="4982" h="2901" extrusionOk="0">
                  <a:moveTo>
                    <a:pt x="3418" y="1"/>
                  </a:moveTo>
                  <a:lnTo>
                    <a:pt x="0" y="872"/>
                  </a:lnTo>
                  <a:lnTo>
                    <a:pt x="1498" y="2901"/>
                  </a:lnTo>
                  <a:lnTo>
                    <a:pt x="4982" y="1982"/>
                  </a:lnTo>
                  <a:lnTo>
                    <a:pt x="34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4207500" y="3833475"/>
              <a:ext cx="115625" cy="60450"/>
            </a:xfrm>
            <a:custGeom>
              <a:avLst/>
              <a:gdLst/>
              <a:ahLst/>
              <a:cxnLst/>
              <a:rect l="l" t="t" r="r" b="b"/>
              <a:pathLst>
                <a:path w="4625" h="2418" extrusionOk="0">
                  <a:moveTo>
                    <a:pt x="3401" y="0"/>
                  </a:moveTo>
                  <a:lnTo>
                    <a:pt x="0" y="754"/>
                  </a:lnTo>
                  <a:lnTo>
                    <a:pt x="1232" y="2417"/>
                  </a:lnTo>
                  <a:lnTo>
                    <a:pt x="4625" y="1555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>
              <a:off x="4603300" y="4360250"/>
              <a:ext cx="170825" cy="111700"/>
            </a:xfrm>
            <a:custGeom>
              <a:avLst/>
              <a:gdLst/>
              <a:ahLst/>
              <a:cxnLst/>
              <a:rect l="l" t="t" r="r" b="b"/>
              <a:pathLst>
                <a:path w="6833" h="4468" extrusionOk="0">
                  <a:moveTo>
                    <a:pt x="4194" y="0"/>
                  </a:moveTo>
                  <a:lnTo>
                    <a:pt x="1" y="1150"/>
                  </a:lnTo>
                  <a:lnTo>
                    <a:pt x="2444" y="4468"/>
                  </a:lnTo>
                  <a:lnTo>
                    <a:pt x="6833" y="3349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6"/>
            <p:cNvSpPr/>
            <p:nvPr/>
          </p:nvSpPr>
          <p:spPr>
            <a:xfrm>
              <a:off x="4297075" y="3950500"/>
              <a:ext cx="133925" cy="82750"/>
            </a:xfrm>
            <a:custGeom>
              <a:avLst/>
              <a:gdLst/>
              <a:ahLst/>
              <a:cxnLst/>
              <a:rect l="l" t="t" r="r" b="b"/>
              <a:pathLst>
                <a:path w="5357" h="3310" extrusionOk="0">
                  <a:moveTo>
                    <a:pt x="3511" y="0"/>
                  </a:moveTo>
                  <a:lnTo>
                    <a:pt x="1" y="928"/>
                  </a:lnTo>
                  <a:lnTo>
                    <a:pt x="1756" y="3310"/>
                  </a:lnTo>
                  <a:lnTo>
                    <a:pt x="5357" y="2339"/>
                  </a:lnTo>
                  <a:lnTo>
                    <a:pt x="35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4542575" y="4279150"/>
              <a:ext cx="154375" cy="95375"/>
            </a:xfrm>
            <a:custGeom>
              <a:avLst/>
              <a:gdLst/>
              <a:ahLst/>
              <a:cxnLst/>
              <a:rect l="l" t="t" r="r" b="b"/>
              <a:pathLst>
                <a:path w="6175" h="3815" extrusionOk="0">
                  <a:moveTo>
                    <a:pt x="4063" y="0"/>
                  </a:moveTo>
                  <a:lnTo>
                    <a:pt x="0" y="1102"/>
                  </a:lnTo>
                  <a:lnTo>
                    <a:pt x="2003" y="3815"/>
                  </a:lnTo>
                  <a:lnTo>
                    <a:pt x="6175" y="2674"/>
                  </a:lnTo>
                  <a:lnTo>
                    <a:pt x="40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4170925" y="3785575"/>
              <a:ext cx="110075" cy="51950"/>
            </a:xfrm>
            <a:custGeom>
              <a:avLst/>
              <a:gdLst/>
              <a:ahLst/>
              <a:cxnLst/>
              <a:rect l="l" t="t" r="r" b="b"/>
              <a:pathLst>
                <a:path w="4403" h="2078" extrusionOk="0">
                  <a:moveTo>
                    <a:pt x="3349" y="0"/>
                  </a:moveTo>
                  <a:lnTo>
                    <a:pt x="0" y="684"/>
                  </a:lnTo>
                  <a:lnTo>
                    <a:pt x="1032" y="2078"/>
                  </a:lnTo>
                  <a:lnTo>
                    <a:pt x="4402" y="1333"/>
                  </a:lnTo>
                  <a:lnTo>
                    <a:pt x="3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4351625" y="4023225"/>
              <a:ext cx="139475" cy="87550"/>
            </a:xfrm>
            <a:custGeom>
              <a:avLst/>
              <a:gdLst/>
              <a:ahLst/>
              <a:cxnLst/>
              <a:rect l="l" t="t" r="r" b="b"/>
              <a:pathLst>
                <a:path w="5579" h="3502" extrusionOk="0">
                  <a:moveTo>
                    <a:pt x="3623" y="0"/>
                  </a:moveTo>
                  <a:lnTo>
                    <a:pt x="0" y="980"/>
                  </a:lnTo>
                  <a:lnTo>
                    <a:pt x="1860" y="3501"/>
                  </a:lnTo>
                  <a:lnTo>
                    <a:pt x="5578" y="2478"/>
                  </a:lnTo>
                  <a:lnTo>
                    <a:pt x="36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4837900" y="3770125"/>
              <a:ext cx="708600" cy="563575"/>
            </a:xfrm>
            <a:custGeom>
              <a:avLst/>
              <a:gdLst/>
              <a:ahLst/>
              <a:cxnLst/>
              <a:rect l="l" t="t" r="r" b="b"/>
              <a:pathLst>
                <a:path w="28344" h="22543" extrusionOk="0">
                  <a:moveTo>
                    <a:pt x="12276" y="0"/>
                  </a:moveTo>
                  <a:lnTo>
                    <a:pt x="12276" y="6027"/>
                  </a:lnTo>
                  <a:cubicBezTo>
                    <a:pt x="11662" y="6619"/>
                    <a:pt x="10991" y="7141"/>
                    <a:pt x="10264" y="7590"/>
                  </a:cubicBezTo>
                  <a:cubicBezTo>
                    <a:pt x="9149" y="8256"/>
                    <a:pt x="1" y="9819"/>
                    <a:pt x="1" y="9819"/>
                  </a:cubicBezTo>
                  <a:lnTo>
                    <a:pt x="11605" y="22543"/>
                  </a:lnTo>
                  <a:cubicBezTo>
                    <a:pt x="11605" y="22543"/>
                    <a:pt x="22239" y="21385"/>
                    <a:pt x="25217" y="20531"/>
                  </a:cubicBezTo>
                  <a:cubicBezTo>
                    <a:pt x="28344" y="19638"/>
                    <a:pt x="27673" y="8260"/>
                    <a:pt x="27673" y="8260"/>
                  </a:cubicBezTo>
                  <a:lnTo>
                    <a:pt x="122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4822000" y="3757625"/>
              <a:ext cx="724400" cy="588600"/>
            </a:xfrm>
            <a:custGeom>
              <a:avLst/>
              <a:gdLst/>
              <a:ahLst/>
              <a:cxnLst/>
              <a:rect l="l" t="t" r="r" b="b"/>
              <a:pathLst>
                <a:path w="28976" h="23544" extrusionOk="0">
                  <a:moveTo>
                    <a:pt x="13412" y="1341"/>
                  </a:moveTo>
                  <a:lnTo>
                    <a:pt x="27826" y="9065"/>
                  </a:lnTo>
                  <a:cubicBezTo>
                    <a:pt x="27856" y="9849"/>
                    <a:pt x="27934" y="12161"/>
                    <a:pt x="27756" y="14526"/>
                  </a:cubicBezTo>
                  <a:cubicBezTo>
                    <a:pt x="27490" y="18061"/>
                    <a:pt x="26746" y="20260"/>
                    <a:pt x="25718" y="20552"/>
                  </a:cubicBezTo>
                  <a:cubicBezTo>
                    <a:pt x="23062" y="21310"/>
                    <a:pt x="14066" y="22337"/>
                    <a:pt x="12437" y="22516"/>
                  </a:cubicBezTo>
                  <a:lnTo>
                    <a:pt x="1621" y="10659"/>
                  </a:lnTo>
                  <a:cubicBezTo>
                    <a:pt x="4050" y="10228"/>
                    <a:pt x="10173" y="9109"/>
                    <a:pt x="11161" y="8521"/>
                  </a:cubicBezTo>
                  <a:cubicBezTo>
                    <a:pt x="11919" y="8051"/>
                    <a:pt x="12624" y="7502"/>
                    <a:pt x="13264" y="6884"/>
                  </a:cubicBezTo>
                  <a:cubicBezTo>
                    <a:pt x="13356" y="6788"/>
                    <a:pt x="13408" y="6662"/>
                    <a:pt x="13412" y="6531"/>
                  </a:cubicBezTo>
                  <a:lnTo>
                    <a:pt x="13412" y="1341"/>
                  </a:lnTo>
                  <a:close/>
                  <a:moveTo>
                    <a:pt x="12909" y="0"/>
                  </a:moveTo>
                  <a:cubicBezTo>
                    <a:pt x="12648" y="0"/>
                    <a:pt x="12411" y="209"/>
                    <a:pt x="12411" y="500"/>
                  </a:cubicBezTo>
                  <a:lnTo>
                    <a:pt x="12411" y="6313"/>
                  </a:lnTo>
                  <a:cubicBezTo>
                    <a:pt x="11867" y="6818"/>
                    <a:pt x="11274" y="7271"/>
                    <a:pt x="10643" y="7659"/>
                  </a:cubicBezTo>
                  <a:cubicBezTo>
                    <a:pt x="9890" y="8112"/>
                    <a:pt x="4055" y="9231"/>
                    <a:pt x="554" y="9827"/>
                  </a:cubicBezTo>
                  <a:cubicBezTo>
                    <a:pt x="162" y="9893"/>
                    <a:pt x="1" y="10363"/>
                    <a:pt x="266" y="10659"/>
                  </a:cubicBezTo>
                  <a:lnTo>
                    <a:pt x="11871" y="23378"/>
                  </a:lnTo>
                  <a:cubicBezTo>
                    <a:pt x="11967" y="23483"/>
                    <a:pt x="12102" y="23544"/>
                    <a:pt x="12241" y="23544"/>
                  </a:cubicBezTo>
                  <a:cubicBezTo>
                    <a:pt x="12259" y="23539"/>
                    <a:pt x="12280" y="23539"/>
                    <a:pt x="12298" y="23535"/>
                  </a:cubicBezTo>
                  <a:cubicBezTo>
                    <a:pt x="12733" y="23487"/>
                    <a:pt x="23005" y="22364"/>
                    <a:pt x="25992" y="21510"/>
                  </a:cubicBezTo>
                  <a:cubicBezTo>
                    <a:pt x="27534" y="21075"/>
                    <a:pt x="28435" y="18810"/>
                    <a:pt x="28753" y="14600"/>
                  </a:cubicBezTo>
                  <a:cubicBezTo>
                    <a:pt x="28975" y="11643"/>
                    <a:pt x="28810" y="8760"/>
                    <a:pt x="28810" y="8730"/>
                  </a:cubicBezTo>
                  <a:cubicBezTo>
                    <a:pt x="28797" y="8556"/>
                    <a:pt x="28701" y="8399"/>
                    <a:pt x="28544" y="8321"/>
                  </a:cubicBezTo>
                  <a:lnTo>
                    <a:pt x="13147" y="60"/>
                  </a:lnTo>
                  <a:cubicBezTo>
                    <a:pt x="13069" y="19"/>
                    <a:pt x="12988" y="0"/>
                    <a:pt x="12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5134000" y="3770125"/>
              <a:ext cx="411750" cy="511325"/>
            </a:xfrm>
            <a:custGeom>
              <a:avLst/>
              <a:gdLst/>
              <a:ahLst/>
              <a:cxnLst/>
              <a:rect l="l" t="t" r="r" b="b"/>
              <a:pathLst>
                <a:path w="16470" h="20453" extrusionOk="0">
                  <a:moveTo>
                    <a:pt x="432" y="0"/>
                  </a:moveTo>
                  <a:lnTo>
                    <a:pt x="432" y="6027"/>
                  </a:lnTo>
                  <a:cubicBezTo>
                    <a:pt x="432" y="6027"/>
                    <a:pt x="266" y="6188"/>
                    <a:pt x="1" y="6423"/>
                  </a:cubicBezTo>
                  <a:lnTo>
                    <a:pt x="13569" y="20453"/>
                  </a:lnTo>
                  <a:cubicBezTo>
                    <a:pt x="16469" y="19155"/>
                    <a:pt x="15829" y="8256"/>
                    <a:pt x="15829" y="8256"/>
                  </a:cubicBezTo>
                  <a:lnTo>
                    <a:pt x="4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5120075" y="3757625"/>
              <a:ext cx="426100" cy="536350"/>
            </a:xfrm>
            <a:custGeom>
              <a:avLst/>
              <a:gdLst/>
              <a:ahLst/>
              <a:cxnLst/>
              <a:rect l="l" t="t" r="r" b="b"/>
              <a:pathLst>
                <a:path w="17044" h="21454" extrusionOk="0">
                  <a:moveTo>
                    <a:pt x="1489" y="1341"/>
                  </a:moveTo>
                  <a:lnTo>
                    <a:pt x="15903" y="9065"/>
                  </a:lnTo>
                  <a:cubicBezTo>
                    <a:pt x="16099" y="12949"/>
                    <a:pt x="15798" y="18980"/>
                    <a:pt x="14204" y="20317"/>
                  </a:cubicBezTo>
                  <a:lnTo>
                    <a:pt x="1276" y="6945"/>
                  </a:lnTo>
                  <a:cubicBezTo>
                    <a:pt x="1315" y="6905"/>
                    <a:pt x="1337" y="6884"/>
                    <a:pt x="1337" y="6884"/>
                  </a:cubicBezTo>
                  <a:cubicBezTo>
                    <a:pt x="1433" y="6792"/>
                    <a:pt x="1489" y="6662"/>
                    <a:pt x="1489" y="6531"/>
                  </a:cubicBezTo>
                  <a:lnTo>
                    <a:pt x="1489" y="1341"/>
                  </a:lnTo>
                  <a:close/>
                  <a:moveTo>
                    <a:pt x="986" y="0"/>
                  </a:moveTo>
                  <a:cubicBezTo>
                    <a:pt x="725" y="0"/>
                    <a:pt x="488" y="209"/>
                    <a:pt x="488" y="500"/>
                  </a:cubicBezTo>
                  <a:lnTo>
                    <a:pt x="488" y="6309"/>
                  </a:lnTo>
                  <a:cubicBezTo>
                    <a:pt x="418" y="6374"/>
                    <a:pt x="331" y="6453"/>
                    <a:pt x="227" y="6544"/>
                  </a:cubicBezTo>
                  <a:cubicBezTo>
                    <a:pt x="13" y="6731"/>
                    <a:pt x="0" y="7062"/>
                    <a:pt x="196" y="7267"/>
                  </a:cubicBezTo>
                  <a:lnTo>
                    <a:pt x="13765" y="21301"/>
                  </a:lnTo>
                  <a:cubicBezTo>
                    <a:pt x="13860" y="21401"/>
                    <a:pt x="13987" y="21454"/>
                    <a:pt x="14126" y="21454"/>
                  </a:cubicBezTo>
                  <a:cubicBezTo>
                    <a:pt x="14196" y="21454"/>
                    <a:pt x="14265" y="21440"/>
                    <a:pt x="14326" y="21410"/>
                  </a:cubicBezTo>
                  <a:cubicBezTo>
                    <a:pt x="15733" y="20783"/>
                    <a:pt x="16556" y="18488"/>
                    <a:pt x="16843" y="14404"/>
                  </a:cubicBezTo>
                  <a:cubicBezTo>
                    <a:pt x="17043" y="11517"/>
                    <a:pt x="16887" y="8756"/>
                    <a:pt x="16887" y="8730"/>
                  </a:cubicBezTo>
                  <a:cubicBezTo>
                    <a:pt x="16874" y="8556"/>
                    <a:pt x="16778" y="8399"/>
                    <a:pt x="16621" y="8316"/>
                  </a:cubicBezTo>
                  <a:lnTo>
                    <a:pt x="1224" y="60"/>
                  </a:lnTo>
                  <a:cubicBezTo>
                    <a:pt x="1146" y="19"/>
                    <a:pt x="1065" y="0"/>
                    <a:pt x="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4631500" y="1845250"/>
              <a:ext cx="1216225" cy="2555400"/>
            </a:xfrm>
            <a:custGeom>
              <a:avLst/>
              <a:gdLst/>
              <a:ahLst/>
              <a:cxnLst/>
              <a:rect l="l" t="t" r="r" b="b"/>
              <a:pathLst>
                <a:path w="48649" h="102216" extrusionOk="0">
                  <a:moveTo>
                    <a:pt x="1" y="1"/>
                  </a:moveTo>
                  <a:lnTo>
                    <a:pt x="1" y="63827"/>
                  </a:lnTo>
                  <a:lnTo>
                    <a:pt x="48648" y="102216"/>
                  </a:lnTo>
                  <a:lnTo>
                    <a:pt x="48648" y="35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4618975" y="1832700"/>
              <a:ext cx="1241250" cy="2580375"/>
            </a:xfrm>
            <a:custGeom>
              <a:avLst/>
              <a:gdLst/>
              <a:ahLst/>
              <a:cxnLst/>
              <a:rect l="l" t="t" r="r" b="b"/>
              <a:pathLst>
                <a:path w="49650" h="103215" extrusionOk="0">
                  <a:moveTo>
                    <a:pt x="998" y="1043"/>
                  </a:moveTo>
                  <a:lnTo>
                    <a:pt x="48653" y="4539"/>
                  </a:lnTo>
                  <a:lnTo>
                    <a:pt x="48653" y="101686"/>
                  </a:lnTo>
                  <a:lnTo>
                    <a:pt x="998" y="64090"/>
                  </a:lnTo>
                  <a:lnTo>
                    <a:pt x="998" y="1043"/>
                  </a:lnTo>
                  <a:close/>
                  <a:moveTo>
                    <a:pt x="498" y="0"/>
                  </a:moveTo>
                  <a:cubicBezTo>
                    <a:pt x="224" y="0"/>
                    <a:pt x="1" y="224"/>
                    <a:pt x="1" y="503"/>
                  </a:cubicBezTo>
                  <a:lnTo>
                    <a:pt x="1" y="64329"/>
                  </a:lnTo>
                  <a:cubicBezTo>
                    <a:pt x="1" y="64482"/>
                    <a:pt x="71" y="64630"/>
                    <a:pt x="188" y="64721"/>
                  </a:cubicBezTo>
                  <a:lnTo>
                    <a:pt x="48840" y="103105"/>
                  </a:lnTo>
                  <a:cubicBezTo>
                    <a:pt x="48931" y="103175"/>
                    <a:pt x="49040" y="103214"/>
                    <a:pt x="49149" y="103214"/>
                  </a:cubicBezTo>
                  <a:cubicBezTo>
                    <a:pt x="49428" y="103214"/>
                    <a:pt x="49650" y="102992"/>
                    <a:pt x="49650" y="102718"/>
                  </a:cubicBezTo>
                  <a:lnTo>
                    <a:pt x="49650" y="4073"/>
                  </a:lnTo>
                  <a:cubicBezTo>
                    <a:pt x="49650" y="3808"/>
                    <a:pt x="49450" y="3590"/>
                    <a:pt x="49188" y="3572"/>
                  </a:cubicBezTo>
                  <a:lnTo>
                    <a:pt x="536" y="2"/>
                  </a:lnTo>
                  <a:cubicBezTo>
                    <a:pt x="524" y="1"/>
                    <a:pt x="511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4715100" y="1928975"/>
              <a:ext cx="1021025" cy="1975075"/>
            </a:xfrm>
            <a:custGeom>
              <a:avLst/>
              <a:gdLst/>
              <a:ahLst/>
              <a:cxnLst/>
              <a:rect l="l" t="t" r="r" b="b"/>
              <a:pathLst>
                <a:path w="40841" h="79003" extrusionOk="0">
                  <a:moveTo>
                    <a:pt x="1" y="0"/>
                  </a:moveTo>
                  <a:lnTo>
                    <a:pt x="1" y="53786"/>
                  </a:lnTo>
                  <a:lnTo>
                    <a:pt x="40841" y="79002"/>
                  </a:lnTo>
                  <a:lnTo>
                    <a:pt x="40841" y="357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4702600" y="1916400"/>
              <a:ext cx="1046050" cy="2000150"/>
            </a:xfrm>
            <a:custGeom>
              <a:avLst/>
              <a:gdLst/>
              <a:ahLst/>
              <a:cxnLst/>
              <a:rect l="l" t="t" r="r" b="b"/>
              <a:pathLst>
                <a:path w="41842" h="80006" extrusionOk="0">
                  <a:moveTo>
                    <a:pt x="1002" y="1047"/>
                  </a:moveTo>
                  <a:lnTo>
                    <a:pt x="40845" y="4531"/>
                  </a:lnTo>
                  <a:lnTo>
                    <a:pt x="40845" y="78612"/>
                  </a:lnTo>
                  <a:lnTo>
                    <a:pt x="1002" y="54010"/>
                  </a:lnTo>
                  <a:lnTo>
                    <a:pt x="1002" y="1047"/>
                  </a:lnTo>
                  <a:close/>
                  <a:moveTo>
                    <a:pt x="499" y="0"/>
                  </a:moveTo>
                  <a:cubicBezTo>
                    <a:pt x="227" y="0"/>
                    <a:pt x="0" y="222"/>
                    <a:pt x="0" y="503"/>
                  </a:cubicBezTo>
                  <a:lnTo>
                    <a:pt x="0" y="54289"/>
                  </a:lnTo>
                  <a:cubicBezTo>
                    <a:pt x="0" y="54459"/>
                    <a:pt x="92" y="54620"/>
                    <a:pt x="240" y="54711"/>
                  </a:cubicBezTo>
                  <a:lnTo>
                    <a:pt x="41080" y="79932"/>
                  </a:lnTo>
                  <a:cubicBezTo>
                    <a:pt x="41158" y="79980"/>
                    <a:pt x="41249" y="80006"/>
                    <a:pt x="41341" y="80006"/>
                  </a:cubicBezTo>
                  <a:cubicBezTo>
                    <a:pt x="41620" y="80006"/>
                    <a:pt x="41842" y="79779"/>
                    <a:pt x="41842" y="79505"/>
                  </a:cubicBezTo>
                  <a:lnTo>
                    <a:pt x="41842" y="4074"/>
                  </a:lnTo>
                  <a:cubicBezTo>
                    <a:pt x="41842" y="3812"/>
                    <a:pt x="41646" y="3599"/>
                    <a:pt x="41389" y="3573"/>
                  </a:cubicBezTo>
                  <a:lnTo>
                    <a:pt x="544" y="2"/>
                  </a:lnTo>
                  <a:cubicBezTo>
                    <a:pt x="529" y="1"/>
                    <a:pt x="514" y="0"/>
                    <a:pt x="4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847700" y="1934525"/>
              <a:ext cx="122800" cy="2466675"/>
            </a:xfrm>
            <a:custGeom>
              <a:avLst/>
              <a:gdLst/>
              <a:ahLst/>
              <a:cxnLst/>
              <a:rect l="l" t="t" r="r" b="b"/>
              <a:pathLst>
                <a:path w="4912" h="98667" extrusionOk="0">
                  <a:moveTo>
                    <a:pt x="0" y="0"/>
                  </a:moveTo>
                  <a:lnTo>
                    <a:pt x="0" y="98667"/>
                  </a:lnTo>
                  <a:lnTo>
                    <a:pt x="4912" y="98667"/>
                  </a:lnTo>
                  <a:lnTo>
                    <a:pt x="49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835275" y="1922000"/>
              <a:ext cx="147750" cy="2491725"/>
            </a:xfrm>
            <a:custGeom>
              <a:avLst/>
              <a:gdLst/>
              <a:ahLst/>
              <a:cxnLst/>
              <a:rect l="l" t="t" r="r" b="b"/>
              <a:pathLst>
                <a:path w="5910" h="99669" extrusionOk="0">
                  <a:moveTo>
                    <a:pt x="4908" y="1002"/>
                  </a:moveTo>
                  <a:lnTo>
                    <a:pt x="4908" y="98667"/>
                  </a:lnTo>
                  <a:lnTo>
                    <a:pt x="1002" y="98667"/>
                  </a:lnTo>
                  <a:lnTo>
                    <a:pt x="1002" y="1002"/>
                  </a:lnTo>
                  <a:close/>
                  <a:moveTo>
                    <a:pt x="497" y="0"/>
                  </a:moveTo>
                  <a:cubicBezTo>
                    <a:pt x="223" y="0"/>
                    <a:pt x="1" y="227"/>
                    <a:pt x="1" y="501"/>
                  </a:cubicBezTo>
                  <a:lnTo>
                    <a:pt x="1" y="99168"/>
                  </a:lnTo>
                  <a:cubicBezTo>
                    <a:pt x="1" y="99442"/>
                    <a:pt x="223" y="99668"/>
                    <a:pt x="497" y="99668"/>
                  </a:cubicBezTo>
                  <a:lnTo>
                    <a:pt x="5409" y="99668"/>
                  </a:lnTo>
                  <a:cubicBezTo>
                    <a:pt x="5683" y="99668"/>
                    <a:pt x="5910" y="99442"/>
                    <a:pt x="5910" y="99168"/>
                  </a:cubicBezTo>
                  <a:lnTo>
                    <a:pt x="5910" y="501"/>
                  </a:lnTo>
                  <a:cubicBezTo>
                    <a:pt x="5910" y="227"/>
                    <a:pt x="5683" y="0"/>
                    <a:pt x="5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4782050" y="2012675"/>
              <a:ext cx="859275" cy="1684975"/>
            </a:xfrm>
            <a:custGeom>
              <a:avLst/>
              <a:gdLst/>
              <a:ahLst/>
              <a:cxnLst/>
              <a:rect l="l" t="t" r="r" b="b"/>
              <a:pathLst>
                <a:path w="34371" h="67399" extrusionOk="0">
                  <a:moveTo>
                    <a:pt x="1" y="1"/>
                  </a:moveTo>
                  <a:lnTo>
                    <a:pt x="227" y="47982"/>
                  </a:lnTo>
                  <a:lnTo>
                    <a:pt x="34370" y="67398"/>
                  </a:lnTo>
                  <a:lnTo>
                    <a:pt x="34370" y="7982"/>
                  </a:lnTo>
                  <a:lnTo>
                    <a:pt x="10939" y="4433"/>
                  </a:lnTo>
                  <a:lnTo>
                    <a:pt x="9376" y="11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4769550" y="2000075"/>
              <a:ext cx="884275" cy="1710075"/>
            </a:xfrm>
            <a:custGeom>
              <a:avLst/>
              <a:gdLst/>
              <a:ahLst/>
              <a:cxnLst/>
              <a:rect l="l" t="t" r="r" b="b"/>
              <a:pathLst>
                <a:path w="35371" h="68403" extrusionOk="0">
                  <a:moveTo>
                    <a:pt x="1006" y="1066"/>
                  </a:moveTo>
                  <a:lnTo>
                    <a:pt x="9541" y="2081"/>
                  </a:lnTo>
                  <a:lnTo>
                    <a:pt x="10986" y="5151"/>
                  </a:lnTo>
                  <a:cubicBezTo>
                    <a:pt x="11056" y="5299"/>
                    <a:pt x="11200" y="5408"/>
                    <a:pt x="11365" y="5429"/>
                  </a:cubicBezTo>
                  <a:lnTo>
                    <a:pt x="34374" y="8913"/>
                  </a:lnTo>
                  <a:lnTo>
                    <a:pt x="34374" y="67040"/>
                  </a:lnTo>
                  <a:lnTo>
                    <a:pt x="1224" y="48194"/>
                  </a:lnTo>
                  <a:lnTo>
                    <a:pt x="1006" y="1066"/>
                  </a:lnTo>
                  <a:close/>
                  <a:moveTo>
                    <a:pt x="503" y="0"/>
                  </a:moveTo>
                  <a:cubicBezTo>
                    <a:pt x="228" y="0"/>
                    <a:pt x="0" y="224"/>
                    <a:pt x="4" y="505"/>
                  </a:cubicBezTo>
                  <a:lnTo>
                    <a:pt x="226" y="48486"/>
                  </a:lnTo>
                  <a:cubicBezTo>
                    <a:pt x="226" y="48664"/>
                    <a:pt x="322" y="48830"/>
                    <a:pt x="479" y="48921"/>
                  </a:cubicBezTo>
                  <a:lnTo>
                    <a:pt x="34622" y="68338"/>
                  </a:lnTo>
                  <a:cubicBezTo>
                    <a:pt x="34700" y="68377"/>
                    <a:pt x="34783" y="68403"/>
                    <a:pt x="34870" y="68403"/>
                  </a:cubicBezTo>
                  <a:cubicBezTo>
                    <a:pt x="35149" y="68403"/>
                    <a:pt x="35371" y="68176"/>
                    <a:pt x="35371" y="67902"/>
                  </a:cubicBezTo>
                  <a:lnTo>
                    <a:pt x="35371" y="8486"/>
                  </a:lnTo>
                  <a:cubicBezTo>
                    <a:pt x="35371" y="8238"/>
                    <a:pt x="35188" y="8029"/>
                    <a:pt x="34944" y="7990"/>
                  </a:cubicBezTo>
                  <a:lnTo>
                    <a:pt x="11779" y="4485"/>
                  </a:lnTo>
                  <a:lnTo>
                    <a:pt x="10329" y="1406"/>
                  </a:lnTo>
                  <a:cubicBezTo>
                    <a:pt x="10255" y="1249"/>
                    <a:pt x="10107" y="1140"/>
                    <a:pt x="9932" y="1123"/>
                  </a:cubicBezTo>
                  <a:lnTo>
                    <a:pt x="562" y="4"/>
                  </a:lnTo>
                  <a:cubicBezTo>
                    <a:pt x="542" y="2"/>
                    <a:pt x="522" y="0"/>
                    <a:pt x="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4837900" y="2157675"/>
              <a:ext cx="753225" cy="1422725"/>
            </a:xfrm>
            <a:custGeom>
              <a:avLst/>
              <a:gdLst/>
              <a:ahLst/>
              <a:cxnLst/>
              <a:rect l="l" t="t" r="r" b="b"/>
              <a:pathLst>
                <a:path w="30129" h="56909" extrusionOk="0">
                  <a:moveTo>
                    <a:pt x="1" y="1"/>
                  </a:moveTo>
                  <a:lnTo>
                    <a:pt x="1" y="40841"/>
                  </a:lnTo>
                  <a:lnTo>
                    <a:pt x="30129" y="56908"/>
                  </a:lnTo>
                  <a:lnTo>
                    <a:pt x="30129" y="535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4825375" y="2145275"/>
              <a:ext cx="778275" cy="1447650"/>
            </a:xfrm>
            <a:custGeom>
              <a:avLst/>
              <a:gdLst/>
              <a:ahLst/>
              <a:cxnLst/>
              <a:rect l="l" t="t" r="r" b="b"/>
              <a:pathLst>
                <a:path w="31131" h="57906" extrusionOk="0">
                  <a:moveTo>
                    <a:pt x="1002" y="1093"/>
                  </a:moveTo>
                  <a:lnTo>
                    <a:pt x="30129" y="6271"/>
                  </a:lnTo>
                  <a:lnTo>
                    <a:pt x="30129" y="56573"/>
                  </a:lnTo>
                  <a:lnTo>
                    <a:pt x="1002" y="41036"/>
                  </a:lnTo>
                  <a:lnTo>
                    <a:pt x="1002" y="1093"/>
                  </a:lnTo>
                  <a:close/>
                  <a:moveTo>
                    <a:pt x="497" y="1"/>
                  </a:moveTo>
                  <a:cubicBezTo>
                    <a:pt x="230" y="1"/>
                    <a:pt x="1" y="219"/>
                    <a:pt x="1" y="497"/>
                  </a:cubicBezTo>
                  <a:lnTo>
                    <a:pt x="1" y="41337"/>
                  </a:lnTo>
                  <a:cubicBezTo>
                    <a:pt x="1" y="41524"/>
                    <a:pt x="105" y="41694"/>
                    <a:pt x="266" y="41781"/>
                  </a:cubicBezTo>
                  <a:lnTo>
                    <a:pt x="30395" y="57849"/>
                  </a:lnTo>
                  <a:cubicBezTo>
                    <a:pt x="30464" y="57888"/>
                    <a:pt x="30547" y="57905"/>
                    <a:pt x="30630" y="57905"/>
                  </a:cubicBezTo>
                  <a:cubicBezTo>
                    <a:pt x="30721" y="57905"/>
                    <a:pt x="30808" y="57883"/>
                    <a:pt x="30887" y="57836"/>
                  </a:cubicBezTo>
                  <a:cubicBezTo>
                    <a:pt x="31039" y="57744"/>
                    <a:pt x="31131" y="57583"/>
                    <a:pt x="31131" y="57404"/>
                  </a:cubicBezTo>
                  <a:lnTo>
                    <a:pt x="31131" y="5853"/>
                  </a:lnTo>
                  <a:cubicBezTo>
                    <a:pt x="31131" y="5613"/>
                    <a:pt x="30956" y="5404"/>
                    <a:pt x="30717" y="5365"/>
                  </a:cubicBezTo>
                  <a:lnTo>
                    <a:pt x="589" y="9"/>
                  </a:lnTo>
                  <a:cubicBezTo>
                    <a:pt x="558" y="3"/>
                    <a:pt x="527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4947850" y="2616000"/>
              <a:ext cx="483250" cy="546050"/>
            </a:xfrm>
            <a:custGeom>
              <a:avLst/>
              <a:gdLst/>
              <a:ahLst/>
              <a:cxnLst/>
              <a:rect l="l" t="t" r="r" b="b"/>
              <a:pathLst>
                <a:path w="19330" h="21842" extrusionOk="0">
                  <a:moveTo>
                    <a:pt x="8035" y="0"/>
                  </a:moveTo>
                  <a:cubicBezTo>
                    <a:pt x="7383" y="0"/>
                    <a:pt x="6736" y="102"/>
                    <a:pt x="6105" y="313"/>
                  </a:cubicBezTo>
                  <a:cubicBezTo>
                    <a:pt x="1851" y="1742"/>
                    <a:pt x="1" y="7646"/>
                    <a:pt x="1969" y="13503"/>
                  </a:cubicBezTo>
                  <a:cubicBezTo>
                    <a:pt x="3645" y="18495"/>
                    <a:pt x="7549" y="21841"/>
                    <a:pt x="11298" y="21841"/>
                  </a:cubicBezTo>
                  <a:cubicBezTo>
                    <a:pt x="11951" y="21841"/>
                    <a:pt x="12599" y="21740"/>
                    <a:pt x="13229" y="21528"/>
                  </a:cubicBezTo>
                  <a:cubicBezTo>
                    <a:pt x="17479" y="20104"/>
                    <a:pt x="19330" y="14195"/>
                    <a:pt x="17362" y="8338"/>
                  </a:cubicBezTo>
                  <a:cubicBezTo>
                    <a:pt x="15685" y="3346"/>
                    <a:pt x="11782" y="0"/>
                    <a:pt x="8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057900" y="2720725"/>
              <a:ext cx="235400" cy="352175"/>
            </a:xfrm>
            <a:custGeom>
              <a:avLst/>
              <a:gdLst/>
              <a:ahLst/>
              <a:cxnLst/>
              <a:rect l="l" t="t" r="r" b="b"/>
              <a:pathLst>
                <a:path w="9416" h="14087" extrusionOk="0">
                  <a:moveTo>
                    <a:pt x="966" y="1"/>
                  </a:moveTo>
                  <a:cubicBezTo>
                    <a:pt x="780" y="1"/>
                    <a:pt x="602" y="66"/>
                    <a:pt x="454" y="204"/>
                  </a:cubicBezTo>
                  <a:cubicBezTo>
                    <a:pt x="23" y="601"/>
                    <a:pt x="1" y="1445"/>
                    <a:pt x="397" y="2085"/>
                  </a:cubicBezTo>
                  <a:lnTo>
                    <a:pt x="3258" y="6684"/>
                  </a:lnTo>
                  <a:lnTo>
                    <a:pt x="397" y="9858"/>
                  </a:lnTo>
                  <a:cubicBezTo>
                    <a:pt x="1" y="10298"/>
                    <a:pt x="23" y="11151"/>
                    <a:pt x="454" y="11761"/>
                  </a:cubicBezTo>
                  <a:cubicBezTo>
                    <a:pt x="658" y="12053"/>
                    <a:pt x="915" y="12236"/>
                    <a:pt x="1172" y="12301"/>
                  </a:cubicBezTo>
                  <a:cubicBezTo>
                    <a:pt x="1239" y="12319"/>
                    <a:pt x="1308" y="12329"/>
                    <a:pt x="1375" y="12329"/>
                  </a:cubicBezTo>
                  <a:cubicBezTo>
                    <a:pt x="1592" y="12329"/>
                    <a:pt x="1802" y="12235"/>
                    <a:pt x="1952" y="12066"/>
                  </a:cubicBezTo>
                  <a:lnTo>
                    <a:pt x="4708" y="9009"/>
                  </a:lnTo>
                  <a:lnTo>
                    <a:pt x="7464" y="13437"/>
                  </a:lnTo>
                  <a:cubicBezTo>
                    <a:pt x="7673" y="13773"/>
                    <a:pt x="7956" y="13986"/>
                    <a:pt x="8244" y="14060"/>
                  </a:cubicBezTo>
                  <a:cubicBezTo>
                    <a:pt x="8309" y="14078"/>
                    <a:pt x="8375" y="14087"/>
                    <a:pt x="8441" y="14087"/>
                  </a:cubicBezTo>
                  <a:cubicBezTo>
                    <a:pt x="8632" y="14087"/>
                    <a:pt x="8820" y="14014"/>
                    <a:pt x="8962" y="13882"/>
                  </a:cubicBezTo>
                  <a:cubicBezTo>
                    <a:pt x="9393" y="13481"/>
                    <a:pt x="9415" y="12641"/>
                    <a:pt x="9019" y="12000"/>
                  </a:cubicBezTo>
                  <a:lnTo>
                    <a:pt x="6158" y="7402"/>
                  </a:lnTo>
                  <a:lnTo>
                    <a:pt x="9019" y="4228"/>
                  </a:lnTo>
                  <a:cubicBezTo>
                    <a:pt x="9415" y="3788"/>
                    <a:pt x="9393" y="2935"/>
                    <a:pt x="8962" y="2325"/>
                  </a:cubicBezTo>
                  <a:cubicBezTo>
                    <a:pt x="8705" y="1957"/>
                    <a:pt x="8358" y="1762"/>
                    <a:pt x="8036" y="1762"/>
                  </a:cubicBezTo>
                  <a:cubicBezTo>
                    <a:pt x="7824" y="1762"/>
                    <a:pt x="7623" y="1846"/>
                    <a:pt x="7464" y="2020"/>
                  </a:cubicBezTo>
                  <a:lnTo>
                    <a:pt x="4708" y="5081"/>
                  </a:lnTo>
                  <a:lnTo>
                    <a:pt x="1952" y="649"/>
                  </a:lnTo>
                  <a:cubicBezTo>
                    <a:pt x="1690" y="231"/>
                    <a:pt x="1315" y="1"/>
                    <a:pt x="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4957550" y="2491050"/>
              <a:ext cx="449275" cy="149025"/>
            </a:xfrm>
            <a:custGeom>
              <a:avLst/>
              <a:gdLst/>
              <a:ahLst/>
              <a:cxnLst/>
              <a:rect l="l" t="t" r="r" b="b"/>
              <a:pathLst>
                <a:path w="17971" h="5961" extrusionOk="0">
                  <a:moveTo>
                    <a:pt x="557" y="0"/>
                  </a:moveTo>
                  <a:cubicBezTo>
                    <a:pt x="342" y="0"/>
                    <a:pt x="142" y="142"/>
                    <a:pt x="78" y="360"/>
                  </a:cubicBezTo>
                  <a:cubicBezTo>
                    <a:pt x="0" y="630"/>
                    <a:pt x="157" y="909"/>
                    <a:pt x="427" y="983"/>
                  </a:cubicBezTo>
                  <a:lnTo>
                    <a:pt x="17300" y="5938"/>
                  </a:lnTo>
                  <a:cubicBezTo>
                    <a:pt x="17348" y="5951"/>
                    <a:pt x="17396" y="5960"/>
                    <a:pt x="17444" y="5960"/>
                  </a:cubicBezTo>
                  <a:cubicBezTo>
                    <a:pt x="17692" y="5960"/>
                    <a:pt x="17901" y="5777"/>
                    <a:pt x="17936" y="5529"/>
                  </a:cubicBezTo>
                  <a:cubicBezTo>
                    <a:pt x="17971" y="5285"/>
                    <a:pt x="17823" y="5050"/>
                    <a:pt x="17583" y="4980"/>
                  </a:cubicBezTo>
                  <a:lnTo>
                    <a:pt x="710" y="25"/>
                  </a:lnTo>
                  <a:cubicBezTo>
                    <a:pt x="659" y="8"/>
                    <a:pt x="608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4940875" y="2373875"/>
              <a:ext cx="574050" cy="177675"/>
            </a:xfrm>
            <a:custGeom>
              <a:avLst/>
              <a:gdLst/>
              <a:ahLst/>
              <a:cxnLst/>
              <a:rect l="l" t="t" r="r" b="b"/>
              <a:pathLst>
                <a:path w="22962" h="7107" extrusionOk="0">
                  <a:moveTo>
                    <a:pt x="555" y="0"/>
                  </a:moveTo>
                  <a:cubicBezTo>
                    <a:pt x="337" y="0"/>
                    <a:pt x="139" y="145"/>
                    <a:pt x="75" y="366"/>
                  </a:cubicBezTo>
                  <a:cubicBezTo>
                    <a:pt x="1" y="636"/>
                    <a:pt x="162" y="915"/>
                    <a:pt x="432" y="985"/>
                  </a:cubicBezTo>
                  <a:lnTo>
                    <a:pt x="22300" y="7090"/>
                  </a:lnTo>
                  <a:cubicBezTo>
                    <a:pt x="22343" y="7103"/>
                    <a:pt x="22391" y="7107"/>
                    <a:pt x="22435" y="7107"/>
                  </a:cubicBezTo>
                  <a:cubicBezTo>
                    <a:pt x="22683" y="7103"/>
                    <a:pt x="22892" y="6920"/>
                    <a:pt x="22927" y="6672"/>
                  </a:cubicBezTo>
                  <a:cubicBezTo>
                    <a:pt x="22962" y="6428"/>
                    <a:pt x="22809" y="6193"/>
                    <a:pt x="22570" y="6127"/>
                  </a:cubicBezTo>
                  <a:lnTo>
                    <a:pt x="702" y="22"/>
                  </a:lnTo>
                  <a:cubicBezTo>
                    <a:pt x="653" y="7"/>
                    <a:pt x="604" y="0"/>
                    <a:pt x="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4867850" y="5014950"/>
              <a:ext cx="787875" cy="254875"/>
            </a:xfrm>
            <a:custGeom>
              <a:avLst/>
              <a:gdLst/>
              <a:ahLst/>
              <a:cxnLst/>
              <a:rect l="l" t="t" r="r" b="b"/>
              <a:pathLst>
                <a:path w="31515" h="10195" extrusionOk="0">
                  <a:moveTo>
                    <a:pt x="19684" y="1"/>
                  </a:moveTo>
                  <a:cubicBezTo>
                    <a:pt x="19320" y="1"/>
                    <a:pt x="18945" y="7"/>
                    <a:pt x="18559" y="22"/>
                  </a:cubicBezTo>
                  <a:cubicBezTo>
                    <a:pt x="18559" y="22"/>
                    <a:pt x="7899" y="1010"/>
                    <a:pt x="3950" y="4167"/>
                  </a:cubicBezTo>
                  <a:cubicBezTo>
                    <a:pt x="0" y="7328"/>
                    <a:pt x="2961" y="8904"/>
                    <a:pt x="6715" y="9893"/>
                  </a:cubicBezTo>
                  <a:cubicBezTo>
                    <a:pt x="7499" y="10100"/>
                    <a:pt x="8854" y="10194"/>
                    <a:pt x="10526" y="10194"/>
                  </a:cubicBezTo>
                  <a:cubicBezTo>
                    <a:pt x="16846" y="10194"/>
                    <a:pt x="27700" y="8846"/>
                    <a:pt x="29419" y="7128"/>
                  </a:cubicBezTo>
                  <a:cubicBezTo>
                    <a:pt x="31514" y="5037"/>
                    <a:pt x="29568" y="1"/>
                    <a:pt x="196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4902675" y="5002450"/>
              <a:ext cx="738525" cy="279875"/>
            </a:xfrm>
            <a:custGeom>
              <a:avLst/>
              <a:gdLst/>
              <a:ahLst/>
              <a:cxnLst/>
              <a:rect l="l" t="t" r="r" b="b"/>
              <a:pathLst>
                <a:path w="29541" h="11195" extrusionOk="0">
                  <a:moveTo>
                    <a:pt x="18181" y="1004"/>
                  </a:moveTo>
                  <a:cubicBezTo>
                    <a:pt x="22336" y="1004"/>
                    <a:pt x="26849" y="1977"/>
                    <a:pt x="28052" y="4741"/>
                  </a:cubicBezTo>
                  <a:cubicBezTo>
                    <a:pt x="28461" y="5681"/>
                    <a:pt x="28317" y="6626"/>
                    <a:pt x="27673" y="7275"/>
                  </a:cubicBezTo>
                  <a:cubicBezTo>
                    <a:pt x="26802" y="8146"/>
                    <a:pt x="22696" y="9095"/>
                    <a:pt x="17209" y="9701"/>
                  </a:cubicBezTo>
                  <a:cubicBezTo>
                    <a:pt x="14230" y="10029"/>
                    <a:pt x="11374" y="10197"/>
                    <a:pt x="9154" y="10197"/>
                  </a:cubicBezTo>
                  <a:cubicBezTo>
                    <a:pt x="7487" y="10197"/>
                    <a:pt x="6178" y="10102"/>
                    <a:pt x="5444" y="9910"/>
                  </a:cubicBezTo>
                  <a:cubicBezTo>
                    <a:pt x="2813" y="9217"/>
                    <a:pt x="1385" y="8425"/>
                    <a:pt x="1202" y="7554"/>
                  </a:cubicBezTo>
                  <a:cubicBezTo>
                    <a:pt x="1028" y="6731"/>
                    <a:pt x="2012" y="5742"/>
                    <a:pt x="2866" y="5059"/>
                  </a:cubicBezTo>
                  <a:cubicBezTo>
                    <a:pt x="6589" y="2080"/>
                    <a:pt x="16765" y="1061"/>
                    <a:pt x="17196" y="1022"/>
                  </a:cubicBezTo>
                  <a:lnTo>
                    <a:pt x="17200" y="1022"/>
                  </a:lnTo>
                  <a:cubicBezTo>
                    <a:pt x="17524" y="1010"/>
                    <a:pt x="17851" y="1004"/>
                    <a:pt x="18181" y="1004"/>
                  </a:cubicBezTo>
                  <a:close/>
                  <a:moveTo>
                    <a:pt x="18280" y="0"/>
                  </a:moveTo>
                  <a:cubicBezTo>
                    <a:pt x="17911" y="0"/>
                    <a:pt x="17533" y="7"/>
                    <a:pt x="17148" y="21"/>
                  </a:cubicBezTo>
                  <a:lnTo>
                    <a:pt x="17122" y="21"/>
                  </a:lnTo>
                  <a:cubicBezTo>
                    <a:pt x="16678" y="64"/>
                    <a:pt x="6262" y="1061"/>
                    <a:pt x="2243" y="4275"/>
                  </a:cubicBezTo>
                  <a:cubicBezTo>
                    <a:pt x="658" y="5546"/>
                    <a:pt x="0" y="6683"/>
                    <a:pt x="227" y="7759"/>
                  </a:cubicBezTo>
                  <a:cubicBezTo>
                    <a:pt x="501" y="9069"/>
                    <a:pt x="2082" y="10062"/>
                    <a:pt x="5191" y="10876"/>
                  </a:cubicBezTo>
                  <a:cubicBezTo>
                    <a:pt x="5931" y="11072"/>
                    <a:pt x="7316" y="11194"/>
                    <a:pt x="9249" y="11194"/>
                  </a:cubicBezTo>
                  <a:cubicBezTo>
                    <a:pt x="11344" y="11194"/>
                    <a:pt x="14074" y="11050"/>
                    <a:pt x="17322" y="10693"/>
                  </a:cubicBezTo>
                  <a:cubicBezTo>
                    <a:pt x="20140" y="10384"/>
                    <a:pt x="26867" y="9500"/>
                    <a:pt x="28378" y="7985"/>
                  </a:cubicBezTo>
                  <a:cubicBezTo>
                    <a:pt x="29314" y="7049"/>
                    <a:pt x="29541" y="5651"/>
                    <a:pt x="28970" y="4340"/>
                  </a:cubicBezTo>
                  <a:cubicBezTo>
                    <a:pt x="28570" y="3426"/>
                    <a:pt x="27616" y="2133"/>
                    <a:pt x="25317" y="1175"/>
                  </a:cubicBezTo>
                  <a:cubicBezTo>
                    <a:pt x="23447" y="394"/>
                    <a:pt x="21085" y="0"/>
                    <a:pt x="18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057250" y="5153600"/>
              <a:ext cx="564575" cy="116200"/>
            </a:xfrm>
            <a:custGeom>
              <a:avLst/>
              <a:gdLst/>
              <a:ahLst/>
              <a:cxnLst/>
              <a:rect l="l" t="t" r="r" b="b"/>
              <a:pathLst>
                <a:path w="22583" h="4648" extrusionOk="0">
                  <a:moveTo>
                    <a:pt x="21470" y="0"/>
                  </a:moveTo>
                  <a:cubicBezTo>
                    <a:pt x="16857" y="0"/>
                    <a:pt x="11124" y="1309"/>
                    <a:pt x="5849" y="2967"/>
                  </a:cubicBezTo>
                  <a:cubicBezTo>
                    <a:pt x="3928" y="3576"/>
                    <a:pt x="1978" y="4090"/>
                    <a:pt x="1" y="4504"/>
                  </a:cubicBezTo>
                  <a:cubicBezTo>
                    <a:pt x="773" y="4601"/>
                    <a:pt x="1786" y="4647"/>
                    <a:pt x="2953" y="4647"/>
                  </a:cubicBezTo>
                  <a:cubicBezTo>
                    <a:pt x="9276" y="4647"/>
                    <a:pt x="20126" y="3302"/>
                    <a:pt x="21843" y="1582"/>
                  </a:cubicBezTo>
                  <a:cubicBezTo>
                    <a:pt x="22261" y="1164"/>
                    <a:pt x="22522" y="615"/>
                    <a:pt x="22583" y="27"/>
                  </a:cubicBezTo>
                  <a:cubicBezTo>
                    <a:pt x="22220" y="9"/>
                    <a:pt x="21849" y="0"/>
                    <a:pt x="2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040925" y="5141075"/>
              <a:ext cx="594075" cy="141250"/>
            </a:xfrm>
            <a:custGeom>
              <a:avLst/>
              <a:gdLst/>
              <a:ahLst/>
              <a:cxnLst/>
              <a:rect l="l" t="t" r="r" b="b"/>
              <a:pathLst>
                <a:path w="23763" h="5650" extrusionOk="0">
                  <a:moveTo>
                    <a:pt x="22125" y="999"/>
                  </a:moveTo>
                  <a:cubicBezTo>
                    <a:pt x="22291" y="999"/>
                    <a:pt x="22452" y="1003"/>
                    <a:pt x="22613" y="1003"/>
                  </a:cubicBezTo>
                  <a:cubicBezTo>
                    <a:pt x="22509" y="1277"/>
                    <a:pt x="22347" y="1526"/>
                    <a:pt x="22143" y="1730"/>
                  </a:cubicBezTo>
                  <a:cubicBezTo>
                    <a:pt x="21337" y="2536"/>
                    <a:pt x="17597" y="3441"/>
                    <a:pt x="12611" y="4047"/>
                  </a:cubicBezTo>
                  <a:cubicBezTo>
                    <a:pt x="9641" y="4404"/>
                    <a:pt x="6667" y="4613"/>
                    <a:pt x="4272" y="4643"/>
                  </a:cubicBezTo>
                  <a:cubicBezTo>
                    <a:pt x="5052" y="4430"/>
                    <a:pt x="5844" y="4199"/>
                    <a:pt x="6654" y="3942"/>
                  </a:cubicBezTo>
                  <a:cubicBezTo>
                    <a:pt x="11022" y="2571"/>
                    <a:pt x="17118" y="999"/>
                    <a:pt x="22125" y="999"/>
                  </a:cubicBezTo>
                  <a:close/>
                  <a:moveTo>
                    <a:pt x="22135" y="0"/>
                  </a:moveTo>
                  <a:cubicBezTo>
                    <a:pt x="16993" y="0"/>
                    <a:pt x="10792" y="1599"/>
                    <a:pt x="6354" y="2993"/>
                  </a:cubicBezTo>
                  <a:cubicBezTo>
                    <a:pt x="4446" y="3598"/>
                    <a:pt x="2513" y="4108"/>
                    <a:pt x="554" y="4517"/>
                  </a:cubicBezTo>
                  <a:cubicBezTo>
                    <a:pt x="1" y="4630"/>
                    <a:pt x="31" y="5431"/>
                    <a:pt x="593" y="5501"/>
                  </a:cubicBezTo>
                  <a:cubicBezTo>
                    <a:pt x="1377" y="5601"/>
                    <a:pt x="2409" y="5649"/>
                    <a:pt x="3615" y="5649"/>
                  </a:cubicBezTo>
                  <a:cubicBezTo>
                    <a:pt x="6158" y="5649"/>
                    <a:pt x="9454" y="5440"/>
                    <a:pt x="12733" y="5044"/>
                  </a:cubicBezTo>
                  <a:cubicBezTo>
                    <a:pt x="20170" y="4143"/>
                    <a:pt x="22265" y="3028"/>
                    <a:pt x="22848" y="2440"/>
                  </a:cubicBezTo>
                  <a:cubicBezTo>
                    <a:pt x="23349" y="1939"/>
                    <a:pt x="23663" y="1282"/>
                    <a:pt x="23732" y="576"/>
                  </a:cubicBezTo>
                  <a:cubicBezTo>
                    <a:pt x="23763" y="293"/>
                    <a:pt x="23545" y="41"/>
                    <a:pt x="23262" y="28"/>
                  </a:cubicBezTo>
                  <a:cubicBezTo>
                    <a:pt x="22893" y="9"/>
                    <a:pt x="22517" y="0"/>
                    <a:pt x="22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4367950" y="2070250"/>
              <a:ext cx="231475" cy="134475"/>
            </a:xfrm>
            <a:custGeom>
              <a:avLst/>
              <a:gdLst/>
              <a:ahLst/>
              <a:cxnLst/>
              <a:rect l="l" t="t" r="r" b="b"/>
              <a:pathLst>
                <a:path w="9259" h="5379" extrusionOk="0">
                  <a:moveTo>
                    <a:pt x="764" y="0"/>
                  </a:moveTo>
                  <a:cubicBezTo>
                    <a:pt x="521" y="0"/>
                    <a:pt x="288" y="132"/>
                    <a:pt x="170" y="358"/>
                  </a:cubicBezTo>
                  <a:cubicBezTo>
                    <a:pt x="1" y="680"/>
                    <a:pt x="123" y="1077"/>
                    <a:pt x="440" y="1251"/>
                  </a:cubicBezTo>
                  <a:lnTo>
                    <a:pt x="8226" y="5305"/>
                  </a:lnTo>
                  <a:cubicBezTo>
                    <a:pt x="8322" y="5353"/>
                    <a:pt x="8426" y="5379"/>
                    <a:pt x="8535" y="5379"/>
                  </a:cubicBezTo>
                  <a:cubicBezTo>
                    <a:pt x="8844" y="5379"/>
                    <a:pt x="9110" y="5170"/>
                    <a:pt x="9184" y="4869"/>
                  </a:cubicBezTo>
                  <a:cubicBezTo>
                    <a:pt x="9258" y="4569"/>
                    <a:pt x="9119" y="4260"/>
                    <a:pt x="8844" y="4120"/>
                  </a:cubicBezTo>
                  <a:lnTo>
                    <a:pt x="1054" y="66"/>
                  </a:lnTo>
                  <a:cubicBezTo>
                    <a:pt x="961" y="21"/>
                    <a:pt x="861" y="0"/>
                    <a:pt x="76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4256050" y="2012050"/>
              <a:ext cx="94625" cy="63350"/>
            </a:xfrm>
            <a:custGeom>
              <a:avLst/>
              <a:gdLst/>
              <a:ahLst/>
              <a:cxnLst/>
              <a:rect l="l" t="t" r="r" b="b"/>
              <a:pathLst>
                <a:path w="3785" h="2534" extrusionOk="0">
                  <a:moveTo>
                    <a:pt x="756" y="0"/>
                  </a:moveTo>
                  <a:cubicBezTo>
                    <a:pt x="514" y="0"/>
                    <a:pt x="283" y="132"/>
                    <a:pt x="166" y="361"/>
                  </a:cubicBezTo>
                  <a:cubicBezTo>
                    <a:pt x="0" y="679"/>
                    <a:pt x="118" y="1075"/>
                    <a:pt x="436" y="1249"/>
                  </a:cubicBezTo>
                  <a:lnTo>
                    <a:pt x="2757" y="2460"/>
                  </a:lnTo>
                  <a:cubicBezTo>
                    <a:pt x="2852" y="2508"/>
                    <a:pt x="2957" y="2534"/>
                    <a:pt x="3066" y="2534"/>
                  </a:cubicBezTo>
                  <a:cubicBezTo>
                    <a:pt x="3371" y="2534"/>
                    <a:pt x="3641" y="2325"/>
                    <a:pt x="3710" y="2024"/>
                  </a:cubicBezTo>
                  <a:cubicBezTo>
                    <a:pt x="3784" y="1728"/>
                    <a:pt x="3645" y="1415"/>
                    <a:pt x="3371" y="1275"/>
                  </a:cubicBezTo>
                  <a:lnTo>
                    <a:pt x="1050" y="69"/>
                  </a:lnTo>
                  <a:cubicBezTo>
                    <a:pt x="955" y="22"/>
                    <a:pt x="854" y="0"/>
                    <a:pt x="75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4412250" y="2580950"/>
              <a:ext cx="100400" cy="40925"/>
            </a:xfrm>
            <a:custGeom>
              <a:avLst/>
              <a:gdLst/>
              <a:ahLst/>
              <a:cxnLst/>
              <a:rect l="l" t="t" r="r" b="b"/>
              <a:pathLst>
                <a:path w="4016" h="1637" extrusionOk="0">
                  <a:moveTo>
                    <a:pt x="699" y="1"/>
                  </a:moveTo>
                  <a:cubicBezTo>
                    <a:pt x="368" y="1"/>
                    <a:pt x="81" y="252"/>
                    <a:pt x="44" y="587"/>
                  </a:cubicBezTo>
                  <a:cubicBezTo>
                    <a:pt x="1" y="949"/>
                    <a:pt x="253" y="1275"/>
                    <a:pt x="610" y="1328"/>
                  </a:cubicBezTo>
                  <a:lnTo>
                    <a:pt x="3254" y="1633"/>
                  </a:lnTo>
                  <a:cubicBezTo>
                    <a:pt x="3275" y="1633"/>
                    <a:pt x="3301" y="1637"/>
                    <a:pt x="3328" y="1637"/>
                  </a:cubicBezTo>
                  <a:cubicBezTo>
                    <a:pt x="3680" y="1637"/>
                    <a:pt x="3972" y="1358"/>
                    <a:pt x="3994" y="1006"/>
                  </a:cubicBezTo>
                  <a:cubicBezTo>
                    <a:pt x="4016" y="653"/>
                    <a:pt x="3754" y="348"/>
                    <a:pt x="3406" y="304"/>
                  </a:cubicBezTo>
                  <a:lnTo>
                    <a:pt x="763" y="4"/>
                  </a:lnTo>
                  <a:cubicBezTo>
                    <a:pt x="741" y="2"/>
                    <a:pt x="720" y="1"/>
                    <a:pt x="6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4158400" y="2551600"/>
              <a:ext cx="213375" cy="53950"/>
            </a:xfrm>
            <a:custGeom>
              <a:avLst/>
              <a:gdLst/>
              <a:ahLst/>
              <a:cxnLst/>
              <a:rect l="l" t="t" r="r" b="b"/>
              <a:pathLst>
                <a:path w="8535" h="2158" extrusionOk="0">
                  <a:moveTo>
                    <a:pt x="704" y="0"/>
                  </a:moveTo>
                  <a:cubicBezTo>
                    <a:pt x="372" y="0"/>
                    <a:pt x="84" y="251"/>
                    <a:pt x="44" y="590"/>
                  </a:cubicBezTo>
                  <a:cubicBezTo>
                    <a:pt x="0" y="965"/>
                    <a:pt x="270" y="1300"/>
                    <a:pt x="645" y="1335"/>
                  </a:cubicBezTo>
                  <a:lnTo>
                    <a:pt x="7773" y="2153"/>
                  </a:lnTo>
                  <a:cubicBezTo>
                    <a:pt x="7799" y="2158"/>
                    <a:pt x="7825" y="2158"/>
                    <a:pt x="7851" y="2158"/>
                  </a:cubicBezTo>
                  <a:cubicBezTo>
                    <a:pt x="8204" y="2158"/>
                    <a:pt x="8496" y="1883"/>
                    <a:pt x="8513" y="1531"/>
                  </a:cubicBezTo>
                  <a:cubicBezTo>
                    <a:pt x="8535" y="1178"/>
                    <a:pt x="8278" y="869"/>
                    <a:pt x="7925" y="830"/>
                  </a:cubicBezTo>
                  <a:lnTo>
                    <a:pt x="797" y="7"/>
                  </a:lnTo>
                  <a:cubicBezTo>
                    <a:pt x="766" y="2"/>
                    <a:pt x="735" y="0"/>
                    <a:pt x="7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4232650" y="3054850"/>
              <a:ext cx="256375" cy="94575"/>
            </a:xfrm>
            <a:custGeom>
              <a:avLst/>
              <a:gdLst/>
              <a:ahLst/>
              <a:cxnLst/>
              <a:rect l="l" t="t" r="r" b="b"/>
              <a:pathLst>
                <a:path w="10255" h="3783" extrusionOk="0">
                  <a:moveTo>
                    <a:pt x="9513" y="0"/>
                  </a:moveTo>
                  <a:cubicBezTo>
                    <a:pt x="9460" y="0"/>
                    <a:pt x="9407" y="7"/>
                    <a:pt x="9353" y="20"/>
                  </a:cubicBezTo>
                  <a:lnTo>
                    <a:pt x="518" y="2476"/>
                  </a:lnTo>
                  <a:cubicBezTo>
                    <a:pt x="200" y="2567"/>
                    <a:pt x="0" y="2877"/>
                    <a:pt x="48" y="3203"/>
                  </a:cubicBezTo>
                  <a:cubicBezTo>
                    <a:pt x="91" y="3530"/>
                    <a:pt x="366" y="3778"/>
                    <a:pt x="697" y="3782"/>
                  </a:cubicBezTo>
                  <a:cubicBezTo>
                    <a:pt x="758" y="3782"/>
                    <a:pt x="819" y="3774"/>
                    <a:pt x="875" y="3761"/>
                  </a:cubicBezTo>
                  <a:lnTo>
                    <a:pt x="9710" y="1305"/>
                  </a:lnTo>
                  <a:cubicBezTo>
                    <a:pt x="10054" y="1200"/>
                    <a:pt x="10255" y="839"/>
                    <a:pt x="10155" y="490"/>
                  </a:cubicBezTo>
                  <a:cubicBezTo>
                    <a:pt x="10073" y="195"/>
                    <a:pt x="9805" y="0"/>
                    <a:pt x="95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3657750" y="372700"/>
              <a:ext cx="1056400" cy="1056525"/>
            </a:xfrm>
            <a:custGeom>
              <a:avLst/>
              <a:gdLst/>
              <a:ahLst/>
              <a:cxnLst/>
              <a:rect l="l" t="t" r="r" b="b"/>
              <a:pathLst>
                <a:path w="42256" h="42261" extrusionOk="0">
                  <a:moveTo>
                    <a:pt x="21128" y="4150"/>
                  </a:moveTo>
                  <a:cubicBezTo>
                    <a:pt x="30503" y="4150"/>
                    <a:pt x="38106" y="11753"/>
                    <a:pt x="38106" y="21128"/>
                  </a:cubicBezTo>
                  <a:cubicBezTo>
                    <a:pt x="38106" y="30508"/>
                    <a:pt x="30503" y="38110"/>
                    <a:pt x="21128" y="38110"/>
                  </a:cubicBezTo>
                  <a:lnTo>
                    <a:pt x="21128" y="38106"/>
                  </a:lnTo>
                  <a:cubicBezTo>
                    <a:pt x="11753" y="38106"/>
                    <a:pt x="4150" y="30508"/>
                    <a:pt x="4150" y="21128"/>
                  </a:cubicBezTo>
                  <a:cubicBezTo>
                    <a:pt x="4150" y="11753"/>
                    <a:pt x="11753" y="4150"/>
                    <a:pt x="21128" y="4150"/>
                  </a:cubicBezTo>
                  <a:close/>
                  <a:moveTo>
                    <a:pt x="21128" y="1"/>
                  </a:moveTo>
                  <a:cubicBezTo>
                    <a:pt x="9458" y="1"/>
                    <a:pt x="0" y="9463"/>
                    <a:pt x="0" y="21128"/>
                  </a:cubicBezTo>
                  <a:cubicBezTo>
                    <a:pt x="0" y="32798"/>
                    <a:pt x="9458" y="42260"/>
                    <a:pt x="21128" y="42260"/>
                  </a:cubicBezTo>
                  <a:cubicBezTo>
                    <a:pt x="32793" y="42260"/>
                    <a:pt x="42256" y="32798"/>
                    <a:pt x="42256" y="21128"/>
                  </a:cubicBezTo>
                  <a:cubicBezTo>
                    <a:pt x="42256" y="9463"/>
                    <a:pt x="32798" y="1"/>
                    <a:pt x="21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4135425" y="863225"/>
              <a:ext cx="88300" cy="75475"/>
            </a:xfrm>
            <a:custGeom>
              <a:avLst/>
              <a:gdLst/>
              <a:ahLst/>
              <a:cxnLst/>
              <a:rect l="l" t="t" r="r" b="b"/>
              <a:pathLst>
                <a:path w="3532" h="3019" extrusionOk="0">
                  <a:moveTo>
                    <a:pt x="2021" y="1"/>
                  </a:moveTo>
                  <a:cubicBezTo>
                    <a:pt x="675" y="1"/>
                    <a:pt x="1" y="1625"/>
                    <a:pt x="954" y="2578"/>
                  </a:cubicBezTo>
                  <a:cubicBezTo>
                    <a:pt x="1242" y="2867"/>
                    <a:pt x="1628" y="3019"/>
                    <a:pt x="2021" y="3019"/>
                  </a:cubicBezTo>
                  <a:cubicBezTo>
                    <a:pt x="2216" y="3019"/>
                    <a:pt x="2413" y="2981"/>
                    <a:pt x="2600" y="2905"/>
                  </a:cubicBezTo>
                  <a:cubicBezTo>
                    <a:pt x="3162" y="2670"/>
                    <a:pt x="3532" y="2121"/>
                    <a:pt x="3532" y="1507"/>
                  </a:cubicBezTo>
                  <a:cubicBezTo>
                    <a:pt x="3528" y="675"/>
                    <a:pt x="2853" y="1"/>
                    <a:pt x="20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4038100" y="884300"/>
              <a:ext cx="380175" cy="224875"/>
            </a:xfrm>
            <a:custGeom>
              <a:avLst/>
              <a:gdLst/>
              <a:ahLst/>
              <a:cxnLst/>
              <a:rect l="l" t="t" r="r" b="b"/>
              <a:pathLst>
                <a:path w="15207" h="8995" extrusionOk="0">
                  <a:moveTo>
                    <a:pt x="5910" y="1"/>
                  </a:moveTo>
                  <a:cubicBezTo>
                    <a:pt x="5696" y="1"/>
                    <a:pt x="5485" y="104"/>
                    <a:pt x="5357" y="298"/>
                  </a:cubicBezTo>
                  <a:lnTo>
                    <a:pt x="297" y="7962"/>
                  </a:lnTo>
                  <a:cubicBezTo>
                    <a:pt x="1" y="8402"/>
                    <a:pt x="319" y="8994"/>
                    <a:pt x="850" y="8994"/>
                  </a:cubicBezTo>
                  <a:cubicBezTo>
                    <a:pt x="1076" y="8994"/>
                    <a:pt x="1285" y="8881"/>
                    <a:pt x="1407" y="8694"/>
                  </a:cubicBezTo>
                  <a:lnTo>
                    <a:pt x="6058" y="1653"/>
                  </a:lnTo>
                  <a:lnTo>
                    <a:pt x="14031" y="8250"/>
                  </a:lnTo>
                  <a:cubicBezTo>
                    <a:pt x="14157" y="8353"/>
                    <a:pt x="14308" y="8403"/>
                    <a:pt x="14458" y="8403"/>
                  </a:cubicBezTo>
                  <a:cubicBezTo>
                    <a:pt x="14650" y="8403"/>
                    <a:pt x="14839" y="8321"/>
                    <a:pt x="14971" y="8162"/>
                  </a:cubicBezTo>
                  <a:cubicBezTo>
                    <a:pt x="15206" y="7879"/>
                    <a:pt x="15167" y="7457"/>
                    <a:pt x="14884" y="7222"/>
                  </a:cubicBezTo>
                  <a:lnTo>
                    <a:pt x="6336" y="155"/>
                  </a:lnTo>
                  <a:cubicBezTo>
                    <a:pt x="6211" y="51"/>
                    <a:pt x="6060" y="1"/>
                    <a:pt x="59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1319650" y="700475"/>
              <a:ext cx="381025" cy="622275"/>
            </a:xfrm>
            <a:custGeom>
              <a:avLst/>
              <a:gdLst/>
              <a:ahLst/>
              <a:cxnLst/>
              <a:rect l="l" t="t" r="r" b="b"/>
              <a:pathLst>
                <a:path w="15241" h="24891" extrusionOk="0">
                  <a:moveTo>
                    <a:pt x="6601" y="1"/>
                  </a:moveTo>
                  <a:lnTo>
                    <a:pt x="5927" y="8635"/>
                  </a:lnTo>
                  <a:lnTo>
                    <a:pt x="5417" y="6097"/>
                  </a:lnTo>
                  <a:lnTo>
                    <a:pt x="5077" y="13717"/>
                  </a:lnTo>
                  <a:lnTo>
                    <a:pt x="1694" y="5082"/>
                  </a:lnTo>
                  <a:lnTo>
                    <a:pt x="4233" y="20828"/>
                  </a:lnTo>
                  <a:lnTo>
                    <a:pt x="1354" y="16425"/>
                  </a:lnTo>
                  <a:lnTo>
                    <a:pt x="1354" y="18794"/>
                  </a:lnTo>
                  <a:lnTo>
                    <a:pt x="0" y="17270"/>
                  </a:lnTo>
                  <a:lnTo>
                    <a:pt x="2539" y="24216"/>
                  </a:lnTo>
                  <a:lnTo>
                    <a:pt x="2709" y="24890"/>
                  </a:lnTo>
                  <a:lnTo>
                    <a:pt x="12528" y="24721"/>
                  </a:lnTo>
                  <a:lnTo>
                    <a:pt x="15241" y="16935"/>
                  </a:lnTo>
                  <a:lnTo>
                    <a:pt x="12867" y="18624"/>
                  </a:lnTo>
                  <a:lnTo>
                    <a:pt x="14731" y="15576"/>
                  </a:lnTo>
                  <a:lnTo>
                    <a:pt x="11513" y="17950"/>
                  </a:lnTo>
                  <a:lnTo>
                    <a:pt x="13717" y="1015"/>
                  </a:lnTo>
                  <a:lnTo>
                    <a:pt x="9144" y="14562"/>
                  </a:lnTo>
                  <a:lnTo>
                    <a:pt x="9480" y="8635"/>
                  </a:lnTo>
                  <a:lnTo>
                    <a:pt x="7790" y="13208"/>
                  </a:lnTo>
                  <a:lnTo>
                    <a:pt x="6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1318650" y="1274725"/>
              <a:ext cx="407400" cy="458650"/>
            </a:xfrm>
            <a:custGeom>
              <a:avLst/>
              <a:gdLst/>
              <a:ahLst/>
              <a:cxnLst/>
              <a:rect l="l" t="t" r="r" b="b"/>
              <a:pathLst>
                <a:path w="16296" h="18346" extrusionOk="0">
                  <a:moveTo>
                    <a:pt x="1" y="0"/>
                  </a:moveTo>
                  <a:lnTo>
                    <a:pt x="2853" y="18345"/>
                  </a:lnTo>
                  <a:lnTo>
                    <a:pt x="13443" y="18345"/>
                  </a:lnTo>
                  <a:lnTo>
                    <a:pt x="162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1300700" y="1258050"/>
              <a:ext cx="443425" cy="491975"/>
            </a:xfrm>
            <a:custGeom>
              <a:avLst/>
              <a:gdLst/>
              <a:ahLst/>
              <a:cxnLst/>
              <a:rect l="l" t="t" r="r" b="b"/>
              <a:pathLst>
                <a:path w="17737" h="19679" extrusionOk="0">
                  <a:moveTo>
                    <a:pt x="16234" y="1333"/>
                  </a:moveTo>
                  <a:lnTo>
                    <a:pt x="13591" y="18346"/>
                  </a:lnTo>
                  <a:lnTo>
                    <a:pt x="4146" y="18346"/>
                  </a:lnTo>
                  <a:lnTo>
                    <a:pt x="1498" y="1333"/>
                  </a:lnTo>
                  <a:close/>
                  <a:moveTo>
                    <a:pt x="719" y="1"/>
                  </a:moveTo>
                  <a:cubicBezTo>
                    <a:pt x="310" y="1"/>
                    <a:pt x="0" y="362"/>
                    <a:pt x="61" y="767"/>
                  </a:cubicBezTo>
                  <a:lnTo>
                    <a:pt x="2914" y="19112"/>
                  </a:lnTo>
                  <a:cubicBezTo>
                    <a:pt x="2961" y="19439"/>
                    <a:pt x="3245" y="19674"/>
                    <a:pt x="3571" y="19678"/>
                  </a:cubicBezTo>
                  <a:lnTo>
                    <a:pt x="14161" y="19678"/>
                  </a:lnTo>
                  <a:cubicBezTo>
                    <a:pt x="14488" y="19678"/>
                    <a:pt x="14771" y="19439"/>
                    <a:pt x="14819" y="19112"/>
                  </a:cubicBezTo>
                  <a:lnTo>
                    <a:pt x="17671" y="767"/>
                  </a:lnTo>
                  <a:cubicBezTo>
                    <a:pt x="17736" y="362"/>
                    <a:pt x="17423" y="1"/>
                    <a:pt x="17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1043250" y="1730175"/>
              <a:ext cx="1335950" cy="3553775"/>
            </a:xfrm>
            <a:custGeom>
              <a:avLst/>
              <a:gdLst/>
              <a:ahLst/>
              <a:cxnLst/>
              <a:rect l="l" t="t" r="r" b="b"/>
              <a:pathLst>
                <a:path w="53438" h="142151" extrusionOk="0">
                  <a:moveTo>
                    <a:pt x="0" y="1"/>
                  </a:moveTo>
                  <a:lnTo>
                    <a:pt x="0" y="142150"/>
                  </a:lnTo>
                  <a:lnTo>
                    <a:pt x="53438" y="142150"/>
                  </a:lnTo>
                  <a:lnTo>
                    <a:pt x="534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1026600" y="1713525"/>
              <a:ext cx="1369250" cy="3587075"/>
            </a:xfrm>
            <a:custGeom>
              <a:avLst/>
              <a:gdLst/>
              <a:ahLst/>
              <a:cxnLst/>
              <a:rect l="l" t="t" r="r" b="b"/>
              <a:pathLst>
                <a:path w="54770" h="143483" extrusionOk="0">
                  <a:moveTo>
                    <a:pt x="53437" y="1333"/>
                  </a:moveTo>
                  <a:lnTo>
                    <a:pt x="53437" y="142150"/>
                  </a:lnTo>
                  <a:lnTo>
                    <a:pt x="1333" y="142150"/>
                  </a:lnTo>
                  <a:lnTo>
                    <a:pt x="1333" y="1333"/>
                  </a:lnTo>
                  <a:close/>
                  <a:moveTo>
                    <a:pt x="666" y="1"/>
                  </a:moveTo>
                  <a:cubicBezTo>
                    <a:pt x="296" y="1"/>
                    <a:pt x="0" y="297"/>
                    <a:pt x="0" y="667"/>
                  </a:cubicBezTo>
                  <a:lnTo>
                    <a:pt x="0" y="142816"/>
                  </a:lnTo>
                  <a:cubicBezTo>
                    <a:pt x="0" y="143187"/>
                    <a:pt x="296" y="143483"/>
                    <a:pt x="666" y="143483"/>
                  </a:cubicBezTo>
                  <a:lnTo>
                    <a:pt x="54104" y="143483"/>
                  </a:lnTo>
                  <a:cubicBezTo>
                    <a:pt x="54469" y="143483"/>
                    <a:pt x="54770" y="143187"/>
                    <a:pt x="54770" y="142816"/>
                  </a:cubicBezTo>
                  <a:lnTo>
                    <a:pt x="54770" y="667"/>
                  </a:lnTo>
                  <a:cubicBezTo>
                    <a:pt x="54770" y="297"/>
                    <a:pt x="54469" y="1"/>
                    <a:pt x="54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1104425" y="1830225"/>
              <a:ext cx="1200650" cy="889425"/>
            </a:xfrm>
            <a:custGeom>
              <a:avLst/>
              <a:gdLst/>
              <a:ahLst/>
              <a:cxnLst/>
              <a:rect l="l" t="t" r="r" b="b"/>
              <a:pathLst>
                <a:path w="48026" h="35577" extrusionOk="0">
                  <a:moveTo>
                    <a:pt x="46693" y="1333"/>
                  </a:moveTo>
                  <a:lnTo>
                    <a:pt x="46693" y="34239"/>
                  </a:lnTo>
                  <a:lnTo>
                    <a:pt x="1333" y="34239"/>
                  </a:lnTo>
                  <a:lnTo>
                    <a:pt x="1333" y="1333"/>
                  </a:lnTo>
                  <a:close/>
                  <a:moveTo>
                    <a:pt x="667" y="1"/>
                  </a:moveTo>
                  <a:cubicBezTo>
                    <a:pt x="297" y="1"/>
                    <a:pt x="0" y="297"/>
                    <a:pt x="0" y="667"/>
                  </a:cubicBezTo>
                  <a:lnTo>
                    <a:pt x="0" y="34910"/>
                  </a:lnTo>
                  <a:cubicBezTo>
                    <a:pt x="0" y="35276"/>
                    <a:pt x="297" y="35576"/>
                    <a:pt x="667" y="35576"/>
                  </a:cubicBezTo>
                  <a:lnTo>
                    <a:pt x="47359" y="35576"/>
                  </a:lnTo>
                  <a:cubicBezTo>
                    <a:pt x="47725" y="35576"/>
                    <a:pt x="48025" y="35276"/>
                    <a:pt x="48025" y="34910"/>
                  </a:cubicBezTo>
                  <a:lnTo>
                    <a:pt x="48025" y="667"/>
                  </a:lnTo>
                  <a:cubicBezTo>
                    <a:pt x="48025" y="301"/>
                    <a:pt x="47725" y="1"/>
                    <a:pt x="47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1471275" y="2197100"/>
              <a:ext cx="466925" cy="155675"/>
            </a:xfrm>
            <a:custGeom>
              <a:avLst/>
              <a:gdLst/>
              <a:ahLst/>
              <a:cxnLst/>
              <a:rect l="l" t="t" r="r" b="b"/>
              <a:pathLst>
                <a:path w="18677" h="6227" extrusionOk="0">
                  <a:moveTo>
                    <a:pt x="1" y="0"/>
                  </a:moveTo>
                  <a:lnTo>
                    <a:pt x="1" y="6227"/>
                  </a:lnTo>
                  <a:lnTo>
                    <a:pt x="18677" y="6227"/>
                  </a:lnTo>
                  <a:lnTo>
                    <a:pt x="186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1104425" y="2828900"/>
              <a:ext cx="1200650" cy="889425"/>
            </a:xfrm>
            <a:custGeom>
              <a:avLst/>
              <a:gdLst/>
              <a:ahLst/>
              <a:cxnLst/>
              <a:rect l="l" t="t" r="r" b="b"/>
              <a:pathLst>
                <a:path w="48026" h="35577" extrusionOk="0">
                  <a:moveTo>
                    <a:pt x="46693" y="1333"/>
                  </a:moveTo>
                  <a:lnTo>
                    <a:pt x="46693" y="34244"/>
                  </a:lnTo>
                  <a:lnTo>
                    <a:pt x="1333" y="34244"/>
                  </a:lnTo>
                  <a:lnTo>
                    <a:pt x="1333" y="1333"/>
                  </a:lnTo>
                  <a:close/>
                  <a:moveTo>
                    <a:pt x="667" y="1"/>
                  </a:moveTo>
                  <a:cubicBezTo>
                    <a:pt x="297" y="1"/>
                    <a:pt x="0" y="297"/>
                    <a:pt x="0" y="667"/>
                  </a:cubicBezTo>
                  <a:lnTo>
                    <a:pt x="0" y="34906"/>
                  </a:lnTo>
                  <a:cubicBezTo>
                    <a:pt x="0" y="35276"/>
                    <a:pt x="297" y="35576"/>
                    <a:pt x="667" y="35576"/>
                  </a:cubicBezTo>
                  <a:lnTo>
                    <a:pt x="47359" y="35576"/>
                  </a:lnTo>
                  <a:cubicBezTo>
                    <a:pt x="47725" y="35576"/>
                    <a:pt x="48025" y="35276"/>
                    <a:pt x="48025" y="34910"/>
                  </a:cubicBezTo>
                  <a:lnTo>
                    <a:pt x="48025" y="667"/>
                  </a:lnTo>
                  <a:cubicBezTo>
                    <a:pt x="48025" y="297"/>
                    <a:pt x="47725" y="1"/>
                    <a:pt x="47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1471275" y="3195775"/>
              <a:ext cx="466925" cy="155700"/>
            </a:xfrm>
            <a:custGeom>
              <a:avLst/>
              <a:gdLst/>
              <a:ahLst/>
              <a:cxnLst/>
              <a:rect l="l" t="t" r="r" b="b"/>
              <a:pathLst>
                <a:path w="18677" h="6228" extrusionOk="0">
                  <a:moveTo>
                    <a:pt x="1" y="0"/>
                  </a:moveTo>
                  <a:lnTo>
                    <a:pt x="1" y="6227"/>
                  </a:lnTo>
                  <a:lnTo>
                    <a:pt x="18677" y="6227"/>
                  </a:lnTo>
                  <a:lnTo>
                    <a:pt x="186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1104425" y="3827600"/>
              <a:ext cx="1200650" cy="889400"/>
            </a:xfrm>
            <a:custGeom>
              <a:avLst/>
              <a:gdLst/>
              <a:ahLst/>
              <a:cxnLst/>
              <a:rect l="l" t="t" r="r" b="b"/>
              <a:pathLst>
                <a:path w="48026" h="35576" extrusionOk="0">
                  <a:moveTo>
                    <a:pt x="46693" y="1333"/>
                  </a:moveTo>
                  <a:lnTo>
                    <a:pt x="46693" y="34243"/>
                  </a:lnTo>
                  <a:lnTo>
                    <a:pt x="1333" y="34243"/>
                  </a:lnTo>
                  <a:lnTo>
                    <a:pt x="1333" y="1333"/>
                  </a:lnTo>
                  <a:close/>
                  <a:moveTo>
                    <a:pt x="667" y="0"/>
                  </a:moveTo>
                  <a:cubicBezTo>
                    <a:pt x="297" y="0"/>
                    <a:pt x="0" y="301"/>
                    <a:pt x="0" y="666"/>
                  </a:cubicBezTo>
                  <a:lnTo>
                    <a:pt x="0" y="34910"/>
                  </a:lnTo>
                  <a:cubicBezTo>
                    <a:pt x="0" y="35275"/>
                    <a:pt x="297" y="35576"/>
                    <a:pt x="667" y="35576"/>
                  </a:cubicBezTo>
                  <a:lnTo>
                    <a:pt x="47359" y="35576"/>
                  </a:lnTo>
                  <a:cubicBezTo>
                    <a:pt x="47725" y="35576"/>
                    <a:pt x="48025" y="35275"/>
                    <a:pt x="48025" y="34910"/>
                  </a:cubicBezTo>
                  <a:lnTo>
                    <a:pt x="48025" y="666"/>
                  </a:lnTo>
                  <a:cubicBezTo>
                    <a:pt x="48025" y="301"/>
                    <a:pt x="47725" y="0"/>
                    <a:pt x="47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1471275" y="4194450"/>
              <a:ext cx="466925" cy="155700"/>
            </a:xfrm>
            <a:custGeom>
              <a:avLst/>
              <a:gdLst/>
              <a:ahLst/>
              <a:cxnLst/>
              <a:rect l="l" t="t" r="r" b="b"/>
              <a:pathLst>
                <a:path w="18677" h="6228" extrusionOk="0">
                  <a:moveTo>
                    <a:pt x="1" y="1"/>
                  </a:moveTo>
                  <a:lnTo>
                    <a:pt x="1" y="6227"/>
                  </a:lnTo>
                  <a:lnTo>
                    <a:pt x="18677" y="6227"/>
                  </a:lnTo>
                  <a:lnTo>
                    <a:pt x="1867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1831075" y="4763250"/>
              <a:ext cx="1982475" cy="580250"/>
            </a:xfrm>
            <a:custGeom>
              <a:avLst/>
              <a:gdLst/>
              <a:ahLst/>
              <a:cxnLst/>
              <a:rect l="l" t="t" r="r" b="b"/>
              <a:pathLst>
                <a:path w="79299" h="23210" extrusionOk="0">
                  <a:moveTo>
                    <a:pt x="68835" y="0"/>
                  </a:moveTo>
                  <a:cubicBezTo>
                    <a:pt x="54435" y="893"/>
                    <a:pt x="27655" y="12720"/>
                    <a:pt x="27655" y="12720"/>
                  </a:cubicBezTo>
                  <a:lnTo>
                    <a:pt x="0" y="23209"/>
                  </a:lnTo>
                  <a:lnTo>
                    <a:pt x="79299" y="23209"/>
                  </a:lnTo>
                  <a:lnTo>
                    <a:pt x="688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1813650" y="4750675"/>
              <a:ext cx="2015150" cy="605350"/>
            </a:xfrm>
            <a:custGeom>
              <a:avLst/>
              <a:gdLst/>
              <a:ahLst/>
              <a:cxnLst/>
              <a:rect l="l" t="t" r="r" b="b"/>
              <a:pathLst>
                <a:path w="80606" h="24214" extrusionOk="0">
                  <a:moveTo>
                    <a:pt x="69218" y="1026"/>
                  </a:moveTo>
                  <a:lnTo>
                    <a:pt x="79225" y="23212"/>
                  </a:lnTo>
                  <a:lnTo>
                    <a:pt x="3423" y="23212"/>
                  </a:lnTo>
                  <a:lnTo>
                    <a:pt x="28531" y="13688"/>
                  </a:lnTo>
                  <a:lnTo>
                    <a:pt x="28557" y="13680"/>
                  </a:lnTo>
                  <a:cubicBezTo>
                    <a:pt x="28818" y="13562"/>
                    <a:pt x="54992" y="2067"/>
                    <a:pt x="69218" y="1026"/>
                  </a:cubicBezTo>
                  <a:close/>
                  <a:moveTo>
                    <a:pt x="69538" y="1"/>
                  </a:moveTo>
                  <a:cubicBezTo>
                    <a:pt x="69524" y="1"/>
                    <a:pt x="69511" y="1"/>
                    <a:pt x="69497" y="3"/>
                  </a:cubicBezTo>
                  <a:cubicBezTo>
                    <a:pt x="63484" y="377"/>
                    <a:pt x="54692" y="2637"/>
                    <a:pt x="43371" y="6726"/>
                  </a:cubicBezTo>
                  <a:cubicBezTo>
                    <a:pt x="35128" y="9704"/>
                    <a:pt x="28491" y="12613"/>
                    <a:pt x="28161" y="12761"/>
                  </a:cubicBezTo>
                  <a:lnTo>
                    <a:pt x="519" y="23242"/>
                  </a:lnTo>
                  <a:cubicBezTo>
                    <a:pt x="1" y="23442"/>
                    <a:pt x="140" y="24209"/>
                    <a:pt x="697" y="24213"/>
                  </a:cubicBezTo>
                  <a:lnTo>
                    <a:pt x="79996" y="24213"/>
                  </a:lnTo>
                  <a:cubicBezTo>
                    <a:pt x="80361" y="24213"/>
                    <a:pt x="80605" y="23839"/>
                    <a:pt x="80453" y="23503"/>
                  </a:cubicBezTo>
                  <a:lnTo>
                    <a:pt x="69989" y="294"/>
                  </a:lnTo>
                  <a:cubicBezTo>
                    <a:pt x="69908" y="115"/>
                    <a:pt x="69731" y="1"/>
                    <a:pt x="69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2423050" y="1584975"/>
              <a:ext cx="1587650" cy="1761450"/>
            </a:xfrm>
            <a:custGeom>
              <a:avLst/>
              <a:gdLst/>
              <a:ahLst/>
              <a:cxnLst/>
              <a:rect l="l" t="t" r="r" b="b"/>
              <a:pathLst>
                <a:path w="63506" h="70458" extrusionOk="0">
                  <a:moveTo>
                    <a:pt x="36573" y="0"/>
                  </a:moveTo>
                  <a:lnTo>
                    <a:pt x="31753" y="1415"/>
                  </a:lnTo>
                  <a:lnTo>
                    <a:pt x="47063" y="29767"/>
                  </a:lnTo>
                  <a:lnTo>
                    <a:pt x="47202" y="31182"/>
                  </a:lnTo>
                  <a:lnTo>
                    <a:pt x="1" y="50603"/>
                  </a:lnTo>
                  <a:cubicBezTo>
                    <a:pt x="1" y="50603"/>
                    <a:pt x="2622" y="70457"/>
                    <a:pt x="2966" y="70457"/>
                  </a:cubicBezTo>
                  <a:cubicBezTo>
                    <a:pt x="2971" y="70457"/>
                    <a:pt x="2975" y="70454"/>
                    <a:pt x="2979" y="70446"/>
                  </a:cubicBezTo>
                  <a:cubicBezTo>
                    <a:pt x="3262" y="69880"/>
                    <a:pt x="31470" y="53437"/>
                    <a:pt x="41394" y="47058"/>
                  </a:cubicBezTo>
                  <a:cubicBezTo>
                    <a:pt x="51313" y="40679"/>
                    <a:pt x="60954" y="37278"/>
                    <a:pt x="62230" y="35436"/>
                  </a:cubicBezTo>
                  <a:cubicBezTo>
                    <a:pt x="63505" y="33594"/>
                    <a:pt x="63362" y="30616"/>
                    <a:pt x="59395" y="26505"/>
                  </a:cubicBezTo>
                  <a:cubicBezTo>
                    <a:pt x="55424" y="22395"/>
                    <a:pt x="36573" y="0"/>
                    <a:pt x="36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2423050" y="1612625"/>
              <a:ext cx="1368075" cy="1437725"/>
            </a:xfrm>
            <a:custGeom>
              <a:avLst/>
              <a:gdLst/>
              <a:ahLst/>
              <a:cxnLst/>
              <a:rect l="l" t="t" r="r" b="b"/>
              <a:pathLst>
                <a:path w="54723" h="57509" extrusionOk="0">
                  <a:moveTo>
                    <a:pt x="32802" y="0"/>
                  </a:moveTo>
                  <a:lnTo>
                    <a:pt x="31753" y="309"/>
                  </a:lnTo>
                  <a:lnTo>
                    <a:pt x="47059" y="28661"/>
                  </a:lnTo>
                  <a:lnTo>
                    <a:pt x="47202" y="30076"/>
                  </a:lnTo>
                  <a:lnTo>
                    <a:pt x="1" y="49497"/>
                  </a:lnTo>
                  <a:cubicBezTo>
                    <a:pt x="1" y="49497"/>
                    <a:pt x="48" y="49849"/>
                    <a:pt x="127" y="50450"/>
                  </a:cubicBezTo>
                  <a:lnTo>
                    <a:pt x="3201" y="57509"/>
                  </a:lnTo>
                  <a:lnTo>
                    <a:pt x="54723" y="31948"/>
                  </a:lnTo>
                  <a:lnTo>
                    <a:pt x="3280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2410000" y="1572375"/>
              <a:ext cx="1603950" cy="1786600"/>
            </a:xfrm>
            <a:custGeom>
              <a:avLst/>
              <a:gdLst/>
              <a:ahLst/>
              <a:cxnLst/>
              <a:rect l="l" t="t" r="r" b="b"/>
              <a:pathLst>
                <a:path w="64158" h="71464" extrusionOk="0">
                  <a:moveTo>
                    <a:pt x="36921" y="1075"/>
                  </a:moveTo>
                  <a:cubicBezTo>
                    <a:pt x="39007" y="3548"/>
                    <a:pt x="55845" y="23513"/>
                    <a:pt x="59555" y="27358"/>
                  </a:cubicBezTo>
                  <a:cubicBezTo>
                    <a:pt x="62756" y="30676"/>
                    <a:pt x="63744" y="33619"/>
                    <a:pt x="62338" y="35653"/>
                  </a:cubicBezTo>
                  <a:cubicBezTo>
                    <a:pt x="61807" y="36424"/>
                    <a:pt x="59216" y="37700"/>
                    <a:pt x="55928" y="39315"/>
                  </a:cubicBezTo>
                  <a:cubicBezTo>
                    <a:pt x="52114" y="41196"/>
                    <a:pt x="46884" y="43774"/>
                    <a:pt x="41641" y="47140"/>
                  </a:cubicBezTo>
                  <a:cubicBezTo>
                    <a:pt x="36547" y="50414"/>
                    <a:pt x="26762" y="56267"/>
                    <a:pt x="18127" y="61427"/>
                  </a:cubicBezTo>
                  <a:cubicBezTo>
                    <a:pt x="14169" y="63795"/>
                    <a:pt x="10429" y="66029"/>
                    <a:pt x="7729" y="67671"/>
                  </a:cubicBezTo>
                  <a:cubicBezTo>
                    <a:pt x="5517" y="69012"/>
                    <a:pt x="4372" y="69726"/>
                    <a:pt x="3771" y="70127"/>
                  </a:cubicBezTo>
                  <a:cubicBezTo>
                    <a:pt x="3270" y="67601"/>
                    <a:pt x="1951" y="58091"/>
                    <a:pt x="1071" y="51420"/>
                  </a:cubicBezTo>
                  <a:lnTo>
                    <a:pt x="47916" y="32148"/>
                  </a:lnTo>
                  <a:cubicBezTo>
                    <a:pt x="48121" y="32061"/>
                    <a:pt x="48243" y="31852"/>
                    <a:pt x="48221" y="31634"/>
                  </a:cubicBezTo>
                  <a:lnTo>
                    <a:pt x="48081" y="30219"/>
                  </a:lnTo>
                  <a:cubicBezTo>
                    <a:pt x="48073" y="30153"/>
                    <a:pt x="48055" y="30088"/>
                    <a:pt x="48025" y="30031"/>
                  </a:cubicBezTo>
                  <a:lnTo>
                    <a:pt x="33006" y="2224"/>
                  </a:lnTo>
                  <a:lnTo>
                    <a:pt x="36921" y="1075"/>
                  </a:lnTo>
                  <a:close/>
                  <a:moveTo>
                    <a:pt x="37093" y="1"/>
                  </a:moveTo>
                  <a:cubicBezTo>
                    <a:pt x="37047" y="1"/>
                    <a:pt x="37001" y="7"/>
                    <a:pt x="36956" y="21"/>
                  </a:cubicBezTo>
                  <a:lnTo>
                    <a:pt x="32136" y="1440"/>
                  </a:lnTo>
                  <a:cubicBezTo>
                    <a:pt x="31831" y="1527"/>
                    <a:pt x="31687" y="1876"/>
                    <a:pt x="31840" y="2159"/>
                  </a:cubicBezTo>
                  <a:lnTo>
                    <a:pt x="47097" y="30419"/>
                  </a:lnTo>
                  <a:lnTo>
                    <a:pt x="47189" y="31364"/>
                  </a:lnTo>
                  <a:lnTo>
                    <a:pt x="335" y="50641"/>
                  </a:lnTo>
                  <a:cubicBezTo>
                    <a:pt x="122" y="50728"/>
                    <a:pt x="0" y="50946"/>
                    <a:pt x="26" y="51172"/>
                  </a:cubicBezTo>
                  <a:cubicBezTo>
                    <a:pt x="35" y="51220"/>
                    <a:pt x="688" y="56180"/>
                    <a:pt x="1380" y="61078"/>
                  </a:cubicBezTo>
                  <a:cubicBezTo>
                    <a:pt x="1781" y="63961"/>
                    <a:pt x="2121" y="66260"/>
                    <a:pt x="2382" y="67910"/>
                  </a:cubicBezTo>
                  <a:cubicBezTo>
                    <a:pt x="2539" y="68894"/>
                    <a:pt x="2665" y="69661"/>
                    <a:pt x="2769" y="70183"/>
                  </a:cubicBezTo>
                  <a:cubicBezTo>
                    <a:pt x="2926" y="71011"/>
                    <a:pt x="2996" y="71385"/>
                    <a:pt x="3405" y="71455"/>
                  </a:cubicBezTo>
                  <a:cubicBezTo>
                    <a:pt x="3431" y="71459"/>
                    <a:pt x="3462" y="71459"/>
                    <a:pt x="3488" y="71464"/>
                  </a:cubicBezTo>
                  <a:cubicBezTo>
                    <a:pt x="3645" y="71464"/>
                    <a:pt x="3797" y="71390"/>
                    <a:pt x="3893" y="71263"/>
                  </a:cubicBezTo>
                  <a:cubicBezTo>
                    <a:pt x="4516" y="70732"/>
                    <a:pt x="11378" y="66630"/>
                    <a:pt x="18641" y="62284"/>
                  </a:cubicBezTo>
                  <a:cubicBezTo>
                    <a:pt x="27285" y="57120"/>
                    <a:pt x="37074" y="51263"/>
                    <a:pt x="42186" y="47980"/>
                  </a:cubicBezTo>
                  <a:cubicBezTo>
                    <a:pt x="47376" y="44645"/>
                    <a:pt x="52575" y="42084"/>
                    <a:pt x="56372" y="40212"/>
                  </a:cubicBezTo>
                  <a:cubicBezTo>
                    <a:pt x="60052" y="38401"/>
                    <a:pt x="62482" y="37203"/>
                    <a:pt x="63161" y="36223"/>
                  </a:cubicBezTo>
                  <a:cubicBezTo>
                    <a:pt x="63945" y="35091"/>
                    <a:pt x="64158" y="33702"/>
                    <a:pt x="63784" y="32204"/>
                  </a:cubicBezTo>
                  <a:cubicBezTo>
                    <a:pt x="63357" y="30497"/>
                    <a:pt x="62177" y="28634"/>
                    <a:pt x="60274" y="26661"/>
                  </a:cubicBezTo>
                  <a:cubicBezTo>
                    <a:pt x="56364" y="22612"/>
                    <a:pt x="37666" y="404"/>
                    <a:pt x="37478" y="182"/>
                  </a:cubicBezTo>
                  <a:cubicBezTo>
                    <a:pt x="37379" y="66"/>
                    <a:pt x="37237" y="1"/>
                    <a:pt x="37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2844775" y="1318300"/>
              <a:ext cx="127600" cy="162525"/>
            </a:xfrm>
            <a:custGeom>
              <a:avLst/>
              <a:gdLst/>
              <a:ahLst/>
              <a:cxnLst/>
              <a:rect l="l" t="t" r="r" b="b"/>
              <a:pathLst>
                <a:path w="5104" h="6501" extrusionOk="0">
                  <a:moveTo>
                    <a:pt x="2661" y="0"/>
                  </a:moveTo>
                  <a:cubicBezTo>
                    <a:pt x="2157" y="0"/>
                    <a:pt x="1654" y="221"/>
                    <a:pt x="1276" y="883"/>
                  </a:cubicBezTo>
                  <a:cubicBezTo>
                    <a:pt x="140" y="2868"/>
                    <a:pt x="1" y="6126"/>
                    <a:pt x="710" y="6413"/>
                  </a:cubicBezTo>
                  <a:cubicBezTo>
                    <a:pt x="858" y="6472"/>
                    <a:pt x="1098" y="6500"/>
                    <a:pt x="1388" y="6500"/>
                  </a:cubicBezTo>
                  <a:cubicBezTo>
                    <a:pt x="2494" y="6500"/>
                    <a:pt x="4339" y="6093"/>
                    <a:pt x="4677" y="5420"/>
                  </a:cubicBezTo>
                  <a:cubicBezTo>
                    <a:pt x="5104" y="4567"/>
                    <a:pt x="4677" y="883"/>
                    <a:pt x="4677" y="883"/>
                  </a:cubicBezTo>
                  <a:cubicBezTo>
                    <a:pt x="4677" y="883"/>
                    <a:pt x="3669" y="0"/>
                    <a:pt x="2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2833450" y="1305875"/>
              <a:ext cx="151125" cy="187450"/>
            </a:xfrm>
            <a:custGeom>
              <a:avLst/>
              <a:gdLst/>
              <a:ahLst/>
              <a:cxnLst/>
              <a:rect l="l" t="t" r="r" b="b"/>
              <a:pathLst>
                <a:path w="6045" h="7498" extrusionOk="0">
                  <a:moveTo>
                    <a:pt x="3122" y="1003"/>
                  </a:moveTo>
                  <a:cubicBezTo>
                    <a:pt x="3684" y="1003"/>
                    <a:pt x="4323" y="1391"/>
                    <a:pt x="4660" y="1645"/>
                  </a:cubicBezTo>
                  <a:cubicBezTo>
                    <a:pt x="4838" y="3305"/>
                    <a:pt x="4899" y="5268"/>
                    <a:pt x="4686" y="5695"/>
                  </a:cubicBezTo>
                  <a:cubicBezTo>
                    <a:pt x="4612" y="5839"/>
                    <a:pt x="4133" y="6144"/>
                    <a:pt x="3153" y="6348"/>
                  </a:cubicBezTo>
                  <a:cubicBezTo>
                    <a:pt x="2640" y="6456"/>
                    <a:pt x="2177" y="6497"/>
                    <a:pt x="1843" y="6497"/>
                  </a:cubicBezTo>
                  <a:cubicBezTo>
                    <a:pt x="1638" y="6497"/>
                    <a:pt x="1481" y="6482"/>
                    <a:pt x="1390" y="6457"/>
                  </a:cubicBezTo>
                  <a:lnTo>
                    <a:pt x="1385" y="6457"/>
                  </a:lnTo>
                  <a:cubicBezTo>
                    <a:pt x="1076" y="6009"/>
                    <a:pt x="1168" y="3374"/>
                    <a:pt x="2165" y="1632"/>
                  </a:cubicBezTo>
                  <a:cubicBezTo>
                    <a:pt x="2369" y="1271"/>
                    <a:pt x="2622" y="1071"/>
                    <a:pt x="2936" y="1018"/>
                  </a:cubicBezTo>
                  <a:cubicBezTo>
                    <a:pt x="2996" y="1008"/>
                    <a:pt x="3059" y="1003"/>
                    <a:pt x="3122" y="1003"/>
                  </a:cubicBezTo>
                  <a:close/>
                  <a:moveTo>
                    <a:pt x="3122" y="1"/>
                  </a:moveTo>
                  <a:cubicBezTo>
                    <a:pt x="3006" y="1"/>
                    <a:pt x="2888" y="10"/>
                    <a:pt x="2770" y="30"/>
                  </a:cubicBezTo>
                  <a:cubicBezTo>
                    <a:pt x="2343" y="100"/>
                    <a:pt x="1742" y="348"/>
                    <a:pt x="1294" y="1136"/>
                  </a:cubicBezTo>
                  <a:cubicBezTo>
                    <a:pt x="306" y="2865"/>
                    <a:pt x="1" y="5543"/>
                    <a:pt x="401" y="6688"/>
                  </a:cubicBezTo>
                  <a:cubicBezTo>
                    <a:pt x="523" y="7041"/>
                    <a:pt x="719" y="7271"/>
                    <a:pt x="976" y="7376"/>
                  </a:cubicBezTo>
                  <a:cubicBezTo>
                    <a:pt x="1181" y="7459"/>
                    <a:pt x="1503" y="7498"/>
                    <a:pt x="1877" y="7498"/>
                  </a:cubicBezTo>
                  <a:cubicBezTo>
                    <a:pt x="3171" y="7498"/>
                    <a:pt x="5139" y="7023"/>
                    <a:pt x="5579" y="6144"/>
                  </a:cubicBezTo>
                  <a:cubicBezTo>
                    <a:pt x="6045" y="5207"/>
                    <a:pt x="5701" y="1968"/>
                    <a:pt x="5627" y="1328"/>
                  </a:cubicBezTo>
                  <a:cubicBezTo>
                    <a:pt x="5614" y="1201"/>
                    <a:pt x="5553" y="1088"/>
                    <a:pt x="5461" y="1010"/>
                  </a:cubicBezTo>
                  <a:cubicBezTo>
                    <a:pt x="5335" y="895"/>
                    <a:pt x="4278" y="1"/>
                    <a:pt x="3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2922725" y="1270950"/>
              <a:ext cx="145350" cy="178125"/>
            </a:xfrm>
            <a:custGeom>
              <a:avLst/>
              <a:gdLst/>
              <a:ahLst/>
              <a:cxnLst/>
              <a:rect l="l" t="t" r="r" b="b"/>
              <a:pathLst>
                <a:path w="5814" h="7125" extrusionOk="0">
                  <a:moveTo>
                    <a:pt x="2375" y="0"/>
                  </a:moveTo>
                  <a:cubicBezTo>
                    <a:pt x="2090" y="0"/>
                    <a:pt x="1813" y="68"/>
                    <a:pt x="1559" y="230"/>
                  </a:cubicBezTo>
                  <a:cubicBezTo>
                    <a:pt x="0" y="1222"/>
                    <a:pt x="427" y="6604"/>
                    <a:pt x="993" y="7031"/>
                  </a:cubicBezTo>
                  <a:cubicBezTo>
                    <a:pt x="1079" y="7096"/>
                    <a:pt x="1230" y="7125"/>
                    <a:pt x="1425" y="7125"/>
                  </a:cubicBezTo>
                  <a:cubicBezTo>
                    <a:pt x="2521" y="7125"/>
                    <a:pt x="5025" y="6218"/>
                    <a:pt x="5387" y="5616"/>
                  </a:cubicBezTo>
                  <a:cubicBezTo>
                    <a:pt x="5813" y="4911"/>
                    <a:pt x="5530" y="1788"/>
                    <a:pt x="5530" y="1788"/>
                  </a:cubicBezTo>
                  <a:cubicBezTo>
                    <a:pt x="5530" y="1788"/>
                    <a:pt x="3840" y="0"/>
                    <a:pt x="2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2921625" y="1258475"/>
              <a:ext cx="158325" cy="203175"/>
            </a:xfrm>
            <a:custGeom>
              <a:avLst/>
              <a:gdLst/>
              <a:ahLst/>
              <a:cxnLst/>
              <a:rect l="l" t="t" r="r" b="b"/>
              <a:pathLst>
                <a:path w="6333" h="8127" extrusionOk="0">
                  <a:moveTo>
                    <a:pt x="2416" y="1000"/>
                  </a:moveTo>
                  <a:cubicBezTo>
                    <a:pt x="3341" y="1000"/>
                    <a:pt x="4549" y="1978"/>
                    <a:pt x="5091" y="2509"/>
                  </a:cubicBezTo>
                  <a:cubicBezTo>
                    <a:pt x="5204" y="3903"/>
                    <a:pt x="5196" y="5531"/>
                    <a:pt x="5004" y="5858"/>
                  </a:cubicBezTo>
                  <a:cubicBezTo>
                    <a:pt x="4904" y="6006"/>
                    <a:pt x="4277" y="6389"/>
                    <a:pt x="3236" y="6738"/>
                  </a:cubicBezTo>
                  <a:cubicBezTo>
                    <a:pt x="2396" y="7022"/>
                    <a:pt x="1758" y="7126"/>
                    <a:pt x="1455" y="7126"/>
                  </a:cubicBezTo>
                  <a:cubicBezTo>
                    <a:pt x="1414" y="7126"/>
                    <a:pt x="1379" y="7124"/>
                    <a:pt x="1351" y="7121"/>
                  </a:cubicBezTo>
                  <a:cubicBezTo>
                    <a:pt x="1120" y="6633"/>
                    <a:pt x="837" y="4343"/>
                    <a:pt x="1185" y="2597"/>
                  </a:cubicBezTo>
                  <a:cubicBezTo>
                    <a:pt x="1338" y="1848"/>
                    <a:pt x="1581" y="1334"/>
                    <a:pt x="1873" y="1147"/>
                  </a:cubicBezTo>
                  <a:cubicBezTo>
                    <a:pt x="2035" y="1044"/>
                    <a:pt x="2219" y="1000"/>
                    <a:pt x="2416" y="1000"/>
                  </a:cubicBezTo>
                  <a:close/>
                  <a:moveTo>
                    <a:pt x="2418" y="1"/>
                  </a:moveTo>
                  <a:cubicBezTo>
                    <a:pt x="1957" y="1"/>
                    <a:pt x="1600" y="138"/>
                    <a:pt x="1338" y="306"/>
                  </a:cubicBezTo>
                  <a:cubicBezTo>
                    <a:pt x="349" y="933"/>
                    <a:pt x="84" y="2653"/>
                    <a:pt x="31" y="3981"/>
                  </a:cubicBezTo>
                  <a:cubicBezTo>
                    <a:pt x="1" y="4778"/>
                    <a:pt x="40" y="5579"/>
                    <a:pt x="153" y="6367"/>
                  </a:cubicBezTo>
                  <a:cubicBezTo>
                    <a:pt x="340" y="7635"/>
                    <a:pt x="619" y="7844"/>
                    <a:pt x="737" y="7931"/>
                  </a:cubicBezTo>
                  <a:cubicBezTo>
                    <a:pt x="911" y="8061"/>
                    <a:pt x="1146" y="8127"/>
                    <a:pt x="1468" y="8127"/>
                  </a:cubicBezTo>
                  <a:cubicBezTo>
                    <a:pt x="1743" y="8118"/>
                    <a:pt x="2017" y="8087"/>
                    <a:pt x="2287" y="8031"/>
                  </a:cubicBezTo>
                  <a:cubicBezTo>
                    <a:pt x="3275" y="7835"/>
                    <a:pt x="5405" y="7130"/>
                    <a:pt x="5862" y="6372"/>
                  </a:cubicBezTo>
                  <a:cubicBezTo>
                    <a:pt x="6332" y="5584"/>
                    <a:pt x="6141" y="3010"/>
                    <a:pt x="6071" y="2240"/>
                  </a:cubicBezTo>
                  <a:cubicBezTo>
                    <a:pt x="6062" y="2126"/>
                    <a:pt x="6014" y="2022"/>
                    <a:pt x="5936" y="1943"/>
                  </a:cubicBezTo>
                  <a:cubicBezTo>
                    <a:pt x="5483" y="1478"/>
                    <a:pt x="4982" y="1068"/>
                    <a:pt x="4442" y="715"/>
                  </a:cubicBezTo>
                  <a:cubicBezTo>
                    <a:pt x="3619" y="184"/>
                    <a:pt x="2949" y="1"/>
                    <a:pt x="24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3007750" y="1244775"/>
              <a:ext cx="187900" cy="196625"/>
            </a:xfrm>
            <a:custGeom>
              <a:avLst/>
              <a:gdLst/>
              <a:ahLst/>
              <a:cxnLst/>
              <a:rect l="l" t="t" r="r" b="b"/>
              <a:pathLst>
                <a:path w="7516" h="7865" extrusionOk="0">
                  <a:moveTo>
                    <a:pt x="3405" y="1"/>
                  </a:moveTo>
                  <a:cubicBezTo>
                    <a:pt x="1420" y="1"/>
                    <a:pt x="0" y="7085"/>
                    <a:pt x="710" y="7651"/>
                  </a:cubicBezTo>
                  <a:cubicBezTo>
                    <a:pt x="899" y="7803"/>
                    <a:pt x="1368" y="7864"/>
                    <a:pt x="1962" y="7864"/>
                  </a:cubicBezTo>
                  <a:cubicBezTo>
                    <a:pt x="3598" y="7864"/>
                    <a:pt x="6175" y="7399"/>
                    <a:pt x="6379" y="7085"/>
                  </a:cubicBezTo>
                  <a:cubicBezTo>
                    <a:pt x="6662" y="6659"/>
                    <a:pt x="7516" y="2975"/>
                    <a:pt x="7516" y="2975"/>
                  </a:cubicBezTo>
                  <a:cubicBezTo>
                    <a:pt x="7516" y="2975"/>
                    <a:pt x="5387" y="1"/>
                    <a:pt x="3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3005125" y="1232250"/>
              <a:ext cx="203500" cy="221675"/>
            </a:xfrm>
            <a:custGeom>
              <a:avLst/>
              <a:gdLst/>
              <a:ahLst/>
              <a:cxnLst/>
              <a:rect l="l" t="t" r="r" b="b"/>
              <a:pathLst>
                <a:path w="8140" h="8867" extrusionOk="0">
                  <a:moveTo>
                    <a:pt x="3510" y="998"/>
                  </a:moveTo>
                  <a:cubicBezTo>
                    <a:pt x="4821" y="998"/>
                    <a:pt x="6419" y="2722"/>
                    <a:pt x="7081" y="3585"/>
                  </a:cubicBezTo>
                  <a:cubicBezTo>
                    <a:pt x="6711" y="5161"/>
                    <a:pt x="6271" y="6859"/>
                    <a:pt x="6097" y="7255"/>
                  </a:cubicBezTo>
                  <a:cubicBezTo>
                    <a:pt x="5831" y="7377"/>
                    <a:pt x="4882" y="7612"/>
                    <a:pt x="3641" y="7756"/>
                  </a:cubicBezTo>
                  <a:cubicBezTo>
                    <a:pt x="2979" y="7833"/>
                    <a:pt x="2449" y="7862"/>
                    <a:pt x="2048" y="7862"/>
                  </a:cubicBezTo>
                  <a:cubicBezTo>
                    <a:pt x="1589" y="7862"/>
                    <a:pt x="1298" y="7824"/>
                    <a:pt x="1168" y="7778"/>
                  </a:cubicBezTo>
                  <a:cubicBezTo>
                    <a:pt x="967" y="7112"/>
                    <a:pt x="1512" y="3576"/>
                    <a:pt x="2639" y="1778"/>
                  </a:cubicBezTo>
                  <a:cubicBezTo>
                    <a:pt x="2949" y="1281"/>
                    <a:pt x="3266" y="998"/>
                    <a:pt x="3510" y="998"/>
                  </a:cubicBezTo>
                  <a:close/>
                  <a:moveTo>
                    <a:pt x="3506" y="1"/>
                  </a:moveTo>
                  <a:cubicBezTo>
                    <a:pt x="2526" y="1"/>
                    <a:pt x="1673" y="1020"/>
                    <a:pt x="967" y="3036"/>
                  </a:cubicBezTo>
                  <a:cubicBezTo>
                    <a:pt x="602" y="4085"/>
                    <a:pt x="345" y="5165"/>
                    <a:pt x="205" y="6267"/>
                  </a:cubicBezTo>
                  <a:cubicBezTo>
                    <a:pt x="1" y="7909"/>
                    <a:pt x="258" y="8348"/>
                    <a:pt x="501" y="8544"/>
                  </a:cubicBezTo>
                  <a:cubicBezTo>
                    <a:pt x="806" y="8784"/>
                    <a:pt x="1425" y="8867"/>
                    <a:pt x="2108" y="8867"/>
                  </a:cubicBezTo>
                  <a:cubicBezTo>
                    <a:pt x="2979" y="8867"/>
                    <a:pt x="3954" y="8736"/>
                    <a:pt x="4499" y="8649"/>
                  </a:cubicBezTo>
                  <a:cubicBezTo>
                    <a:pt x="6593" y="8327"/>
                    <a:pt x="6807" y="8000"/>
                    <a:pt x="6898" y="7865"/>
                  </a:cubicBezTo>
                  <a:cubicBezTo>
                    <a:pt x="7203" y="7412"/>
                    <a:pt x="7843" y="4725"/>
                    <a:pt x="8104" y="3589"/>
                  </a:cubicBezTo>
                  <a:cubicBezTo>
                    <a:pt x="8139" y="3450"/>
                    <a:pt x="8109" y="3302"/>
                    <a:pt x="8026" y="3184"/>
                  </a:cubicBezTo>
                  <a:cubicBezTo>
                    <a:pt x="7934" y="3053"/>
                    <a:pt x="5722" y="1"/>
                    <a:pt x="35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3092875" y="1244325"/>
              <a:ext cx="205550" cy="199475"/>
            </a:xfrm>
            <a:custGeom>
              <a:avLst/>
              <a:gdLst/>
              <a:ahLst/>
              <a:cxnLst/>
              <a:rect l="l" t="t" r="r" b="b"/>
              <a:pathLst>
                <a:path w="8222" h="7979" extrusionOk="0">
                  <a:moveTo>
                    <a:pt x="5453" y="1"/>
                  </a:moveTo>
                  <a:cubicBezTo>
                    <a:pt x="5385" y="1"/>
                    <a:pt x="5315" y="7"/>
                    <a:pt x="5243" y="19"/>
                  </a:cubicBezTo>
                  <a:cubicBezTo>
                    <a:pt x="2691" y="445"/>
                    <a:pt x="0" y="6398"/>
                    <a:pt x="140" y="7391"/>
                  </a:cubicBezTo>
                  <a:cubicBezTo>
                    <a:pt x="207" y="7855"/>
                    <a:pt x="1975" y="7978"/>
                    <a:pt x="3841" y="7978"/>
                  </a:cubicBezTo>
                  <a:cubicBezTo>
                    <a:pt x="5968" y="7978"/>
                    <a:pt x="8221" y="7817"/>
                    <a:pt x="8221" y="7817"/>
                  </a:cubicBezTo>
                  <a:cubicBezTo>
                    <a:pt x="8221" y="6988"/>
                    <a:pt x="7818" y="1"/>
                    <a:pt x="5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081325" y="1231750"/>
              <a:ext cx="229625" cy="224450"/>
            </a:xfrm>
            <a:custGeom>
              <a:avLst/>
              <a:gdLst/>
              <a:ahLst/>
              <a:cxnLst/>
              <a:rect l="l" t="t" r="r" b="b"/>
              <a:pathLst>
                <a:path w="9185" h="8978" extrusionOk="0">
                  <a:moveTo>
                    <a:pt x="5917" y="1007"/>
                  </a:moveTo>
                  <a:cubicBezTo>
                    <a:pt x="6092" y="1007"/>
                    <a:pt x="6254" y="1073"/>
                    <a:pt x="6419" y="1210"/>
                  </a:cubicBezTo>
                  <a:cubicBezTo>
                    <a:pt x="6998" y="1706"/>
                    <a:pt x="7503" y="3021"/>
                    <a:pt x="7834" y="4911"/>
                  </a:cubicBezTo>
                  <a:cubicBezTo>
                    <a:pt x="8000" y="5886"/>
                    <a:pt x="8109" y="6866"/>
                    <a:pt x="8165" y="7850"/>
                  </a:cubicBezTo>
                  <a:cubicBezTo>
                    <a:pt x="6747" y="7943"/>
                    <a:pt x="5475" y="7983"/>
                    <a:pt x="4408" y="7983"/>
                  </a:cubicBezTo>
                  <a:cubicBezTo>
                    <a:pt x="2668" y="7983"/>
                    <a:pt x="1478" y="7876"/>
                    <a:pt x="1102" y="7711"/>
                  </a:cubicBezTo>
                  <a:lnTo>
                    <a:pt x="1102" y="7706"/>
                  </a:lnTo>
                  <a:cubicBezTo>
                    <a:pt x="1159" y="7232"/>
                    <a:pt x="1655" y="5808"/>
                    <a:pt x="2592" y="4223"/>
                  </a:cubicBezTo>
                  <a:cubicBezTo>
                    <a:pt x="3698" y="2337"/>
                    <a:pt x="4860" y="1171"/>
                    <a:pt x="5788" y="1018"/>
                  </a:cubicBezTo>
                  <a:cubicBezTo>
                    <a:pt x="5832" y="1011"/>
                    <a:pt x="5875" y="1007"/>
                    <a:pt x="5917" y="1007"/>
                  </a:cubicBezTo>
                  <a:close/>
                  <a:moveTo>
                    <a:pt x="5911" y="1"/>
                  </a:moveTo>
                  <a:cubicBezTo>
                    <a:pt x="5815" y="1"/>
                    <a:pt x="5719" y="9"/>
                    <a:pt x="5622" y="25"/>
                  </a:cubicBezTo>
                  <a:cubicBezTo>
                    <a:pt x="4033" y="291"/>
                    <a:pt x="2618" y="2194"/>
                    <a:pt x="1712" y="3740"/>
                  </a:cubicBezTo>
                  <a:cubicBezTo>
                    <a:pt x="841" y="5229"/>
                    <a:pt x="1" y="7219"/>
                    <a:pt x="110" y="7959"/>
                  </a:cubicBezTo>
                  <a:cubicBezTo>
                    <a:pt x="201" y="8603"/>
                    <a:pt x="924" y="8978"/>
                    <a:pt x="4268" y="8978"/>
                  </a:cubicBezTo>
                  <a:cubicBezTo>
                    <a:pt x="4407" y="8978"/>
                    <a:pt x="4551" y="8978"/>
                    <a:pt x="4699" y="8974"/>
                  </a:cubicBezTo>
                  <a:cubicBezTo>
                    <a:pt x="6693" y="8956"/>
                    <a:pt x="8696" y="8812"/>
                    <a:pt x="8718" y="8812"/>
                  </a:cubicBezTo>
                  <a:cubicBezTo>
                    <a:pt x="8980" y="8795"/>
                    <a:pt x="9184" y="8577"/>
                    <a:pt x="9184" y="8316"/>
                  </a:cubicBezTo>
                  <a:cubicBezTo>
                    <a:pt x="9184" y="8255"/>
                    <a:pt x="9023" y="2107"/>
                    <a:pt x="7064" y="443"/>
                  </a:cubicBezTo>
                  <a:cubicBezTo>
                    <a:pt x="6717" y="153"/>
                    <a:pt x="6324" y="1"/>
                    <a:pt x="59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3603100" y="2364525"/>
              <a:ext cx="248125" cy="63950"/>
            </a:xfrm>
            <a:custGeom>
              <a:avLst/>
              <a:gdLst/>
              <a:ahLst/>
              <a:cxnLst/>
              <a:rect l="l" t="t" r="r" b="b"/>
              <a:pathLst>
                <a:path w="9925" h="2558" extrusionOk="0">
                  <a:moveTo>
                    <a:pt x="0" y="0"/>
                  </a:moveTo>
                  <a:cubicBezTo>
                    <a:pt x="1" y="0"/>
                    <a:pt x="6858" y="2557"/>
                    <a:pt x="9705" y="2557"/>
                  </a:cubicBezTo>
                  <a:cubicBezTo>
                    <a:pt x="9781" y="2557"/>
                    <a:pt x="9854" y="2556"/>
                    <a:pt x="9924" y="25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588625" y="2351850"/>
              <a:ext cx="275650" cy="89100"/>
            </a:xfrm>
            <a:custGeom>
              <a:avLst/>
              <a:gdLst/>
              <a:ahLst/>
              <a:cxnLst/>
              <a:rect l="l" t="t" r="r" b="b"/>
              <a:pathLst>
                <a:path w="11026" h="3564" extrusionOk="0">
                  <a:moveTo>
                    <a:pt x="568" y="1"/>
                  </a:moveTo>
                  <a:cubicBezTo>
                    <a:pt x="365" y="1"/>
                    <a:pt x="174" y="125"/>
                    <a:pt x="100" y="329"/>
                  </a:cubicBezTo>
                  <a:cubicBezTo>
                    <a:pt x="0" y="590"/>
                    <a:pt x="140" y="886"/>
                    <a:pt x="405" y="977"/>
                  </a:cubicBezTo>
                  <a:cubicBezTo>
                    <a:pt x="697" y="1086"/>
                    <a:pt x="7385" y="3564"/>
                    <a:pt x="10294" y="3564"/>
                  </a:cubicBezTo>
                  <a:cubicBezTo>
                    <a:pt x="10377" y="3564"/>
                    <a:pt x="10455" y="3564"/>
                    <a:pt x="10529" y="3560"/>
                  </a:cubicBezTo>
                  <a:cubicBezTo>
                    <a:pt x="10808" y="3546"/>
                    <a:pt x="11026" y="3311"/>
                    <a:pt x="11013" y="3033"/>
                  </a:cubicBezTo>
                  <a:cubicBezTo>
                    <a:pt x="10996" y="2761"/>
                    <a:pt x="10774" y="2557"/>
                    <a:pt x="10509" y="2557"/>
                  </a:cubicBezTo>
                  <a:cubicBezTo>
                    <a:pt x="10499" y="2557"/>
                    <a:pt x="10488" y="2557"/>
                    <a:pt x="10477" y="2558"/>
                  </a:cubicBezTo>
                  <a:cubicBezTo>
                    <a:pt x="10411" y="2562"/>
                    <a:pt x="10342" y="2563"/>
                    <a:pt x="10270" y="2563"/>
                  </a:cubicBezTo>
                  <a:cubicBezTo>
                    <a:pt x="7560" y="2563"/>
                    <a:pt x="826" y="67"/>
                    <a:pt x="754" y="37"/>
                  </a:cubicBezTo>
                  <a:cubicBezTo>
                    <a:pt x="693" y="12"/>
                    <a:pt x="630" y="1"/>
                    <a:pt x="5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1393675" y="2591275"/>
              <a:ext cx="1235800" cy="2764850"/>
            </a:xfrm>
            <a:custGeom>
              <a:avLst/>
              <a:gdLst/>
              <a:ahLst/>
              <a:cxnLst/>
              <a:rect l="l" t="t" r="r" b="b"/>
              <a:pathLst>
                <a:path w="49432" h="110594" extrusionOk="0">
                  <a:moveTo>
                    <a:pt x="36077" y="0"/>
                  </a:moveTo>
                  <a:cubicBezTo>
                    <a:pt x="36077" y="0"/>
                    <a:pt x="29131" y="1847"/>
                    <a:pt x="22042" y="8509"/>
                  </a:cubicBezTo>
                  <a:cubicBezTo>
                    <a:pt x="14958" y="15171"/>
                    <a:pt x="8718" y="26649"/>
                    <a:pt x="6310" y="37566"/>
                  </a:cubicBezTo>
                  <a:cubicBezTo>
                    <a:pt x="3897" y="48478"/>
                    <a:pt x="636" y="82072"/>
                    <a:pt x="636" y="90864"/>
                  </a:cubicBezTo>
                  <a:cubicBezTo>
                    <a:pt x="636" y="99651"/>
                    <a:pt x="0" y="110567"/>
                    <a:pt x="0" y="110567"/>
                  </a:cubicBezTo>
                  <a:cubicBezTo>
                    <a:pt x="3397" y="110567"/>
                    <a:pt x="6792" y="110565"/>
                    <a:pt x="10188" y="110565"/>
                  </a:cubicBezTo>
                  <a:cubicBezTo>
                    <a:pt x="15281" y="110565"/>
                    <a:pt x="20374" y="110570"/>
                    <a:pt x="25469" y="110593"/>
                  </a:cubicBezTo>
                  <a:cubicBezTo>
                    <a:pt x="26627" y="110589"/>
                    <a:pt x="27790" y="110485"/>
                    <a:pt x="28935" y="110284"/>
                  </a:cubicBezTo>
                  <a:cubicBezTo>
                    <a:pt x="36634" y="108982"/>
                    <a:pt x="46497" y="103696"/>
                    <a:pt x="49432" y="97021"/>
                  </a:cubicBezTo>
                  <a:cubicBezTo>
                    <a:pt x="47198" y="85473"/>
                    <a:pt x="44437" y="69200"/>
                    <a:pt x="44437" y="59251"/>
                  </a:cubicBezTo>
                  <a:cubicBezTo>
                    <a:pt x="44437" y="42525"/>
                    <a:pt x="48831" y="33028"/>
                    <a:pt x="46845" y="21690"/>
                  </a:cubicBezTo>
                  <a:cubicBezTo>
                    <a:pt x="44864" y="10351"/>
                    <a:pt x="40609" y="2979"/>
                    <a:pt x="36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1393675" y="2591375"/>
              <a:ext cx="1235800" cy="2764750"/>
            </a:xfrm>
            <a:custGeom>
              <a:avLst/>
              <a:gdLst/>
              <a:ahLst/>
              <a:cxnLst/>
              <a:rect l="l" t="t" r="r" b="b"/>
              <a:pathLst>
                <a:path w="49432" h="110590" extrusionOk="0">
                  <a:moveTo>
                    <a:pt x="36072" y="1"/>
                  </a:moveTo>
                  <a:cubicBezTo>
                    <a:pt x="36072" y="1"/>
                    <a:pt x="29127" y="1843"/>
                    <a:pt x="22042" y="8505"/>
                  </a:cubicBezTo>
                  <a:cubicBezTo>
                    <a:pt x="14953" y="15167"/>
                    <a:pt x="8718" y="26650"/>
                    <a:pt x="6305" y="37562"/>
                  </a:cubicBezTo>
                  <a:cubicBezTo>
                    <a:pt x="3897" y="48478"/>
                    <a:pt x="636" y="82068"/>
                    <a:pt x="636" y="90860"/>
                  </a:cubicBezTo>
                  <a:cubicBezTo>
                    <a:pt x="636" y="99647"/>
                    <a:pt x="0" y="110563"/>
                    <a:pt x="0" y="110563"/>
                  </a:cubicBezTo>
                  <a:cubicBezTo>
                    <a:pt x="3397" y="110563"/>
                    <a:pt x="6792" y="110561"/>
                    <a:pt x="10188" y="110561"/>
                  </a:cubicBezTo>
                  <a:cubicBezTo>
                    <a:pt x="15281" y="110561"/>
                    <a:pt x="20374" y="110566"/>
                    <a:pt x="25469" y="110589"/>
                  </a:cubicBezTo>
                  <a:cubicBezTo>
                    <a:pt x="26627" y="110585"/>
                    <a:pt x="27790" y="110481"/>
                    <a:pt x="28935" y="110280"/>
                  </a:cubicBezTo>
                  <a:cubicBezTo>
                    <a:pt x="36634" y="108978"/>
                    <a:pt x="46497" y="103692"/>
                    <a:pt x="49432" y="97017"/>
                  </a:cubicBezTo>
                  <a:lnTo>
                    <a:pt x="49432" y="97017"/>
                  </a:lnTo>
                  <a:cubicBezTo>
                    <a:pt x="45121" y="100679"/>
                    <a:pt x="25700" y="107851"/>
                    <a:pt x="22861" y="108482"/>
                  </a:cubicBezTo>
                  <a:cubicBezTo>
                    <a:pt x="22722" y="108513"/>
                    <a:pt x="22594" y="108528"/>
                    <a:pt x="22476" y="108528"/>
                  </a:cubicBezTo>
                  <a:cubicBezTo>
                    <a:pt x="20183" y="108528"/>
                    <a:pt x="21814" y="102829"/>
                    <a:pt x="26013" y="97134"/>
                  </a:cubicBezTo>
                  <a:cubicBezTo>
                    <a:pt x="27182" y="95548"/>
                    <a:pt x="27355" y="94958"/>
                    <a:pt x="26949" y="94958"/>
                  </a:cubicBezTo>
                  <a:cubicBezTo>
                    <a:pt x="25823" y="94958"/>
                    <a:pt x="20237" y="99509"/>
                    <a:pt x="19081" y="99973"/>
                  </a:cubicBezTo>
                  <a:cubicBezTo>
                    <a:pt x="19042" y="99989"/>
                    <a:pt x="19006" y="99997"/>
                    <a:pt x="18971" y="99997"/>
                  </a:cubicBezTo>
                  <a:cubicBezTo>
                    <a:pt x="17613" y="99997"/>
                    <a:pt x="19708" y="88164"/>
                    <a:pt x="19708" y="82325"/>
                  </a:cubicBezTo>
                  <a:cubicBezTo>
                    <a:pt x="19708" y="76338"/>
                    <a:pt x="25382" y="25287"/>
                    <a:pt x="25382" y="25287"/>
                  </a:cubicBezTo>
                  <a:lnTo>
                    <a:pt x="36094" y="5753"/>
                  </a:lnTo>
                  <a:lnTo>
                    <a:pt x="39760" y="3523"/>
                  </a:lnTo>
                  <a:cubicBezTo>
                    <a:pt x="38580" y="2017"/>
                    <a:pt x="37339" y="832"/>
                    <a:pt x="3607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1380825" y="2578775"/>
              <a:ext cx="1261375" cy="2789875"/>
            </a:xfrm>
            <a:custGeom>
              <a:avLst/>
              <a:gdLst/>
              <a:ahLst/>
              <a:cxnLst/>
              <a:rect l="l" t="t" r="r" b="b"/>
              <a:pathLst>
                <a:path w="50455" h="111595" extrusionOk="0">
                  <a:moveTo>
                    <a:pt x="36503" y="1049"/>
                  </a:moveTo>
                  <a:cubicBezTo>
                    <a:pt x="38698" y="2551"/>
                    <a:pt x="40762" y="5103"/>
                    <a:pt x="42486" y="8438"/>
                  </a:cubicBezTo>
                  <a:cubicBezTo>
                    <a:pt x="44450" y="12240"/>
                    <a:pt x="45926" y="16895"/>
                    <a:pt x="46867" y="22277"/>
                  </a:cubicBezTo>
                  <a:cubicBezTo>
                    <a:pt x="47942" y="28425"/>
                    <a:pt x="47111" y="34081"/>
                    <a:pt x="46148" y="40635"/>
                  </a:cubicBezTo>
                  <a:cubicBezTo>
                    <a:pt x="45352" y="46047"/>
                    <a:pt x="44450" y="52178"/>
                    <a:pt x="44450" y="59751"/>
                  </a:cubicBezTo>
                  <a:cubicBezTo>
                    <a:pt x="44450" y="69635"/>
                    <a:pt x="47150" y="85681"/>
                    <a:pt x="49423" y="97460"/>
                  </a:cubicBezTo>
                  <a:cubicBezTo>
                    <a:pt x="48086" y="100386"/>
                    <a:pt x="45182" y="103321"/>
                    <a:pt x="41224" y="105742"/>
                  </a:cubicBezTo>
                  <a:cubicBezTo>
                    <a:pt x="37562" y="107980"/>
                    <a:pt x="33242" y="109639"/>
                    <a:pt x="29367" y="110292"/>
                  </a:cubicBezTo>
                  <a:cubicBezTo>
                    <a:pt x="28247" y="110488"/>
                    <a:pt x="27115" y="110588"/>
                    <a:pt x="25983" y="110593"/>
                  </a:cubicBezTo>
                  <a:cubicBezTo>
                    <a:pt x="20427" y="110567"/>
                    <a:pt x="14797" y="110562"/>
                    <a:pt x="9271" y="110562"/>
                  </a:cubicBezTo>
                  <a:lnTo>
                    <a:pt x="1041" y="110562"/>
                  </a:lnTo>
                  <a:cubicBezTo>
                    <a:pt x="1167" y="108272"/>
                    <a:pt x="1651" y="98966"/>
                    <a:pt x="1651" y="91359"/>
                  </a:cubicBezTo>
                  <a:cubicBezTo>
                    <a:pt x="1651" y="82711"/>
                    <a:pt x="4877" y="49178"/>
                    <a:pt x="7307" y="38170"/>
                  </a:cubicBezTo>
                  <a:cubicBezTo>
                    <a:pt x="8478" y="32871"/>
                    <a:pt x="10573" y="27341"/>
                    <a:pt x="13373" y="22181"/>
                  </a:cubicBezTo>
                  <a:cubicBezTo>
                    <a:pt x="16160" y="17038"/>
                    <a:pt x="19452" y="12610"/>
                    <a:pt x="22896" y="9370"/>
                  </a:cubicBezTo>
                  <a:cubicBezTo>
                    <a:pt x="26501" y="5983"/>
                    <a:pt x="30068" y="3884"/>
                    <a:pt x="32423" y="2717"/>
                  </a:cubicBezTo>
                  <a:cubicBezTo>
                    <a:pt x="34457" y="1711"/>
                    <a:pt x="35968" y="1210"/>
                    <a:pt x="36503" y="1049"/>
                  </a:cubicBezTo>
                  <a:close/>
                  <a:moveTo>
                    <a:pt x="36587" y="1"/>
                  </a:moveTo>
                  <a:cubicBezTo>
                    <a:pt x="36544" y="1"/>
                    <a:pt x="36501" y="6"/>
                    <a:pt x="36460" y="17"/>
                  </a:cubicBezTo>
                  <a:cubicBezTo>
                    <a:pt x="36172" y="95"/>
                    <a:pt x="29310" y="1972"/>
                    <a:pt x="22212" y="8643"/>
                  </a:cubicBezTo>
                  <a:cubicBezTo>
                    <a:pt x="15001" y="15423"/>
                    <a:pt x="8766" y="26927"/>
                    <a:pt x="6332" y="37957"/>
                  </a:cubicBezTo>
                  <a:cubicBezTo>
                    <a:pt x="3893" y="49008"/>
                    <a:pt x="649" y="82677"/>
                    <a:pt x="649" y="91359"/>
                  </a:cubicBezTo>
                  <a:cubicBezTo>
                    <a:pt x="649" y="100033"/>
                    <a:pt x="22" y="110928"/>
                    <a:pt x="18" y="111037"/>
                  </a:cubicBezTo>
                  <a:cubicBezTo>
                    <a:pt x="0" y="111320"/>
                    <a:pt x="227" y="111564"/>
                    <a:pt x="514" y="111564"/>
                  </a:cubicBezTo>
                  <a:lnTo>
                    <a:pt x="4916" y="111564"/>
                  </a:lnTo>
                  <a:cubicBezTo>
                    <a:pt x="6297" y="111564"/>
                    <a:pt x="7687" y="111564"/>
                    <a:pt x="9083" y="111564"/>
                  </a:cubicBezTo>
                  <a:cubicBezTo>
                    <a:pt x="14668" y="111564"/>
                    <a:pt x="20360" y="111566"/>
                    <a:pt x="25979" y="111594"/>
                  </a:cubicBezTo>
                  <a:lnTo>
                    <a:pt x="26048" y="111594"/>
                  </a:lnTo>
                  <a:cubicBezTo>
                    <a:pt x="27215" y="111581"/>
                    <a:pt x="28378" y="111477"/>
                    <a:pt x="29532" y="111276"/>
                  </a:cubicBezTo>
                  <a:cubicBezTo>
                    <a:pt x="37448" y="109940"/>
                    <a:pt x="47416" y="104505"/>
                    <a:pt x="50403" y="97721"/>
                  </a:cubicBezTo>
                  <a:cubicBezTo>
                    <a:pt x="50442" y="97630"/>
                    <a:pt x="50455" y="97525"/>
                    <a:pt x="50433" y="97425"/>
                  </a:cubicBezTo>
                  <a:cubicBezTo>
                    <a:pt x="48160" y="85672"/>
                    <a:pt x="45452" y="69600"/>
                    <a:pt x="45452" y="59751"/>
                  </a:cubicBezTo>
                  <a:cubicBezTo>
                    <a:pt x="45452" y="52248"/>
                    <a:pt x="46349" y="46156"/>
                    <a:pt x="47137" y="40783"/>
                  </a:cubicBezTo>
                  <a:cubicBezTo>
                    <a:pt x="48112" y="34142"/>
                    <a:pt x="48957" y="28412"/>
                    <a:pt x="47851" y="22103"/>
                  </a:cubicBezTo>
                  <a:cubicBezTo>
                    <a:pt x="46893" y="16625"/>
                    <a:pt x="45391" y="11870"/>
                    <a:pt x="43375" y="7981"/>
                  </a:cubicBezTo>
                  <a:cubicBezTo>
                    <a:pt x="41520" y="4393"/>
                    <a:pt x="39268" y="1663"/>
                    <a:pt x="36860" y="82"/>
                  </a:cubicBezTo>
                  <a:cubicBezTo>
                    <a:pt x="36779" y="28"/>
                    <a:pt x="36683" y="1"/>
                    <a:pt x="36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285125" y="2657125"/>
              <a:ext cx="405750" cy="858500"/>
            </a:xfrm>
            <a:custGeom>
              <a:avLst/>
              <a:gdLst/>
              <a:ahLst/>
              <a:cxnLst/>
              <a:rect l="l" t="t" r="r" b="b"/>
              <a:pathLst>
                <a:path w="16230" h="34340" extrusionOk="0">
                  <a:moveTo>
                    <a:pt x="0" y="1"/>
                  </a:moveTo>
                  <a:lnTo>
                    <a:pt x="12180" y="22173"/>
                  </a:lnTo>
                  <a:lnTo>
                    <a:pt x="12833" y="34340"/>
                  </a:lnTo>
                  <a:cubicBezTo>
                    <a:pt x="12833" y="34340"/>
                    <a:pt x="16229" y="25661"/>
                    <a:pt x="14718" y="20000"/>
                  </a:cubicBezTo>
                  <a:cubicBezTo>
                    <a:pt x="13212" y="14340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2268900" y="2644525"/>
              <a:ext cx="412400" cy="883625"/>
            </a:xfrm>
            <a:custGeom>
              <a:avLst/>
              <a:gdLst/>
              <a:ahLst/>
              <a:cxnLst/>
              <a:rect l="l" t="t" r="r" b="b"/>
              <a:pathLst>
                <a:path w="16496" h="35345" extrusionOk="0">
                  <a:moveTo>
                    <a:pt x="3223" y="4149"/>
                  </a:moveTo>
                  <a:lnTo>
                    <a:pt x="3223" y="4149"/>
                  </a:lnTo>
                  <a:cubicBezTo>
                    <a:pt x="4346" y="5443"/>
                    <a:pt x="5688" y="7019"/>
                    <a:pt x="7055" y="8700"/>
                  </a:cubicBezTo>
                  <a:cubicBezTo>
                    <a:pt x="11575" y="14260"/>
                    <a:pt x="14283" y="18388"/>
                    <a:pt x="14884" y="20635"/>
                  </a:cubicBezTo>
                  <a:cubicBezTo>
                    <a:pt x="15846" y="24254"/>
                    <a:pt x="14714" y="29235"/>
                    <a:pt x="13839" y="32183"/>
                  </a:cubicBezTo>
                  <a:lnTo>
                    <a:pt x="13330" y="22651"/>
                  </a:lnTo>
                  <a:cubicBezTo>
                    <a:pt x="13325" y="22577"/>
                    <a:pt x="13303" y="22503"/>
                    <a:pt x="13269" y="22438"/>
                  </a:cubicBezTo>
                  <a:lnTo>
                    <a:pt x="3223" y="4149"/>
                  </a:lnTo>
                  <a:close/>
                  <a:moveTo>
                    <a:pt x="653" y="0"/>
                  </a:moveTo>
                  <a:cubicBezTo>
                    <a:pt x="314" y="0"/>
                    <a:pt x="0" y="367"/>
                    <a:pt x="210" y="749"/>
                  </a:cubicBezTo>
                  <a:lnTo>
                    <a:pt x="12337" y="22817"/>
                  </a:lnTo>
                  <a:lnTo>
                    <a:pt x="12981" y="34870"/>
                  </a:lnTo>
                  <a:cubicBezTo>
                    <a:pt x="12994" y="35105"/>
                    <a:pt x="13168" y="35301"/>
                    <a:pt x="13399" y="35336"/>
                  </a:cubicBezTo>
                  <a:cubicBezTo>
                    <a:pt x="13425" y="35340"/>
                    <a:pt x="13456" y="35344"/>
                    <a:pt x="13482" y="35344"/>
                  </a:cubicBezTo>
                  <a:cubicBezTo>
                    <a:pt x="13687" y="35344"/>
                    <a:pt x="13870" y="35218"/>
                    <a:pt x="13944" y="35026"/>
                  </a:cubicBezTo>
                  <a:cubicBezTo>
                    <a:pt x="14566" y="33354"/>
                    <a:pt x="15080" y="31647"/>
                    <a:pt x="15476" y="29910"/>
                  </a:cubicBezTo>
                  <a:cubicBezTo>
                    <a:pt x="16369" y="26008"/>
                    <a:pt x="16495" y="22804"/>
                    <a:pt x="15846" y="20374"/>
                  </a:cubicBezTo>
                  <a:cubicBezTo>
                    <a:pt x="14322" y="14661"/>
                    <a:pt x="1560" y="757"/>
                    <a:pt x="1015" y="169"/>
                  </a:cubicBezTo>
                  <a:cubicBezTo>
                    <a:pt x="908" y="51"/>
                    <a:pt x="779" y="0"/>
                    <a:pt x="6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2521025" y="3477825"/>
              <a:ext cx="160375" cy="1584800"/>
            </a:xfrm>
            <a:custGeom>
              <a:avLst/>
              <a:gdLst/>
              <a:ahLst/>
              <a:cxnLst/>
              <a:rect l="l" t="t" r="r" b="b"/>
              <a:pathLst>
                <a:path w="6415" h="63392" extrusionOk="0">
                  <a:moveTo>
                    <a:pt x="4150" y="1"/>
                  </a:moveTo>
                  <a:lnTo>
                    <a:pt x="3393" y="1512"/>
                  </a:lnTo>
                  <a:lnTo>
                    <a:pt x="1" y="52828"/>
                  </a:lnTo>
                  <a:lnTo>
                    <a:pt x="3771" y="63392"/>
                  </a:lnTo>
                  <a:lnTo>
                    <a:pt x="6415" y="42264"/>
                  </a:lnTo>
                  <a:lnTo>
                    <a:pt x="41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2508400" y="3465375"/>
              <a:ext cx="185625" cy="1609775"/>
            </a:xfrm>
            <a:custGeom>
              <a:avLst/>
              <a:gdLst/>
              <a:ahLst/>
              <a:cxnLst/>
              <a:rect l="l" t="t" r="r" b="b"/>
              <a:pathLst>
                <a:path w="7425" h="64391" extrusionOk="0">
                  <a:moveTo>
                    <a:pt x="4311" y="3399"/>
                  </a:moveTo>
                  <a:lnTo>
                    <a:pt x="6419" y="42745"/>
                  </a:lnTo>
                  <a:lnTo>
                    <a:pt x="4046" y="61748"/>
                  </a:lnTo>
                  <a:lnTo>
                    <a:pt x="1015" y="53257"/>
                  </a:lnTo>
                  <a:lnTo>
                    <a:pt x="4311" y="3399"/>
                  </a:lnTo>
                  <a:close/>
                  <a:moveTo>
                    <a:pt x="4653" y="1"/>
                  </a:moveTo>
                  <a:cubicBezTo>
                    <a:pt x="4481" y="1"/>
                    <a:pt x="4307" y="87"/>
                    <a:pt x="4211" y="276"/>
                  </a:cubicBezTo>
                  <a:lnTo>
                    <a:pt x="3458" y="1783"/>
                  </a:lnTo>
                  <a:cubicBezTo>
                    <a:pt x="3423" y="1844"/>
                    <a:pt x="3406" y="1909"/>
                    <a:pt x="3401" y="1975"/>
                  </a:cubicBezTo>
                  <a:lnTo>
                    <a:pt x="5" y="53296"/>
                  </a:lnTo>
                  <a:cubicBezTo>
                    <a:pt x="0" y="53361"/>
                    <a:pt x="9" y="53431"/>
                    <a:pt x="35" y="53496"/>
                  </a:cubicBezTo>
                  <a:lnTo>
                    <a:pt x="3806" y="64060"/>
                  </a:lnTo>
                  <a:cubicBezTo>
                    <a:pt x="3880" y="64260"/>
                    <a:pt x="4067" y="64391"/>
                    <a:pt x="4281" y="64391"/>
                  </a:cubicBezTo>
                  <a:lnTo>
                    <a:pt x="4333" y="64391"/>
                  </a:lnTo>
                  <a:cubicBezTo>
                    <a:pt x="4564" y="64365"/>
                    <a:pt x="4747" y="64182"/>
                    <a:pt x="4777" y="63955"/>
                  </a:cubicBezTo>
                  <a:lnTo>
                    <a:pt x="7416" y="42823"/>
                  </a:lnTo>
                  <a:cubicBezTo>
                    <a:pt x="7420" y="42793"/>
                    <a:pt x="7425" y="42762"/>
                    <a:pt x="7420" y="42732"/>
                  </a:cubicBezTo>
                  <a:lnTo>
                    <a:pt x="5156" y="472"/>
                  </a:lnTo>
                  <a:cubicBezTo>
                    <a:pt x="5141" y="174"/>
                    <a:pt x="4898" y="1"/>
                    <a:pt x="4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2256500" y="1393725"/>
              <a:ext cx="1194225" cy="1569650"/>
            </a:xfrm>
            <a:custGeom>
              <a:avLst/>
              <a:gdLst/>
              <a:ahLst/>
              <a:cxnLst/>
              <a:rect l="l" t="t" r="r" b="b"/>
              <a:pathLst>
                <a:path w="47769" h="62786" extrusionOk="0">
                  <a:moveTo>
                    <a:pt x="34435" y="1"/>
                  </a:moveTo>
                  <a:cubicBezTo>
                    <a:pt x="33276" y="1"/>
                    <a:pt x="32090" y="92"/>
                    <a:pt x="30904" y="278"/>
                  </a:cubicBezTo>
                  <a:cubicBezTo>
                    <a:pt x="23671" y="1410"/>
                    <a:pt x="21829" y="4106"/>
                    <a:pt x="21829" y="4106"/>
                  </a:cubicBezTo>
                  <a:cubicBezTo>
                    <a:pt x="21829" y="4106"/>
                    <a:pt x="21797" y="4105"/>
                    <a:pt x="21735" y="4105"/>
                  </a:cubicBezTo>
                  <a:cubicBezTo>
                    <a:pt x="20694" y="4105"/>
                    <a:pt x="11295" y="4233"/>
                    <a:pt x="5813" y="8782"/>
                  </a:cubicBezTo>
                  <a:cubicBezTo>
                    <a:pt x="0" y="13603"/>
                    <a:pt x="3545" y="21258"/>
                    <a:pt x="5387" y="23949"/>
                  </a:cubicBezTo>
                  <a:cubicBezTo>
                    <a:pt x="7229" y="26640"/>
                    <a:pt x="10634" y="29762"/>
                    <a:pt x="10634" y="29762"/>
                  </a:cubicBezTo>
                  <a:cubicBezTo>
                    <a:pt x="10634" y="29762"/>
                    <a:pt x="11056" y="35292"/>
                    <a:pt x="11483" y="37983"/>
                  </a:cubicBezTo>
                  <a:cubicBezTo>
                    <a:pt x="11910" y="40670"/>
                    <a:pt x="5247" y="48185"/>
                    <a:pt x="5247" y="48185"/>
                  </a:cubicBezTo>
                  <a:lnTo>
                    <a:pt x="14884" y="62786"/>
                  </a:lnTo>
                  <a:lnTo>
                    <a:pt x="25800" y="54282"/>
                  </a:lnTo>
                  <a:cubicBezTo>
                    <a:pt x="25800" y="54282"/>
                    <a:pt x="41250" y="53149"/>
                    <a:pt x="42665" y="51874"/>
                  </a:cubicBezTo>
                  <a:cubicBezTo>
                    <a:pt x="44084" y="50598"/>
                    <a:pt x="44080" y="36563"/>
                    <a:pt x="44080" y="36563"/>
                  </a:cubicBezTo>
                  <a:lnTo>
                    <a:pt x="47768" y="34438"/>
                  </a:lnTo>
                  <a:cubicBezTo>
                    <a:pt x="47768" y="34438"/>
                    <a:pt x="44367" y="19694"/>
                    <a:pt x="43514" y="16437"/>
                  </a:cubicBezTo>
                  <a:lnTo>
                    <a:pt x="42665" y="13176"/>
                  </a:lnTo>
                  <a:cubicBezTo>
                    <a:pt x="42665" y="13176"/>
                    <a:pt x="47625" y="11473"/>
                    <a:pt x="46492" y="6514"/>
                  </a:cubicBezTo>
                  <a:cubicBezTo>
                    <a:pt x="45546" y="2364"/>
                    <a:pt x="40340" y="1"/>
                    <a:pt x="344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2256500" y="1393750"/>
              <a:ext cx="1158950" cy="1569625"/>
            </a:xfrm>
            <a:custGeom>
              <a:avLst/>
              <a:gdLst/>
              <a:ahLst/>
              <a:cxnLst/>
              <a:rect l="l" t="t" r="r" b="b"/>
              <a:pathLst>
                <a:path w="46358" h="62785" extrusionOk="0">
                  <a:moveTo>
                    <a:pt x="34425" y="0"/>
                  </a:moveTo>
                  <a:cubicBezTo>
                    <a:pt x="33270" y="0"/>
                    <a:pt x="32087" y="91"/>
                    <a:pt x="30904" y="277"/>
                  </a:cubicBezTo>
                  <a:cubicBezTo>
                    <a:pt x="23671" y="1409"/>
                    <a:pt x="21829" y="4105"/>
                    <a:pt x="21829" y="4105"/>
                  </a:cubicBezTo>
                  <a:cubicBezTo>
                    <a:pt x="21829" y="4105"/>
                    <a:pt x="21797" y="4104"/>
                    <a:pt x="21735" y="4104"/>
                  </a:cubicBezTo>
                  <a:cubicBezTo>
                    <a:pt x="20694" y="4104"/>
                    <a:pt x="11295" y="4232"/>
                    <a:pt x="5813" y="8781"/>
                  </a:cubicBezTo>
                  <a:cubicBezTo>
                    <a:pt x="0" y="13602"/>
                    <a:pt x="3545" y="21257"/>
                    <a:pt x="5387" y="23948"/>
                  </a:cubicBezTo>
                  <a:cubicBezTo>
                    <a:pt x="7229" y="26639"/>
                    <a:pt x="10634" y="29761"/>
                    <a:pt x="10634" y="29761"/>
                  </a:cubicBezTo>
                  <a:cubicBezTo>
                    <a:pt x="10634" y="29761"/>
                    <a:pt x="11056" y="35291"/>
                    <a:pt x="11483" y="37982"/>
                  </a:cubicBezTo>
                  <a:cubicBezTo>
                    <a:pt x="11910" y="40669"/>
                    <a:pt x="5247" y="48184"/>
                    <a:pt x="5247" y="48184"/>
                  </a:cubicBezTo>
                  <a:lnTo>
                    <a:pt x="14884" y="62785"/>
                  </a:lnTo>
                  <a:lnTo>
                    <a:pt x="25800" y="54281"/>
                  </a:lnTo>
                  <a:cubicBezTo>
                    <a:pt x="25800" y="54281"/>
                    <a:pt x="37605" y="53414"/>
                    <a:pt x="41524" y="52343"/>
                  </a:cubicBezTo>
                  <a:lnTo>
                    <a:pt x="42665" y="51873"/>
                  </a:lnTo>
                  <a:lnTo>
                    <a:pt x="42665" y="51873"/>
                  </a:lnTo>
                  <a:cubicBezTo>
                    <a:pt x="42665" y="51873"/>
                    <a:pt x="40734" y="52057"/>
                    <a:pt x="38234" y="52057"/>
                  </a:cubicBezTo>
                  <a:cubicBezTo>
                    <a:pt x="34479" y="52057"/>
                    <a:pt x="29442" y="51641"/>
                    <a:pt x="27738" y="49560"/>
                  </a:cubicBezTo>
                  <a:cubicBezTo>
                    <a:pt x="24903" y="46090"/>
                    <a:pt x="27738" y="32857"/>
                    <a:pt x="29946" y="26238"/>
                  </a:cubicBezTo>
                  <a:cubicBezTo>
                    <a:pt x="32149" y="19619"/>
                    <a:pt x="26793" y="16785"/>
                    <a:pt x="26793" y="16785"/>
                  </a:cubicBezTo>
                  <a:lnTo>
                    <a:pt x="42887" y="14011"/>
                  </a:lnTo>
                  <a:cubicBezTo>
                    <a:pt x="42669" y="13179"/>
                    <a:pt x="42669" y="13175"/>
                    <a:pt x="42669" y="13175"/>
                  </a:cubicBezTo>
                  <a:cubicBezTo>
                    <a:pt x="42669" y="13175"/>
                    <a:pt x="44306" y="12605"/>
                    <a:pt x="45487" y="11181"/>
                  </a:cubicBezTo>
                  <a:lnTo>
                    <a:pt x="46357" y="6064"/>
                  </a:lnTo>
                  <a:cubicBezTo>
                    <a:pt x="45145" y="2199"/>
                    <a:pt x="40113" y="0"/>
                    <a:pt x="3442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155575" y="1853000"/>
              <a:ext cx="164075" cy="121700"/>
            </a:xfrm>
            <a:custGeom>
              <a:avLst/>
              <a:gdLst/>
              <a:ahLst/>
              <a:cxnLst/>
              <a:rect l="l" t="t" r="r" b="b"/>
              <a:pathLst>
                <a:path w="6563" h="4868" extrusionOk="0">
                  <a:moveTo>
                    <a:pt x="3130" y="1"/>
                  </a:moveTo>
                  <a:cubicBezTo>
                    <a:pt x="2776" y="1"/>
                    <a:pt x="2406" y="57"/>
                    <a:pt x="2025" y="191"/>
                  </a:cubicBezTo>
                  <a:cubicBezTo>
                    <a:pt x="192" y="836"/>
                    <a:pt x="0" y="3209"/>
                    <a:pt x="13" y="4306"/>
                  </a:cubicBezTo>
                  <a:cubicBezTo>
                    <a:pt x="18" y="4650"/>
                    <a:pt x="40" y="4868"/>
                    <a:pt x="40" y="4868"/>
                  </a:cubicBezTo>
                  <a:cubicBezTo>
                    <a:pt x="40" y="4868"/>
                    <a:pt x="1603" y="3022"/>
                    <a:pt x="3584" y="2743"/>
                  </a:cubicBezTo>
                  <a:cubicBezTo>
                    <a:pt x="3765" y="2717"/>
                    <a:pt x="3937" y="2706"/>
                    <a:pt x="4101" y="2706"/>
                  </a:cubicBezTo>
                  <a:cubicBezTo>
                    <a:pt x="5742" y="2706"/>
                    <a:pt x="6563" y="3875"/>
                    <a:pt x="6563" y="3875"/>
                  </a:cubicBezTo>
                  <a:lnTo>
                    <a:pt x="6423" y="1607"/>
                  </a:lnTo>
                  <a:cubicBezTo>
                    <a:pt x="6423" y="1607"/>
                    <a:pt x="5015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224050" y="2035000"/>
              <a:ext cx="35400" cy="106275"/>
            </a:xfrm>
            <a:custGeom>
              <a:avLst/>
              <a:gdLst/>
              <a:ahLst/>
              <a:cxnLst/>
              <a:rect l="l" t="t" r="r" b="b"/>
              <a:pathLst>
                <a:path w="1416" h="4251" extrusionOk="0">
                  <a:moveTo>
                    <a:pt x="706" y="0"/>
                  </a:moveTo>
                  <a:cubicBezTo>
                    <a:pt x="318" y="0"/>
                    <a:pt x="0" y="950"/>
                    <a:pt x="0" y="2125"/>
                  </a:cubicBezTo>
                  <a:cubicBezTo>
                    <a:pt x="0" y="3301"/>
                    <a:pt x="318" y="4250"/>
                    <a:pt x="706" y="4250"/>
                  </a:cubicBezTo>
                  <a:cubicBezTo>
                    <a:pt x="1098" y="4250"/>
                    <a:pt x="1416" y="3297"/>
                    <a:pt x="1416" y="2125"/>
                  </a:cubicBezTo>
                  <a:cubicBezTo>
                    <a:pt x="1416" y="950"/>
                    <a:pt x="1098" y="0"/>
                    <a:pt x="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076425" y="2394050"/>
              <a:ext cx="96700" cy="86300"/>
            </a:xfrm>
            <a:custGeom>
              <a:avLst/>
              <a:gdLst/>
              <a:ahLst/>
              <a:cxnLst/>
              <a:rect l="l" t="t" r="r" b="b"/>
              <a:pathLst>
                <a:path w="3868" h="3452" extrusionOk="0">
                  <a:moveTo>
                    <a:pt x="2688" y="0"/>
                  </a:moveTo>
                  <a:cubicBezTo>
                    <a:pt x="2170" y="0"/>
                    <a:pt x="1533" y="302"/>
                    <a:pt x="1011" y="844"/>
                  </a:cubicBezTo>
                  <a:cubicBezTo>
                    <a:pt x="227" y="1663"/>
                    <a:pt x="1" y="2721"/>
                    <a:pt x="506" y="3208"/>
                  </a:cubicBezTo>
                  <a:cubicBezTo>
                    <a:pt x="678" y="3373"/>
                    <a:pt x="912" y="3451"/>
                    <a:pt x="1176" y="3451"/>
                  </a:cubicBezTo>
                  <a:cubicBezTo>
                    <a:pt x="1695" y="3451"/>
                    <a:pt x="2331" y="3151"/>
                    <a:pt x="2853" y="2612"/>
                  </a:cubicBezTo>
                  <a:cubicBezTo>
                    <a:pt x="3637" y="1793"/>
                    <a:pt x="3867" y="731"/>
                    <a:pt x="3358" y="243"/>
                  </a:cubicBezTo>
                  <a:cubicBezTo>
                    <a:pt x="3186" y="78"/>
                    <a:pt x="2953" y="0"/>
                    <a:pt x="26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2300150" y="1381175"/>
              <a:ext cx="1163950" cy="1594725"/>
            </a:xfrm>
            <a:custGeom>
              <a:avLst/>
              <a:gdLst/>
              <a:ahLst/>
              <a:cxnLst/>
              <a:rect l="l" t="t" r="r" b="b"/>
              <a:pathLst>
                <a:path w="46558" h="63789" extrusionOk="0">
                  <a:moveTo>
                    <a:pt x="32707" y="997"/>
                  </a:moveTo>
                  <a:cubicBezTo>
                    <a:pt x="34993" y="997"/>
                    <a:pt x="37174" y="1363"/>
                    <a:pt x="39060" y="2078"/>
                  </a:cubicBezTo>
                  <a:cubicBezTo>
                    <a:pt x="41916" y="3162"/>
                    <a:pt x="43762" y="4956"/>
                    <a:pt x="44259" y="7129"/>
                  </a:cubicBezTo>
                  <a:cubicBezTo>
                    <a:pt x="45278" y="11579"/>
                    <a:pt x="40945" y="13142"/>
                    <a:pt x="40758" y="13203"/>
                  </a:cubicBezTo>
                  <a:cubicBezTo>
                    <a:pt x="40510" y="13290"/>
                    <a:pt x="40370" y="13552"/>
                    <a:pt x="40436" y="13804"/>
                  </a:cubicBezTo>
                  <a:lnTo>
                    <a:pt x="41289" y="17066"/>
                  </a:lnTo>
                  <a:cubicBezTo>
                    <a:pt x="42051" y="19996"/>
                    <a:pt x="44925" y="32406"/>
                    <a:pt x="45452" y="34692"/>
                  </a:cubicBezTo>
                  <a:lnTo>
                    <a:pt x="42086" y="36634"/>
                  </a:lnTo>
                  <a:cubicBezTo>
                    <a:pt x="41933" y="36721"/>
                    <a:pt x="41838" y="36887"/>
                    <a:pt x="41838" y="37070"/>
                  </a:cubicBezTo>
                  <a:cubicBezTo>
                    <a:pt x="41838" y="37100"/>
                    <a:pt x="41838" y="40606"/>
                    <a:pt x="41663" y="44220"/>
                  </a:cubicBezTo>
                  <a:cubicBezTo>
                    <a:pt x="41337" y="51000"/>
                    <a:pt x="40710" y="51897"/>
                    <a:pt x="40588" y="52005"/>
                  </a:cubicBezTo>
                  <a:cubicBezTo>
                    <a:pt x="40409" y="52167"/>
                    <a:pt x="39251" y="52754"/>
                    <a:pt x="31905" y="53560"/>
                  </a:cubicBezTo>
                  <a:cubicBezTo>
                    <a:pt x="27921" y="53995"/>
                    <a:pt x="24059" y="54283"/>
                    <a:pt x="24019" y="54287"/>
                  </a:cubicBezTo>
                  <a:cubicBezTo>
                    <a:pt x="23919" y="54291"/>
                    <a:pt x="23823" y="54331"/>
                    <a:pt x="23745" y="54392"/>
                  </a:cubicBezTo>
                  <a:lnTo>
                    <a:pt x="13260" y="62565"/>
                  </a:lnTo>
                  <a:lnTo>
                    <a:pt x="4128" y="48731"/>
                  </a:lnTo>
                  <a:cubicBezTo>
                    <a:pt x="5478" y="47181"/>
                    <a:pt x="10647" y="41032"/>
                    <a:pt x="10233" y="38407"/>
                  </a:cubicBezTo>
                  <a:cubicBezTo>
                    <a:pt x="9815" y="35763"/>
                    <a:pt x="9393" y="30277"/>
                    <a:pt x="9389" y="30225"/>
                  </a:cubicBezTo>
                  <a:cubicBezTo>
                    <a:pt x="9375" y="30098"/>
                    <a:pt x="9319" y="29976"/>
                    <a:pt x="9223" y="29894"/>
                  </a:cubicBezTo>
                  <a:cubicBezTo>
                    <a:pt x="9188" y="29863"/>
                    <a:pt x="5844" y="26785"/>
                    <a:pt x="4054" y="24168"/>
                  </a:cubicBezTo>
                  <a:cubicBezTo>
                    <a:pt x="3040" y="22687"/>
                    <a:pt x="1834" y="20183"/>
                    <a:pt x="1481" y="17597"/>
                  </a:cubicBezTo>
                  <a:cubicBezTo>
                    <a:pt x="1028" y="14309"/>
                    <a:pt x="2008" y="11640"/>
                    <a:pt x="4385" y="9668"/>
                  </a:cubicBezTo>
                  <a:cubicBezTo>
                    <a:pt x="9802" y="5177"/>
                    <a:pt x="19330" y="5104"/>
                    <a:pt x="20038" y="5104"/>
                  </a:cubicBezTo>
                  <a:cubicBezTo>
                    <a:pt x="20062" y="5104"/>
                    <a:pt x="20075" y="5104"/>
                    <a:pt x="20079" y="5104"/>
                  </a:cubicBezTo>
                  <a:cubicBezTo>
                    <a:pt x="20083" y="5104"/>
                    <a:pt x="20087" y="5104"/>
                    <a:pt x="20091" y="5104"/>
                  </a:cubicBezTo>
                  <a:cubicBezTo>
                    <a:pt x="20252" y="5104"/>
                    <a:pt x="20399" y="5022"/>
                    <a:pt x="20492" y="4891"/>
                  </a:cubicBezTo>
                  <a:cubicBezTo>
                    <a:pt x="20514" y="4865"/>
                    <a:pt x="22369" y="2348"/>
                    <a:pt x="29232" y="1272"/>
                  </a:cubicBezTo>
                  <a:cubicBezTo>
                    <a:pt x="30401" y="1088"/>
                    <a:pt x="31567" y="997"/>
                    <a:pt x="32707" y="997"/>
                  </a:cubicBezTo>
                  <a:close/>
                  <a:moveTo>
                    <a:pt x="32694" y="0"/>
                  </a:moveTo>
                  <a:cubicBezTo>
                    <a:pt x="31506" y="0"/>
                    <a:pt x="30293" y="94"/>
                    <a:pt x="29079" y="284"/>
                  </a:cubicBezTo>
                  <a:cubicBezTo>
                    <a:pt x="22826" y="1268"/>
                    <a:pt x="20466" y="3410"/>
                    <a:pt x="19848" y="4107"/>
                  </a:cubicBezTo>
                  <a:cubicBezTo>
                    <a:pt x="17945" y="4137"/>
                    <a:pt x="16046" y="4316"/>
                    <a:pt x="14174" y="4643"/>
                  </a:cubicBezTo>
                  <a:cubicBezTo>
                    <a:pt x="11122" y="5169"/>
                    <a:pt x="6837" y="6341"/>
                    <a:pt x="3750" y="8897"/>
                  </a:cubicBezTo>
                  <a:cubicBezTo>
                    <a:pt x="1128" y="11074"/>
                    <a:pt x="0" y="14126"/>
                    <a:pt x="492" y="17732"/>
                  </a:cubicBezTo>
                  <a:cubicBezTo>
                    <a:pt x="871" y="20488"/>
                    <a:pt x="2156" y="23157"/>
                    <a:pt x="3231" y="24729"/>
                  </a:cubicBezTo>
                  <a:cubicBezTo>
                    <a:pt x="4890" y="27155"/>
                    <a:pt x="7725" y="29859"/>
                    <a:pt x="8404" y="30495"/>
                  </a:cubicBezTo>
                  <a:cubicBezTo>
                    <a:pt x="8483" y="31514"/>
                    <a:pt x="8862" y="36134"/>
                    <a:pt x="9245" y="38559"/>
                  </a:cubicBezTo>
                  <a:cubicBezTo>
                    <a:pt x="9528" y="40353"/>
                    <a:pt x="5644" y="45522"/>
                    <a:pt x="3127" y="48356"/>
                  </a:cubicBezTo>
                  <a:cubicBezTo>
                    <a:pt x="2974" y="48526"/>
                    <a:pt x="2957" y="48774"/>
                    <a:pt x="3083" y="48966"/>
                  </a:cubicBezTo>
                  <a:lnTo>
                    <a:pt x="12720" y="63566"/>
                  </a:lnTo>
                  <a:cubicBezTo>
                    <a:pt x="12815" y="63706"/>
                    <a:pt x="12972" y="63788"/>
                    <a:pt x="13138" y="63788"/>
                  </a:cubicBezTo>
                  <a:cubicBezTo>
                    <a:pt x="13251" y="63788"/>
                    <a:pt x="13360" y="63754"/>
                    <a:pt x="13447" y="63684"/>
                  </a:cubicBezTo>
                  <a:lnTo>
                    <a:pt x="24237" y="55271"/>
                  </a:lnTo>
                  <a:cubicBezTo>
                    <a:pt x="24995" y="55215"/>
                    <a:pt x="28452" y="54945"/>
                    <a:pt x="32005" y="54557"/>
                  </a:cubicBezTo>
                  <a:cubicBezTo>
                    <a:pt x="40248" y="53651"/>
                    <a:pt x="40975" y="52994"/>
                    <a:pt x="41254" y="52750"/>
                  </a:cubicBezTo>
                  <a:cubicBezTo>
                    <a:pt x="41563" y="52467"/>
                    <a:pt x="42295" y="51809"/>
                    <a:pt x="42656" y="44268"/>
                  </a:cubicBezTo>
                  <a:cubicBezTo>
                    <a:pt x="42804" y="41233"/>
                    <a:pt x="42830" y="38272"/>
                    <a:pt x="42835" y="37357"/>
                  </a:cubicBezTo>
                  <a:lnTo>
                    <a:pt x="46270" y="35372"/>
                  </a:lnTo>
                  <a:cubicBezTo>
                    <a:pt x="46462" y="35263"/>
                    <a:pt x="46558" y="35041"/>
                    <a:pt x="46510" y="34827"/>
                  </a:cubicBezTo>
                  <a:cubicBezTo>
                    <a:pt x="46475" y="34679"/>
                    <a:pt x="43096" y="20040"/>
                    <a:pt x="42256" y="16813"/>
                  </a:cubicBezTo>
                  <a:lnTo>
                    <a:pt x="41511" y="13974"/>
                  </a:lnTo>
                  <a:cubicBezTo>
                    <a:pt x="42282" y="13621"/>
                    <a:pt x="42987" y="13147"/>
                    <a:pt x="43601" y="12568"/>
                  </a:cubicBezTo>
                  <a:cubicBezTo>
                    <a:pt x="44703" y="11527"/>
                    <a:pt x="45874" y="9698"/>
                    <a:pt x="45234" y="6902"/>
                  </a:cubicBezTo>
                  <a:cubicBezTo>
                    <a:pt x="44664" y="4394"/>
                    <a:pt x="42595" y="2348"/>
                    <a:pt x="39417" y="1146"/>
                  </a:cubicBezTo>
                  <a:cubicBezTo>
                    <a:pt x="37415" y="387"/>
                    <a:pt x="35107" y="0"/>
                    <a:pt x="3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2256500" y="1393725"/>
              <a:ext cx="1190725" cy="917700"/>
            </a:xfrm>
            <a:custGeom>
              <a:avLst/>
              <a:gdLst/>
              <a:ahLst/>
              <a:cxnLst/>
              <a:rect l="l" t="t" r="r" b="b"/>
              <a:pathLst>
                <a:path w="47629" h="36708" extrusionOk="0">
                  <a:moveTo>
                    <a:pt x="34431" y="1"/>
                  </a:moveTo>
                  <a:cubicBezTo>
                    <a:pt x="33273" y="1"/>
                    <a:pt x="32088" y="92"/>
                    <a:pt x="30904" y="278"/>
                  </a:cubicBezTo>
                  <a:cubicBezTo>
                    <a:pt x="23671" y="1410"/>
                    <a:pt x="21829" y="4106"/>
                    <a:pt x="21829" y="4106"/>
                  </a:cubicBezTo>
                  <a:cubicBezTo>
                    <a:pt x="21829" y="4106"/>
                    <a:pt x="21797" y="4105"/>
                    <a:pt x="21735" y="4105"/>
                  </a:cubicBezTo>
                  <a:cubicBezTo>
                    <a:pt x="20694" y="4105"/>
                    <a:pt x="11295" y="4233"/>
                    <a:pt x="5813" y="8782"/>
                  </a:cubicBezTo>
                  <a:cubicBezTo>
                    <a:pt x="0" y="13603"/>
                    <a:pt x="3545" y="21258"/>
                    <a:pt x="5387" y="23949"/>
                  </a:cubicBezTo>
                  <a:cubicBezTo>
                    <a:pt x="7229" y="26640"/>
                    <a:pt x="10634" y="29762"/>
                    <a:pt x="10634" y="29762"/>
                  </a:cubicBezTo>
                  <a:cubicBezTo>
                    <a:pt x="10634" y="29762"/>
                    <a:pt x="10865" y="32797"/>
                    <a:pt x="11161" y="35462"/>
                  </a:cubicBezTo>
                  <a:lnTo>
                    <a:pt x="15593" y="36707"/>
                  </a:lnTo>
                  <a:lnTo>
                    <a:pt x="20414" y="34155"/>
                  </a:lnTo>
                  <a:lnTo>
                    <a:pt x="25234" y="33023"/>
                  </a:lnTo>
                  <a:cubicBezTo>
                    <a:pt x="25234" y="33023"/>
                    <a:pt x="21690" y="30328"/>
                    <a:pt x="23675" y="27776"/>
                  </a:cubicBezTo>
                  <a:cubicBezTo>
                    <a:pt x="25661" y="25225"/>
                    <a:pt x="29345" y="24375"/>
                    <a:pt x="29484" y="22390"/>
                  </a:cubicBezTo>
                  <a:cubicBezTo>
                    <a:pt x="29628" y="20404"/>
                    <a:pt x="21690" y="17570"/>
                    <a:pt x="24241" y="15871"/>
                  </a:cubicBezTo>
                  <a:cubicBezTo>
                    <a:pt x="26793" y="14169"/>
                    <a:pt x="42669" y="13176"/>
                    <a:pt x="42669" y="13176"/>
                  </a:cubicBezTo>
                  <a:cubicBezTo>
                    <a:pt x="42669" y="13176"/>
                    <a:pt x="47629" y="11473"/>
                    <a:pt x="46492" y="6514"/>
                  </a:cubicBezTo>
                  <a:cubicBezTo>
                    <a:pt x="45546" y="2367"/>
                    <a:pt x="40338" y="1"/>
                    <a:pt x="3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300150" y="1381175"/>
              <a:ext cx="1146875" cy="942750"/>
            </a:xfrm>
            <a:custGeom>
              <a:avLst/>
              <a:gdLst/>
              <a:ahLst/>
              <a:cxnLst/>
              <a:rect l="l" t="t" r="r" b="b"/>
              <a:pathLst>
                <a:path w="45875" h="37710" extrusionOk="0">
                  <a:moveTo>
                    <a:pt x="32713" y="1002"/>
                  </a:moveTo>
                  <a:cubicBezTo>
                    <a:pt x="34998" y="1002"/>
                    <a:pt x="37178" y="1367"/>
                    <a:pt x="39064" y="2082"/>
                  </a:cubicBezTo>
                  <a:cubicBezTo>
                    <a:pt x="41920" y="3162"/>
                    <a:pt x="43767" y="4956"/>
                    <a:pt x="44267" y="7129"/>
                  </a:cubicBezTo>
                  <a:cubicBezTo>
                    <a:pt x="45230" y="11357"/>
                    <a:pt x="41372" y="12977"/>
                    <a:pt x="40823" y="13186"/>
                  </a:cubicBezTo>
                  <a:cubicBezTo>
                    <a:pt x="40261" y="13221"/>
                    <a:pt x="36551" y="13469"/>
                    <a:pt x="32615" y="13891"/>
                  </a:cubicBezTo>
                  <a:cubicBezTo>
                    <a:pt x="30464" y="14122"/>
                    <a:pt x="23915" y="14828"/>
                    <a:pt x="22221" y="15960"/>
                  </a:cubicBezTo>
                  <a:cubicBezTo>
                    <a:pt x="21624" y="16356"/>
                    <a:pt x="21494" y="16813"/>
                    <a:pt x="21489" y="17131"/>
                  </a:cubicBezTo>
                  <a:cubicBezTo>
                    <a:pt x="21481" y="18237"/>
                    <a:pt x="22913" y="19230"/>
                    <a:pt x="24568" y="20384"/>
                  </a:cubicBezTo>
                  <a:cubicBezTo>
                    <a:pt x="25652" y="21137"/>
                    <a:pt x="27285" y="22278"/>
                    <a:pt x="27242" y="22857"/>
                  </a:cubicBezTo>
                  <a:cubicBezTo>
                    <a:pt x="27185" y="23702"/>
                    <a:pt x="26118" y="24394"/>
                    <a:pt x="24890" y="25195"/>
                  </a:cubicBezTo>
                  <a:cubicBezTo>
                    <a:pt x="23758" y="25927"/>
                    <a:pt x="22478" y="26759"/>
                    <a:pt x="21537" y="27969"/>
                  </a:cubicBezTo>
                  <a:cubicBezTo>
                    <a:pt x="20971" y="28696"/>
                    <a:pt x="20740" y="29502"/>
                    <a:pt x="20854" y="30360"/>
                  </a:cubicBezTo>
                  <a:cubicBezTo>
                    <a:pt x="21010" y="31566"/>
                    <a:pt x="21825" y="32611"/>
                    <a:pt x="22452" y="33255"/>
                  </a:cubicBezTo>
                  <a:lnTo>
                    <a:pt x="18555" y="34170"/>
                  </a:lnTo>
                  <a:cubicBezTo>
                    <a:pt x="18515" y="34178"/>
                    <a:pt x="18472" y="34196"/>
                    <a:pt x="18437" y="34213"/>
                  </a:cubicBezTo>
                  <a:lnTo>
                    <a:pt x="13795" y="36674"/>
                  </a:lnTo>
                  <a:lnTo>
                    <a:pt x="9876" y="35572"/>
                  </a:lnTo>
                  <a:cubicBezTo>
                    <a:pt x="9602" y="33029"/>
                    <a:pt x="9389" y="30255"/>
                    <a:pt x="9393" y="30225"/>
                  </a:cubicBezTo>
                  <a:cubicBezTo>
                    <a:pt x="9384" y="30098"/>
                    <a:pt x="9323" y="29981"/>
                    <a:pt x="9232" y="29894"/>
                  </a:cubicBezTo>
                  <a:cubicBezTo>
                    <a:pt x="9197" y="29863"/>
                    <a:pt x="5848" y="26785"/>
                    <a:pt x="4059" y="24172"/>
                  </a:cubicBezTo>
                  <a:cubicBezTo>
                    <a:pt x="3044" y="22687"/>
                    <a:pt x="1838" y="20183"/>
                    <a:pt x="1485" y="17597"/>
                  </a:cubicBezTo>
                  <a:cubicBezTo>
                    <a:pt x="1032" y="14309"/>
                    <a:pt x="2012" y="11640"/>
                    <a:pt x="4390" y="9672"/>
                  </a:cubicBezTo>
                  <a:cubicBezTo>
                    <a:pt x="5996" y="8339"/>
                    <a:pt x="9027" y="6554"/>
                    <a:pt x="14326" y="5635"/>
                  </a:cubicBezTo>
                  <a:cubicBezTo>
                    <a:pt x="17247" y="5130"/>
                    <a:pt x="19614" y="5108"/>
                    <a:pt x="20021" y="5108"/>
                  </a:cubicBezTo>
                  <a:cubicBezTo>
                    <a:pt x="20060" y="5108"/>
                    <a:pt x="20081" y="5108"/>
                    <a:pt x="20083" y="5108"/>
                  </a:cubicBezTo>
                  <a:cubicBezTo>
                    <a:pt x="20248" y="5108"/>
                    <a:pt x="20405" y="5030"/>
                    <a:pt x="20501" y="4895"/>
                  </a:cubicBezTo>
                  <a:cubicBezTo>
                    <a:pt x="20505" y="4886"/>
                    <a:pt x="20963" y="4255"/>
                    <a:pt x="22256" y="3497"/>
                  </a:cubicBezTo>
                  <a:cubicBezTo>
                    <a:pt x="23458" y="2796"/>
                    <a:pt x="25648" y="1838"/>
                    <a:pt x="29240" y="1277"/>
                  </a:cubicBezTo>
                  <a:cubicBezTo>
                    <a:pt x="30408" y="1093"/>
                    <a:pt x="31574" y="1002"/>
                    <a:pt x="32713" y="1002"/>
                  </a:cubicBezTo>
                  <a:close/>
                  <a:moveTo>
                    <a:pt x="32693" y="0"/>
                  </a:moveTo>
                  <a:cubicBezTo>
                    <a:pt x="31506" y="0"/>
                    <a:pt x="30293" y="94"/>
                    <a:pt x="29079" y="284"/>
                  </a:cubicBezTo>
                  <a:cubicBezTo>
                    <a:pt x="22826" y="1268"/>
                    <a:pt x="20466" y="3410"/>
                    <a:pt x="19848" y="4107"/>
                  </a:cubicBezTo>
                  <a:cubicBezTo>
                    <a:pt x="17945" y="4137"/>
                    <a:pt x="16046" y="4316"/>
                    <a:pt x="14170" y="4647"/>
                  </a:cubicBezTo>
                  <a:cubicBezTo>
                    <a:pt x="8644" y="5601"/>
                    <a:pt x="5452" y="7486"/>
                    <a:pt x="3745" y="8901"/>
                  </a:cubicBezTo>
                  <a:cubicBezTo>
                    <a:pt x="1124" y="11074"/>
                    <a:pt x="0" y="14131"/>
                    <a:pt x="488" y="17732"/>
                  </a:cubicBezTo>
                  <a:cubicBezTo>
                    <a:pt x="867" y="20493"/>
                    <a:pt x="2151" y="23157"/>
                    <a:pt x="3227" y="24734"/>
                  </a:cubicBezTo>
                  <a:cubicBezTo>
                    <a:pt x="4886" y="27155"/>
                    <a:pt x="7721" y="29859"/>
                    <a:pt x="8404" y="30495"/>
                  </a:cubicBezTo>
                  <a:cubicBezTo>
                    <a:pt x="8461" y="31213"/>
                    <a:pt x="8670" y="33760"/>
                    <a:pt x="8918" y="36016"/>
                  </a:cubicBezTo>
                  <a:cubicBezTo>
                    <a:pt x="8940" y="36221"/>
                    <a:pt x="9084" y="36391"/>
                    <a:pt x="9280" y="36443"/>
                  </a:cubicBezTo>
                  <a:lnTo>
                    <a:pt x="13712" y="37688"/>
                  </a:lnTo>
                  <a:cubicBezTo>
                    <a:pt x="13756" y="37701"/>
                    <a:pt x="13804" y="37710"/>
                    <a:pt x="13847" y="37710"/>
                  </a:cubicBezTo>
                  <a:cubicBezTo>
                    <a:pt x="13930" y="37710"/>
                    <a:pt x="14009" y="37688"/>
                    <a:pt x="14083" y="37653"/>
                  </a:cubicBezTo>
                  <a:lnTo>
                    <a:pt x="18846" y="35132"/>
                  </a:lnTo>
                  <a:lnTo>
                    <a:pt x="23601" y="34013"/>
                  </a:lnTo>
                  <a:cubicBezTo>
                    <a:pt x="24015" y="33913"/>
                    <a:pt x="24128" y="33382"/>
                    <a:pt x="23789" y="33125"/>
                  </a:cubicBezTo>
                  <a:cubicBezTo>
                    <a:pt x="23771" y="33116"/>
                    <a:pt x="22047" y="31784"/>
                    <a:pt x="21847" y="30229"/>
                  </a:cubicBezTo>
                  <a:cubicBezTo>
                    <a:pt x="21768" y="29637"/>
                    <a:pt x="21925" y="29101"/>
                    <a:pt x="22326" y="28587"/>
                  </a:cubicBezTo>
                  <a:cubicBezTo>
                    <a:pt x="23166" y="27508"/>
                    <a:pt x="24368" y="26724"/>
                    <a:pt x="25435" y="26031"/>
                  </a:cubicBezTo>
                  <a:cubicBezTo>
                    <a:pt x="26889" y="25086"/>
                    <a:pt x="28143" y="24268"/>
                    <a:pt x="28239" y="22931"/>
                  </a:cubicBezTo>
                  <a:cubicBezTo>
                    <a:pt x="28322" y="21781"/>
                    <a:pt x="26845" y="20754"/>
                    <a:pt x="25138" y="19565"/>
                  </a:cubicBezTo>
                  <a:cubicBezTo>
                    <a:pt x="24015" y="18786"/>
                    <a:pt x="22482" y="17714"/>
                    <a:pt x="22487" y="17140"/>
                  </a:cubicBezTo>
                  <a:cubicBezTo>
                    <a:pt x="22487" y="17031"/>
                    <a:pt x="22582" y="16913"/>
                    <a:pt x="22770" y="16791"/>
                  </a:cubicBezTo>
                  <a:cubicBezTo>
                    <a:pt x="24773" y="15455"/>
                    <a:pt x="36573" y="14449"/>
                    <a:pt x="40949" y="14179"/>
                  </a:cubicBezTo>
                  <a:cubicBezTo>
                    <a:pt x="40997" y="14174"/>
                    <a:pt x="41041" y="14166"/>
                    <a:pt x="41080" y="14153"/>
                  </a:cubicBezTo>
                  <a:cubicBezTo>
                    <a:pt x="42016" y="13796"/>
                    <a:pt x="42874" y="13256"/>
                    <a:pt x="43601" y="12568"/>
                  </a:cubicBezTo>
                  <a:cubicBezTo>
                    <a:pt x="44703" y="11527"/>
                    <a:pt x="45874" y="9698"/>
                    <a:pt x="45234" y="6902"/>
                  </a:cubicBezTo>
                  <a:cubicBezTo>
                    <a:pt x="44664" y="4394"/>
                    <a:pt x="42595" y="2348"/>
                    <a:pt x="39417" y="1146"/>
                  </a:cubicBezTo>
                  <a:cubicBezTo>
                    <a:pt x="37412" y="387"/>
                    <a:pt x="35105" y="0"/>
                    <a:pt x="326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368500" y="1503700"/>
              <a:ext cx="995450" cy="436825"/>
            </a:xfrm>
            <a:custGeom>
              <a:avLst/>
              <a:gdLst/>
              <a:ahLst/>
              <a:cxnLst/>
              <a:rect l="l" t="t" r="r" b="b"/>
              <a:pathLst>
                <a:path w="39818" h="17473" extrusionOk="0">
                  <a:moveTo>
                    <a:pt x="35954" y="1"/>
                  </a:moveTo>
                  <a:cubicBezTo>
                    <a:pt x="35249" y="1"/>
                    <a:pt x="34733" y="222"/>
                    <a:pt x="34414" y="665"/>
                  </a:cubicBezTo>
                  <a:cubicBezTo>
                    <a:pt x="33687" y="1671"/>
                    <a:pt x="34484" y="3243"/>
                    <a:pt x="34645" y="3547"/>
                  </a:cubicBezTo>
                  <a:cubicBezTo>
                    <a:pt x="34767" y="3769"/>
                    <a:pt x="34997" y="3893"/>
                    <a:pt x="35233" y="3893"/>
                  </a:cubicBezTo>
                  <a:cubicBezTo>
                    <a:pt x="35341" y="3893"/>
                    <a:pt x="35450" y="3867"/>
                    <a:pt x="35550" y="3813"/>
                  </a:cubicBezTo>
                  <a:cubicBezTo>
                    <a:pt x="35873" y="3639"/>
                    <a:pt x="35990" y="3234"/>
                    <a:pt x="35816" y="2912"/>
                  </a:cubicBezTo>
                  <a:cubicBezTo>
                    <a:pt x="35542" y="2406"/>
                    <a:pt x="35341" y="1653"/>
                    <a:pt x="35494" y="1444"/>
                  </a:cubicBezTo>
                  <a:cubicBezTo>
                    <a:pt x="35529" y="1398"/>
                    <a:pt x="35664" y="1336"/>
                    <a:pt x="35949" y="1336"/>
                  </a:cubicBezTo>
                  <a:cubicBezTo>
                    <a:pt x="36092" y="1336"/>
                    <a:pt x="36272" y="1351"/>
                    <a:pt x="36495" y="1392"/>
                  </a:cubicBezTo>
                  <a:cubicBezTo>
                    <a:pt x="37924" y="1653"/>
                    <a:pt x="38224" y="3229"/>
                    <a:pt x="38281" y="3708"/>
                  </a:cubicBezTo>
                  <a:cubicBezTo>
                    <a:pt x="38429" y="4967"/>
                    <a:pt x="37998" y="6561"/>
                    <a:pt x="36900" y="7053"/>
                  </a:cubicBezTo>
                  <a:cubicBezTo>
                    <a:pt x="36500" y="7231"/>
                    <a:pt x="35640" y="7294"/>
                    <a:pt x="34517" y="7294"/>
                  </a:cubicBezTo>
                  <a:cubicBezTo>
                    <a:pt x="33199" y="7294"/>
                    <a:pt x="31518" y="7207"/>
                    <a:pt x="29785" y="7118"/>
                  </a:cubicBezTo>
                  <a:cubicBezTo>
                    <a:pt x="27501" y="7001"/>
                    <a:pt x="24974" y="6871"/>
                    <a:pt x="22474" y="6871"/>
                  </a:cubicBezTo>
                  <a:cubicBezTo>
                    <a:pt x="19213" y="6871"/>
                    <a:pt x="15998" y="7092"/>
                    <a:pt x="13430" y="7854"/>
                  </a:cubicBezTo>
                  <a:cubicBezTo>
                    <a:pt x="5849" y="10101"/>
                    <a:pt x="589" y="16114"/>
                    <a:pt x="371" y="16367"/>
                  </a:cubicBezTo>
                  <a:cubicBezTo>
                    <a:pt x="1" y="16802"/>
                    <a:pt x="306" y="17468"/>
                    <a:pt x="876" y="17473"/>
                  </a:cubicBezTo>
                  <a:cubicBezTo>
                    <a:pt x="1068" y="17473"/>
                    <a:pt x="1255" y="17386"/>
                    <a:pt x="1381" y="17242"/>
                  </a:cubicBezTo>
                  <a:cubicBezTo>
                    <a:pt x="1434" y="17177"/>
                    <a:pt x="6602" y="11268"/>
                    <a:pt x="13809" y="9130"/>
                  </a:cubicBezTo>
                  <a:cubicBezTo>
                    <a:pt x="16233" y="8411"/>
                    <a:pt x="19320" y="8200"/>
                    <a:pt x="22474" y="8200"/>
                  </a:cubicBezTo>
                  <a:cubicBezTo>
                    <a:pt x="24942" y="8200"/>
                    <a:pt x="27451" y="8329"/>
                    <a:pt x="29716" y="8446"/>
                  </a:cubicBezTo>
                  <a:cubicBezTo>
                    <a:pt x="31695" y="8549"/>
                    <a:pt x="33280" y="8625"/>
                    <a:pt x="34519" y="8625"/>
                  </a:cubicBezTo>
                  <a:cubicBezTo>
                    <a:pt x="35905" y="8625"/>
                    <a:pt x="36856" y="8530"/>
                    <a:pt x="37440" y="8267"/>
                  </a:cubicBezTo>
                  <a:cubicBezTo>
                    <a:pt x="39143" y="7514"/>
                    <a:pt x="39818" y="5324"/>
                    <a:pt x="39604" y="3547"/>
                  </a:cubicBezTo>
                  <a:cubicBezTo>
                    <a:pt x="39382" y="1688"/>
                    <a:pt x="38281" y="360"/>
                    <a:pt x="36735" y="77"/>
                  </a:cubicBezTo>
                  <a:cubicBezTo>
                    <a:pt x="36453" y="26"/>
                    <a:pt x="36193" y="1"/>
                    <a:pt x="35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471600" y="1867775"/>
              <a:ext cx="430900" cy="190550"/>
            </a:xfrm>
            <a:custGeom>
              <a:avLst/>
              <a:gdLst/>
              <a:ahLst/>
              <a:cxnLst/>
              <a:rect l="l" t="t" r="r" b="b"/>
              <a:pathLst>
                <a:path w="17236" h="7622" extrusionOk="0">
                  <a:moveTo>
                    <a:pt x="15239" y="1"/>
                  </a:moveTo>
                  <a:cubicBezTo>
                    <a:pt x="14375" y="1"/>
                    <a:pt x="13119" y="163"/>
                    <a:pt x="11318" y="480"/>
                  </a:cubicBezTo>
                  <a:cubicBezTo>
                    <a:pt x="9276" y="837"/>
                    <a:pt x="6824" y="1956"/>
                    <a:pt x="4037" y="3798"/>
                  </a:cubicBezTo>
                  <a:cubicBezTo>
                    <a:pt x="2800" y="4612"/>
                    <a:pt x="1612" y="5496"/>
                    <a:pt x="475" y="6445"/>
                  </a:cubicBezTo>
                  <a:cubicBezTo>
                    <a:pt x="1" y="6850"/>
                    <a:pt x="288" y="7621"/>
                    <a:pt x="911" y="7621"/>
                  </a:cubicBezTo>
                  <a:cubicBezTo>
                    <a:pt x="1067" y="7621"/>
                    <a:pt x="1220" y="7565"/>
                    <a:pt x="1342" y="7460"/>
                  </a:cubicBezTo>
                  <a:cubicBezTo>
                    <a:pt x="1398" y="7412"/>
                    <a:pt x="7072" y="2583"/>
                    <a:pt x="11553" y="1791"/>
                  </a:cubicBezTo>
                  <a:cubicBezTo>
                    <a:pt x="13608" y="1429"/>
                    <a:pt x="14692" y="1329"/>
                    <a:pt x="15263" y="1325"/>
                  </a:cubicBezTo>
                  <a:lnTo>
                    <a:pt x="15263" y="1325"/>
                  </a:lnTo>
                  <a:cubicBezTo>
                    <a:pt x="14910" y="1616"/>
                    <a:pt x="14253" y="2074"/>
                    <a:pt x="13042" y="2775"/>
                  </a:cubicBezTo>
                  <a:cubicBezTo>
                    <a:pt x="10482" y="4255"/>
                    <a:pt x="9772" y="4978"/>
                    <a:pt x="10116" y="5740"/>
                  </a:cubicBezTo>
                  <a:cubicBezTo>
                    <a:pt x="10305" y="6161"/>
                    <a:pt x="10728" y="6290"/>
                    <a:pt x="11229" y="6290"/>
                  </a:cubicBezTo>
                  <a:cubicBezTo>
                    <a:pt x="11572" y="6290"/>
                    <a:pt x="11950" y="6230"/>
                    <a:pt x="12315" y="6162"/>
                  </a:cubicBezTo>
                  <a:cubicBezTo>
                    <a:pt x="13125" y="6014"/>
                    <a:pt x="14166" y="5731"/>
                    <a:pt x="15245" y="5370"/>
                  </a:cubicBezTo>
                  <a:cubicBezTo>
                    <a:pt x="15598" y="5252"/>
                    <a:pt x="15785" y="4874"/>
                    <a:pt x="15668" y="4525"/>
                  </a:cubicBezTo>
                  <a:cubicBezTo>
                    <a:pt x="15574" y="4247"/>
                    <a:pt x="15317" y="4072"/>
                    <a:pt x="15040" y="4072"/>
                  </a:cubicBezTo>
                  <a:cubicBezTo>
                    <a:pt x="14970" y="4072"/>
                    <a:pt x="14898" y="4083"/>
                    <a:pt x="14827" y="4107"/>
                  </a:cubicBezTo>
                  <a:cubicBezTo>
                    <a:pt x="13991" y="4390"/>
                    <a:pt x="13142" y="4625"/>
                    <a:pt x="12284" y="4808"/>
                  </a:cubicBezTo>
                  <a:cubicBezTo>
                    <a:pt x="12620" y="4582"/>
                    <a:pt x="13086" y="4290"/>
                    <a:pt x="13708" y="3929"/>
                  </a:cubicBezTo>
                  <a:cubicBezTo>
                    <a:pt x="16421" y="2357"/>
                    <a:pt x="17235" y="1551"/>
                    <a:pt x="16935" y="724"/>
                  </a:cubicBezTo>
                  <a:cubicBezTo>
                    <a:pt x="16759" y="238"/>
                    <a:pt x="16285" y="1"/>
                    <a:pt x="15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557875" y="2084300"/>
              <a:ext cx="240875" cy="377825"/>
            </a:xfrm>
            <a:custGeom>
              <a:avLst/>
              <a:gdLst/>
              <a:ahLst/>
              <a:cxnLst/>
              <a:rect l="l" t="t" r="r" b="b"/>
              <a:pathLst>
                <a:path w="9635" h="15113" extrusionOk="0">
                  <a:moveTo>
                    <a:pt x="4110" y="0"/>
                  </a:moveTo>
                  <a:cubicBezTo>
                    <a:pt x="1" y="0"/>
                    <a:pt x="165" y="6200"/>
                    <a:pt x="1413" y="10499"/>
                  </a:cubicBezTo>
                  <a:cubicBezTo>
                    <a:pt x="2285" y="13499"/>
                    <a:pt x="4014" y="15112"/>
                    <a:pt x="5836" y="15112"/>
                  </a:cubicBezTo>
                  <a:cubicBezTo>
                    <a:pt x="6682" y="15112"/>
                    <a:pt x="7549" y="14764"/>
                    <a:pt x="8359" y="14044"/>
                  </a:cubicBezTo>
                  <a:lnTo>
                    <a:pt x="9635" y="9223"/>
                  </a:lnTo>
                  <a:cubicBezTo>
                    <a:pt x="9635" y="9223"/>
                    <a:pt x="8786" y="297"/>
                    <a:pt x="4388" y="10"/>
                  </a:cubicBezTo>
                  <a:cubicBezTo>
                    <a:pt x="4293" y="3"/>
                    <a:pt x="4200" y="0"/>
                    <a:pt x="4110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2557875" y="2084300"/>
              <a:ext cx="240875" cy="377825"/>
            </a:xfrm>
            <a:custGeom>
              <a:avLst/>
              <a:gdLst/>
              <a:ahLst/>
              <a:cxnLst/>
              <a:rect l="l" t="t" r="r" b="b"/>
              <a:pathLst>
                <a:path w="9635" h="15113" extrusionOk="0">
                  <a:moveTo>
                    <a:pt x="4110" y="0"/>
                  </a:moveTo>
                  <a:cubicBezTo>
                    <a:pt x="1" y="0"/>
                    <a:pt x="165" y="6200"/>
                    <a:pt x="1413" y="10499"/>
                  </a:cubicBezTo>
                  <a:cubicBezTo>
                    <a:pt x="2285" y="13499"/>
                    <a:pt x="4014" y="15112"/>
                    <a:pt x="5836" y="15112"/>
                  </a:cubicBezTo>
                  <a:cubicBezTo>
                    <a:pt x="6682" y="15112"/>
                    <a:pt x="7549" y="14764"/>
                    <a:pt x="8359" y="14044"/>
                  </a:cubicBezTo>
                  <a:lnTo>
                    <a:pt x="9635" y="9223"/>
                  </a:lnTo>
                  <a:cubicBezTo>
                    <a:pt x="9635" y="9223"/>
                    <a:pt x="8786" y="297"/>
                    <a:pt x="4388" y="10"/>
                  </a:cubicBezTo>
                  <a:cubicBezTo>
                    <a:pt x="4293" y="3"/>
                    <a:pt x="4200" y="0"/>
                    <a:pt x="4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2561200" y="2071850"/>
              <a:ext cx="250400" cy="402750"/>
            </a:xfrm>
            <a:custGeom>
              <a:avLst/>
              <a:gdLst/>
              <a:ahLst/>
              <a:cxnLst/>
              <a:rect l="l" t="t" r="r" b="b"/>
              <a:pathLst>
                <a:path w="10016" h="16110" extrusionOk="0">
                  <a:moveTo>
                    <a:pt x="3976" y="1"/>
                  </a:moveTo>
                  <a:cubicBezTo>
                    <a:pt x="2824" y="1"/>
                    <a:pt x="1895" y="426"/>
                    <a:pt x="1215" y="1274"/>
                  </a:cubicBezTo>
                  <a:cubicBezTo>
                    <a:pt x="410" y="2280"/>
                    <a:pt x="0" y="3813"/>
                    <a:pt x="0" y="5833"/>
                  </a:cubicBezTo>
                  <a:cubicBezTo>
                    <a:pt x="0" y="7483"/>
                    <a:pt x="283" y="9364"/>
                    <a:pt x="802" y="11137"/>
                  </a:cubicBezTo>
                  <a:cubicBezTo>
                    <a:pt x="1546" y="13710"/>
                    <a:pt x="2966" y="15469"/>
                    <a:pt x="4694" y="15966"/>
                  </a:cubicBezTo>
                  <a:cubicBezTo>
                    <a:pt x="5021" y="16061"/>
                    <a:pt x="5361" y="16109"/>
                    <a:pt x="5696" y="16109"/>
                  </a:cubicBezTo>
                  <a:cubicBezTo>
                    <a:pt x="6684" y="16109"/>
                    <a:pt x="7673" y="15700"/>
                    <a:pt x="8552" y="14916"/>
                  </a:cubicBezTo>
                  <a:cubicBezTo>
                    <a:pt x="8748" y="14729"/>
                    <a:pt x="8766" y="14420"/>
                    <a:pt x="8583" y="14220"/>
                  </a:cubicBezTo>
                  <a:cubicBezTo>
                    <a:pt x="8485" y="14107"/>
                    <a:pt x="8348" y="14050"/>
                    <a:pt x="8209" y="14050"/>
                  </a:cubicBezTo>
                  <a:cubicBezTo>
                    <a:pt x="8095" y="14050"/>
                    <a:pt x="7980" y="14089"/>
                    <a:pt x="7886" y="14167"/>
                  </a:cubicBezTo>
                  <a:cubicBezTo>
                    <a:pt x="7185" y="14793"/>
                    <a:pt x="6440" y="15113"/>
                    <a:pt x="5699" y="15113"/>
                  </a:cubicBezTo>
                  <a:cubicBezTo>
                    <a:pt x="5455" y="15113"/>
                    <a:pt x="5211" y="15078"/>
                    <a:pt x="4969" y="15008"/>
                  </a:cubicBezTo>
                  <a:cubicBezTo>
                    <a:pt x="3580" y="14603"/>
                    <a:pt x="2408" y="13092"/>
                    <a:pt x="1759" y="10858"/>
                  </a:cubicBezTo>
                  <a:cubicBezTo>
                    <a:pt x="867" y="7792"/>
                    <a:pt x="562" y="3682"/>
                    <a:pt x="1995" y="1901"/>
                  </a:cubicBezTo>
                  <a:cubicBezTo>
                    <a:pt x="2480" y="1296"/>
                    <a:pt x="3133" y="1000"/>
                    <a:pt x="3979" y="1000"/>
                  </a:cubicBezTo>
                  <a:cubicBezTo>
                    <a:pt x="4059" y="1000"/>
                    <a:pt x="4141" y="1003"/>
                    <a:pt x="4224" y="1008"/>
                  </a:cubicBezTo>
                  <a:cubicBezTo>
                    <a:pt x="6214" y="1135"/>
                    <a:pt x="7403" y="3447"/>
                    <a:pt x="8047" y="5367"/>
                  </a:cubicBezTo>
                  <a:cubicBezTo>
                    <a:pt x="8788" y="7553"/>
                    <a:pt x="9005" y="9748"/>
                    <a:pt x="9005" y="9769"/>
                  </a:cubicBezTo>
                  <a:cubicBezTo>
                    <a:pt x="9034" y="10023"/>
                    <a:pt x="9247" y="10212"/>
                    <a:pt x="9497" y="10212"/>
                  </a:cubicBezTo>
                  <a:cubicBezTo>
                    <a:pt x="9513" y="10212"/>
                    <a:pt x="9529" y="10211"/>
                    <a:pt x="9545" y="10209"/>
                  </a:cubicBezTo>
                  <a:cubicBezTo>
                    <a:pt x="9815" y="10183"/>
                    <a:pt x="10015" y="9944"/>
                    <a:pt x="9998" y="9674"/>
                  </a:cubicBezTo>
                  <a:cubicBezTo>
                    <a:pt x="9963" y="9295"/>
                    <a:pt x="9053" y="316"/>
                    <a:pt x="4289" y="11"/>
                  </a:cubicBezTo>
                  <a:cubicBezTo>
                    <a:pt x="4183" y="4"/>
                    <a:pt x="4079" y="1"/>
                    <a:pt x="39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561200" y="2071850"/>
              <a:ext cx="250400" cy="402750"/>
            </a:xfrm>
            <a:custGeom>
              <a:avLst/>
              <a:gdLst/>
              <a:ahLst/>
              <a:cxnLst/>
              <a:rect l="l" t="t" r="r" b="b"/>
              <a:pathLst>
                <a:path w="10016" h="16110" extrusionOk="0">
                  <a:moveTo>
                    <a:pt x="3976" y="1"/>
                  </a:moveTo>
                  <a:cubicBezTo>
                    <a:pt x="2824" y="1"/>
                    <a:pt x="1895" y="426"/>
                    <a:pt x="1215" y="1274"/>
                  </a:cubicBezTo>
                  <a:cubicBezTo>
                    <a:pt x="410" y="2280"/>
                    <a:pt x="0" y="3813"/>
                    <a:pt x="0" y="5833"/>
                  </a:cubicBezTo>
                  <a:cubicBezTo>
                    <a:pt x="0" y="7483"/>
                    <a:pt x="283" y="9364"/>
                    <a:pt x="802" y="11137"/>
                  </a:cubicBezTo>
                  <a:cubicBezTo>
                    <a:pt x="1546" y="13710"/>
                    <a:pt x="2966" y="15469"/>
                    <a:pt x="4694" y="15966"/>
                  </a:cubicBezTo>
                  <a:cubicBezTo>
                    <a:pt x="5021" y="16061"/>
                    <a:pt x="5361" y="16109"/>
                    <a:pt x="5696" y="16109"/>
                  </a:cubicBezTo>
                  <a:cubicBezTo>
                    <a:pt x="6684" y="16109"/>
                    <a:pt x="7673" y="15700"/>
                    <a:pt x="8552" y="14916"/>
                  </a:cubicBezTo>
                  <a:cubicBezTo>
                    <a:pt x="8748" y="14729"/>
                    <a:pt x="8766" y="14420"/>
                    <a:pt x="8583" y="14220"/>
                  </a:cubicBezTo>
                  <a:cubicBezTo>
                    <a:pt x="8485" y="14107"/>
                    <a:pt x="8348" y="14050"/>
                    <a:pt x="8209" y="14050"/>
                  </a:cubicBezTo>
                  <a:cubicBezTo>
                    <a:pt x="8095" y="14050"/>
                    <a:pt x="7980" y="14089"/>
                    <a:pt x="7886" y="14167"/>
                  </a:cubicBezTo>
                  <a:cubicBezTo>
                    <a:pt x="7185" y="14793"/>
                    <a:pt x="6440" y="15113"/>
                    <a:pt x="5699" y="15113"/>
                  </a:cubicBezTo>
                  <a:cubicBezTo>
                    <a:pt x="5455" y="15113"/>
                    <a:pt x="5211" y="15078"/>
                    <a:pt x="4969" y="15008"/>
                  </a:cubicBezTo>
                  <a:cubicBezTo>
                    <a:pt x="3580" y="14603"/>
                    <a:pt x="2408" y="13092"/>
                    <a:pt x="1759" y="10858"/>
                  </a:cubicBezTo>
                  <a:cubicBezTo>
                    <a:pt x="867" y="7792"/>
                    <a:pt x="562" y="3682"/>
                    <a:pt x="1995" y="1901"/>
                  </a:cubicBezTo>
                  <a:cubicBezTo>
                    <a:pt x="2480" y="1296"/>
                    <a:pt x="3133" y="1000"/>
                    <a:pt x="3979" y="1000"/>
                  </a:cubicBezTo>
                  <a:cubicBezTo>
                    <a:pt x="4059" y="1000"/>
                    <a:pt x="4141" y="1003"/>
                    <a:pt x="4224" y="1008"/>
                  </a:cubicBezTo>
                  <a:cubicBezTo>
                    <a:pt x="6214" y="1135"/>
                    <a:pt x="7403" y="3447"/>
                    <a:pt x="8047" y="5367"/>
                  </a:cubicBezTo>
                  <a:cubicBezTo>
                    <a:pt x="8788" y="7553"/>
                    <a:pt x="9005" y="9748"/>
                    <a:pt x="9005" y="9769"/>
                  </a:cubicBezTo>
                  <a:cubicBezTo>
                    <a:pt x="9034" y="10023"/>
                    <a:pt x="9247" y="10212"/>
                    <a:pt x="9497" y="10212"/>
                  </a:cubicBezTo>
                  <a:cubicBezTo>
                    <a:pt x="9513" y="10212"/>
                    <a:pt x="9529" y="10211"/>
                    <a:pt x="9545" y="10209"/>
                  </a:cubicBezTo>
                  <a:cubicBezTo>
                    <a:pt x="9815" y="10183"/>
                    <a:pt x="10015" y="9944"/>
                    <a:pt x="9998" y="9674"/>
                  </a:cubicBezTo>
                  <a:cubicBezTo>
                    <a:pt x="9963" y="9295"/>
                    <a:pt x="9053" y="316"/>
                    <a:pt x="4289" y="11"/>
                  </a:cubicBezTo>
                  <a:cubicBezTo>
                    <a:pt x="4183" y="4"/>
                    <a:pt x="4079" y="1"/>
                    <a:pt x="3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2210450" y="2463800"/>
              <a:ext cx="542250" cy="747675"/>
            </a:xfrm>
            <a:custGeom>
              <a:avLst/>
              <a:gdLst/>
              <a:ahLst/>
              <a:cxnLst/>
              <a:rect l="l" t="t" r="r" b="b"/>
              <a:pathLst>
                <a:path w="21690" h="29907" extrusionOk="0">
                  <a:moveTo>
                    <a:pt x="7512" y="0"/>
                  </a:moveTo>
                  <a:lnTo>
                    <a:pt x="0" y="5526"/>
                  </a:lnTo>
                  <a:cubicBezTo>
                    <a:pt x="0" y="5526"/>
                    <a:pt x="566" y="6658"/>
                    <a:pt x="5387" y="13464"/>
                  </a:cubicBezTo>
                  <a:cubicBezTo>
                    <a:pt x="10211" y="20270"/>
                    <a:pt x="15167" y="29906"/>
                    <a:pt x="15167" y="29906"/>
                  </a:cubicBezTo>
                  <a:lnTo>
                    <a:pt x="21690" y="21542"/>
                  </a:lnTo>
                  <a:lnTo>
                    <a:pt x="7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2210450" y="2463800"/>
              <a:ext cx="286325" cy="270000"/>
            </a:xfrm>
            <a:custGeom>
              <a:avLst/>
              <a:gdLst/>
              <a:ahLst/>
              <a:cxnLst/>
              <a:rect l="l" t="t" r="r" b="b"/>
              <a:pathLst>
                <a:path w="11453" h="10800" extrusionOk="0">
                  <a:moveTo>
                    <a:pt x="7512" y="0"/>
                  </a:moveTo>
                  <a:lnTo>
                    <a:pt x="0" y="5526"/>
                  </a:lnTo>
                  <a:cubicBezTo>
                    <a:pt x="0" y="5526"/>
                    <a:pt x="423" y="6362"/>
                    <a:pt x="3514" y="10799"/>
                  </a:cubicBezTo>
                  <a:lnTo>
                    <a:pt x="11452" y="5979"/>
                  </a:lnTo>
                  <a:lnTo>
                    <a:pt x="7512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2210450" y="2463800"/>
              <a:ext cx="286325" cy="270000"/>
            </a:xfrm>
            <a:custGeom>
              <a:avLst/>
              <a:gdLst/>
              <a:ahLst/>
              <a:cxnLst/>
              <a:rect l="l" t="t" r="r" b="b"/>
              <a:pathLst>
                <a:path w="11453" h="10800" extrusionOk="0">
                  <a:moveTo>
                    <a:pt x="7512" y="0"/>
                  </a:moveTo>
                  <a:lnTo>
                    <a:pt x="0" y="5526"/>
                  </a:lnTo>
                  <a:cubicBezTo>
                    <a:pt x="0" y="5526"/>
                    <a:pt x="423" y="6362"/>
                    <a:pt x="3514" y="10799"/>
                  </a:cubicBezTo>
                  <a:lnTo>
                    <a:pt x="11452" y="5979"/>
                  </a:lnTo>
                  <a:lnTo>
                    <a:pt x="7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2196500" y="2451325"/>
              <a:ext cx="569475" cy="772675"/>
            </a:xfrm>
            <a:custGeom>
              <a:avLst/>
              <a:gdLst/>
              <a:ahLst/>
              <a:cxnLst/>
              <a:rect l="l" t="t" r="r" b="b"/>
              <a:pathLst>
                <a:path w="22779" h="30907" extrusionOk="0">
                  <a:moveTo>
                    <a:pt x="7943" y="1213"/>
                  </a:moveTo>
                  <a:lnTo>
                    <a:pt x="21634" y="22014"/>
                  </a:lnTo>
                  <a:lnTo>
                    <a:pt x="15808" y="29482"/>
                  </a:lnTo>
                  <a:cubicBezTo>
                    <a:pt x="14575" y="27148"/>
                    <a:pt x="10395" y="19376"/>
                    <a:pt x="6354" y="13671"/>
                  </a:cubicBezTo>
                  <a:cubicBezTo>
                    <a:pt x="2910" y="8812"/>
                    <a:pt x="1651" y="6870"/>
                    <a:pt x="1216" y="6160"/>
                  </a:cubicBezTo>
                  <a:lnTo>
                    <a:pt x="7943" y="1213"/>
                  </a:lnTo>
                  <a:close/>
                  <a:moveTo>
                    <a:pt x="8071" y="1"/>
                  </a:moveTo>
                  <a:cubicBezTo>
                    <a:pt x="7968" y="1"/>
                    <a:pt x="7864" y="33"/>
                    <a:pt x="7774" y="99"/>
                  </a:cubicBezTo>
                  <a:lnTo>
                    <a:pt x="262" y="5624"/>
                  </a:lnTo>
                  <a:cubicBezTo>
                    <a:pt x="66" y="5768"/>
                    <a:pt x="1" y="6034"/>
                    <a:pt x="110" y="6251"/>
                  </a:cubicBezTo>
                  <a:cubicBezTo>
                    <a:pt x="136" y="6299"/>
                    <a:pt x="750" y="7497"/>
                    <a:pt x="5540" y="14251"/>
                  </a:cubicBezTo>
                  <a:cubicBezTo>
                    <a:pt x="10282" y="20948"/>
                    <a:pt x="15233" y="30540"/>
                    <a:pt x="15281" y="30636"/>
                  </a:cubicBezTo>
                  <a:cubicBezTo>
                    <a:pt x="15359" y="30789"/>
                    <a:pt x="15507" y="30889"/>
                    <a:pt x="15681" y="30906"/>
                  </a:cubicBezTo>
                  <a:lnTo>
                    <a:pt x="15725" y="30906"/>
                  </a:lnTo>
                  <a:cubicBezTo>
                    <a:pt x="15877" y="30906"/>
                    <a:pt x="16025" y="30836"/>
                    <a:pt x="16121" y="30715"/>
                  </a:cubicBezTo>
                  <a:lnTo>
                    <a:pt x="22640" y="22354"/>
                  </a:lnTo>
                  <a:cubicBezTo>
                    <a:pt x="22770" y="22184"/>
                    <a:pt x="22779" y="21949"/>
                    <a:pt x="22661" y="21771"/>
                  </a:cubicBezTo>
                  <a:lnTo>
                    <a:pt x="8488" y="225"/>
                  </a:lnTo>
                  <a:cubicBezTo>
                    <a:pt x="8392" y="79"/>
                    <a:pt x="8233" y="1"/>
                    <a:pt x="8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3308950" y="3206125"/>
              <a:ext cx="942650" cy="714125"/>
            </a:xfrm>
            <a:custGeom>
              <a:avLst/>
              <a:gdLst/>
              <a:ahLst/>
              <a:cxnLst/>
              <a:rect l="l" t="t" r="r" b="b"/>
              <a:pathLst>
                <a:path w="37706" h="28565" extrusionOk="0">
                  <a:moveTo>
                    <a:pt x="13756" y="1"/>
                  </a:moveTo>
                  <a:cubicBezTo>
                    <a:pt x="13543" y="1"/>
                    <a:pt x="13307" y="265"/>
                    <a:pt x="13042" y="923"/>
                  </a:cubicBezTo>
                  <a:cubicBezTo>
                    <a:pt x="12193" y="3052"/>
                    <a:pt x="6663" y="8717"/>
                    <a:pt x="4965" y="10137"/>
                  </a:cubicBezTo>
                  <a:cubicBezTo>
                    <a:pt x="3262" y="11557"/>
                    <a:pt x="3123" y="13255"/>
                    <a:pt x="2696" y="16233"/>
                  </a:cubicBezTo>
                  <a:cubicBezTo>
                    <a:pt x="2269" y="19212"/>
                    <a:pt x="1" y="23888"/>
                    <a:pt x="1" y="23888"/>
                  </a:cubicBezTo>
                  <a:lnTo>
                    <a:pt x="2692" y="28565"/>
                  </a:lnTo>
                  <a:lnTo>
                    <a:pt x="8366" y="24877"/>
                  </a:lnTo>
                  <a:cubicBezTo>
                    <a:pt x="8366" y="24877"/>
                    <a:pt x="9916" y="25059"/>
                    <a:pt x="11555" y="25059"/>
                  </a:cubicBezTo>
                  <a:cubicBezTo>
                    <a:pt x="11958" y="25059"/>
                    <a:pt x="12367" y="25048"/>
                    <a:pt x="12759" y="25020"/>
                  </a:cubicBezTo>
                  <a:cubicBezTo>
                    <a:pt x="14741" y="24877"/>
                    <a:pt x="20837" y="24028"/>
                    <a:pt x="20837" y="24028"/>
                  </a:cubicBezTo>
                  <a:cubicBezTo>
                    <a:pt x="20837" y="24028"/>
                    <a:pt x="26933" y="26723"/>
                    <a:pt x="27782" y="26862"/>
                  </a:cubicBezTo>
                  <a:cubicBezTo>
                    <a:pt x="27918" y="26885"/>
                    <a:pt x="28040" y="26897"/>
                    <a:pt x="28151" y="26897"/>
                  </a:cubicBezTo>
                  <a:cubicBezTo>
                    <a:pt x="28733" y="26897"/>
                    <a:pt x="29009" y="26564"/>
                    <a:pt x="29485" y="25730"/>
                  </a:cubicBezTo>
                  <a:cubicBezTo>
                    <a:pt x="30051" y="24737"/>
                    <a:pt x="28065" y="24454"/>
                    <a:pt x="27499" y="24028"/>
                  </a:cubicBezTo>
                  <a:cubicBezTo>
                    <a:pt x="26933" y="23601"/>
                    <a:pt x="22396" y="21049"/>
                    <a:pt x="22396" y="21049"/>
                  </a:cubicBezTo>
                  <a:lnTo>
                    <a:pt x="22396" y="21049"/>
                  </a:lnTo>
                  <a:cubicBezTo>
                    <a:pt x="22396" y="21049"/>
                    <a:pt x="31610" y="22464"/>
                    <a:pt x="32746" y="22464"/>
                  </a:cubicBezTo>
                  <a:cubicBezTo>
                    <a:pt x="33878" y="22464"/>
                    <a:pt x="34161" y="22464"/>
                    <a:pt x="34588" y="21615"/>
                  </a:cubicBezTo>
                  <a:cubicBezTo>
                    <a:pt x="35010" y="20766"/>
                    <a:pt x="35010" y="20483"/>
                    <a:pt x="34588" y="19917"/>
                  </a:cubicBezTo>
                  <a:cubicBezTo>
                    <a:pt x="34161" y="19347"/>
                    <a:pt x="22539" y="17505"/>
                    <a:pt x="22539" y="17505"/>
                  </a:cubicBezTo>
                  <a:lnTo>
                    <a:pt x="22256" y="15946"/>
                  </a:lnTo>
                  <a:cubicBezTo>
                    <a:pt x="22256" y="15946"/>
                    <a:pt x="33173" y="15097"/>
                    <a:pt x="34449" y="15097"/>
                  </a:cubicBezTo>
                  <a:cubicBezTo>
                    <a:pt x="35724" y="15097"/>
                    <a:pt x="36007" y="14957"/>
                    <a:pt x="36717" y="14387"/>
                  </a:cubicBezTo>
                  <a:cubicBezTo>
                    <a:pt x="37423" y="13821"/>
                    <a:pt x="37706" y="12828"/>
                    <a:pt x="37140" y="11979"/>
                  </a:cubicBezTo>
                  <a:cubicBezTo>
                    <a:pt x="36875" y="11583"/>
                    <a:pt x="35901" y="11463"/>
                    <a:pt x="34678" y="11463"/>
                  </a:cubicBezTo>
                  <a:cubicBezTo>
                    <a:pt x="33279" y="11463"/>
                    <a:pt x="31555" y="11619"/>
                    <a:pt x="30194" y="11696"/>
                  </a:cubicBezTo>
                  <a:cubicBezTo>
                    <a:pt x="27643" y="11835"/>
                    <a:pt x="22539" y="11979"/>
                    <a:pt x="22539" y="11979"/>
                  </a:cubicBezTo>
                  <a:lnTo>
                    <a:pt x="21546" y="10986"/>
                  </a:lnTo>
                  <a:lnTo>
                    <a:pt x="22822" y="10420"/>
                  </a:lnTo>
                  <a:cubicBezTo>
                    <a:pt x="24098" y="9854"/>
                    <a:pt x="33456" y="6593"/>
                    <a:pt x="34305" y="6166"/>
                  </a:cubicBezTo>
                  <a:cubicBezTo>
                    <a:pt x="35154" y="5743"/>
                    <a:pt x="35724" y="5600"/>
                    <a:pt x="35581" y="4185"/>
                  </a:cubicBezTo>
                  <a:cubicBezTo>
                    <a:pt x="35482" y="3180"/>
                    <a:pt x="34601" y="2603"/>
                    <a:pt x="33441" y="2603"/>
                  </a:cubicBezTo>
                  <a:cubicBezTo>
                    <a:pt x="32962" y="2603"/>
                    <a:pt x="32435" y="2701"/>
                    <a:pt x="31897" y="2909"/>
                  </a:cubicBezTo>
                  <a:cubicBezTo>
                    <a:pt x="30055" y="3614"/>
                    <a:pt x="12333" y="10276"/>
                    <a:pt x="12333" y="10276"/>
                  </a:cubicBezTo>
                  <a:lnTo>
                    <a:pt x="11061" y="9288"/>
                  </a:lnTo>
                  <a:cubicBezTo>
                    <a:pt x="11061" y="9288"/>
                    <a:pt x="12337" y="7725"/>
                    <a:pt x="13752" y="6736"/>
                  </a:cubicBezTo>
                  <a:cubicBezTo>
                    <a:pt x="15172" y="5743"/>
                    <a:pt x="15315" y="4185"/>
                    <a:pt x="14889" y="2482"/>
                  </a:cubicBezTo>
                  <a:cubicBezTo>
                    <a:pt x="14591" y="1310"/>
                    <a:pt x="14231" y="1"/>
                    <a:pt x="13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3295900" y="3193550"/>
              <a:ext cx="968650" cy="739125"/>
            </a:xfrm>
            <a:custGeom>
              <a:avLst/>
              <a:gdLst/>
              <a:ahLst/>
              <a:cxnLst/>
              <a:rect l="l" t="t" r="r" b="b"/>
              <a:pathLst>
                <a:path w="38746" h="29565" extrusionOk="0">
                  <a:moveTo>
                    <a:pt x="14274" y="1108"/>
                  </a:moveTo>
                  <a:cubicBezTo>
                    <a:pt x="14444" y="1396"/>
                    <a:pt x="14662" y="2066"/>
                    <a:pt x="14923" y="3107"/>
                  </a:cubicBezTo>
                  <a:cubicBezTo>
                    <a:pt x="15367" y="4888"/>
                    <a:pt x="15071" y="6068"/>
                    <a:pt x="13987" y="6826"/>
                  </a:cubicBezTo>
                  <a:cubicBezTo>
                    <a:pt x="12532" y="7849"/>
                    <a:pt x="11248" y="9408"/>
                    <a:pt x="11195" y="9473"/>
                  </a:cubicBezTo>
                  <a:cubicBezTo>
                    <a:pt x="11017" y="9691"/>
                    <a:pt x="11052" y="10013"/>
                    <a:pt x="11274" y="10183"/>
                  </a:cubicBezTo>
                  <a:lnTo>
                    <a:pt x="12550" y="11176"/>
                  </a:lnTo>
                  <a:cubicBezTo>
                    <a:pt x="12637" y="11246"/>
                    <a:pt x="12744" y="11282"/>
                    <a:pt x="12854" y="11282"/>
                  </a:cubicBezTo>
                  <a:cubicBezTo>
                    <a:pt x="12914" y="11282"/>
                    <a:pt x="12975" y="11271"/>
                    <a:pt x="13033" y="11250"/>
                  </a:cubicBezTo>
                  <a:cubicBezTo>
                    <a:pt x="13212" y="11184"/>
                    <a:pt x="30773" y="4579"/>
                    <a:pt x="32597" y="3878"/>
                  </a:cubicBezTo>
                  <a:cubicBezTo>
                    <a:pt x="33066" y="3697"/>
                    <a:pt x="33536" y="3607"/>
                    <a:pt x="33962" y="3607"/>
                  </a:cubicBezTo>
                  <a:cubicBezTo>
                    <a:pt x="34388" y="3607"/>
                    <a:pt x="34770" y="3697"/>
                    <a:pt x="35062" y="3878"/>
                  </a:cubicBezTo>
                  <a:cubicBezTo>
                    <a:pt x="35376" y="4056"/>
                    <a:pt x="35576" y="4378"/>
                    <a:pt x="35606" y="4735"/>
                  </a:cubicBezTo>
                  <a:cubicBezTo>
                    <a:pt x="35702" y="5689"/>
                    <a:pt x="35515" y="5781"/>
                    <a:pt x="34814" y="6120"/>
                  </a:cubicBezTo>
                  <a:cubicBezTo>
                    <a:pt x="34749" y="6155"/>
                    <a:pt x="34679" y="6190"/>
                    <a:pt x="34605" y="6225"/>
                  </a:cubicBezTo>
                  <a:cubicBezTo>
                    <a:pt x="34196" y="6429"/>
                    <a:pt x="31365" y="7448"/>
                    <a:pt x="28866" y="8350"/>
                  </a:cubicBezTo>
                  <a:cubicBezTo>
                    <a:pt x="26253" y="9295"/>
                    <a:pt x="23780" y="10183"/>
                    <a:pt x="23144" y="10466"/>
                  </a:cubicBezTo>
                  <a:lnTo>
                    <a:pt x="21868" y="11032"/>
                  </a:lnTo>
                  <a:cubicBezTo>
                    <a:pt x="21546" y="11176"/>
                    <a:pt x="21468" y="11594"/>
                    <a:pt x="21716" y="11842"/>
                  </a:cubicBezTo>
                  <a:lnTo>
                    <a:pt x="22709" y="12835"/>
                  </a:lnTo>
                  <a:cubicBezTo>
                    <a:pt x="22801" y="12931"/>
                    <a:pt x="22929" y="12983"/>
                    <a:pt x="23063" y="12983"/>
                  </a:cubicBezTo>
                  <a:cubicBezTo>
                    <a:pt x="23068" y="12983"/>
                    <a:pt x="23073" y="12983"/>
                    <a:pt x="23079" y="12983"/>
                  </a:cubicBezTo>
                  <a:cubicBezTo>
                    <a:pt x="23127" y="12983"/>
                    <a:pt x="28217" y="12839"/>
                    <a:pt x="30747" y="12700"/>
                  </a:cubicBezTo>
                  <a:cubicBezTo>
                    <a:pt x="31152" y="12674"/>
                    <a:pt x="31579" y="12647"/>
                    <a:pt x="32031" y="12617"/>
                  </a:cubicBezTo>
                  <a:cubicBezTo>
                    <a:pt x="33120" y="12542"/>
                    <a:pt x="34240" y="12467"/>
                    <a:pt x="35204" y="12467"/>
                  </a:cubicBezTo>
                  <a:cubicBezTo>
                    <a:pt x="35301" y="12467"/>
                    <a:pt x="35396" y="12467"/>
                    <a:pt x="35489" y="12469"/>
                  </a:cubicBezTo>
                  <a:cubicBezTo>
                    <a:pt x="37017" y="12495"/>
                    <a:pt x="37239" y="12752"/>
                    <a:pt x="37248" y="12761"/>
                  </a:cubicBezTo>
                  <a:cubicBezTo>
                    <a:pt x="37692" y="13427"/>
                    <a:pt x="37392" y="14128"/>
                    <a:pt x="36926" y="14502"/>
                  </a:cubicBezTo>
                  <a:cubicBezTo>
                    <a:pt x="36307" y="14994"/>
                    <a:pt x="36138" y="15099"/>
                    <a:pt x="34971" y="15099"/>
                  </a:cubicBezTo>
                  <a:cubicBezTo>
                    <a:pt x="33690" y="15099"/>
                    <a:pt x="23188" y="15918"/>
                    <a:pt x="22739" y="15952"/>
                  </a:cubicBezTo>
                  <a:cubicBezTo>
                    <a:pt x="22443" y="15974"/>
                    <a:pt x="22234" y="16249"/>
                    <a:pt x="22286" y="16540"/>
                  </a:cubicBezTo>
                  <a:lnTo>
                    <a:pt x="22569" y="18099"/>
                  </a:lnTo>
                  <a:cubicBezTo>
                    <a:pt x="22608" y="18308"/>
                    <a:pt x="22774" y="18469"/>
                    <a:pt x="22983" y="18504"/>
                  </a:cubicBezTo>
                  <a:cubicBezTo>
                    <a:pt x="28169" y="19327"/>
                    <a:pt x="33987" y="20390"/>
                    <a:pt x="34753" y="20777"/>
                  </a:cubicBezTo>
                  <a:cubicBezTo>
                    <a:pt x="34992" y="21095"/>
                    <a:pt x="35018" y="21195"/>
                    <a:pt x="34666" y="21896"/>
                  </a:cubicBezTo>
                  <a:cubicBezTo>
                    <a:pt x="34378" y="22471"/>
                    <a:pt x="34378" y="22471"/>
                    <a:pt x="33268" y="22471"/>
                  </a:cubicBezTo>
                  <a:cubicBezTo>
                    <a:pt x="32371" y="22471"/>
                    <a:pt x="25548" y="21456"/>
                    <a:pt x="22996" y="21060"/>
                  </a:cubicBezTo>
                  <a:cubicBezTo>
                    <a:pt x="22967" y="21056"/>
                    <a:pt x="22939" y="21054"/>
                    <a:pt x="22912" y="21054"/>
                  </a:cubicBezTo>
                  <a:cubicBezTo>
                    <a:pt x="22422" y="21054"/>
                    <a:pt x="22216" y="21732"/>
                    <a:pt x="22678" y="21992"/>
                  </a:cubicBezTo>
                  <a:cubicBezTo>
                    <a:pt x="24490" y="23011"/>
                    <a:pt x="27329" y="24635"/>
                    <a:pt x="27725" y="24931"/>
                  </a:cubicBezTo>
                  <a:cubicBezTo>
                    <a:pt x="27943" y="25097"/>
                    <a:pt x="28260" y="25219"/>
                    <a:pt x="28596" y="25354"/>
                  </a:cubicBezTo>
                  <a:cubicBezTo>
                    <a:pt x="28883" y="25462"/>
                    <a:pt x="29554" y="25728"/>
                    <a:pt x="29610" y="25898"/>
                  </a:cubicBezTo>
                  <a:cubicBezTo>
                    <a:pt x="29606" y="25928"/>
                    <a:pt x="29593" y="25954"/>
                    <a:pt x="29575" y="25985"/>
                  </a:cubicBezTo>
                  <a:cubicBezTo>
                    <a:pt x="29147" y="26733"/>
                    <a:pt x="28976" y="26905"/>
                    <a:pt x="28679" y="26905"/>
                  </a:cubicBezTo>
                  <a:cubicBezTo>
                    <a:pt x="28596" y="26905"/>
                    <a:pt x="28503" y="26891"/>
                    <a:pt x="28391" y="26873"/>
                  </a:cubicBezTo>
                  <a:cubicBezTo>
                    <a:pt x="27816" y="26777"/>
                    <a:pt x="23897" y="25105"/>
                    <a:pt x="21563" y="24073"/>
                  </a:cubicBezTo>
                  <a:cubicBezTo>
                    <a:pt x="21501" y="24044"/>
                    <a:pt x="21432" y="24029"/>
                    <a:pt x="21362" y="24029"/>
                  </a:cubicBezTo>
                  <a:cubicBezTo>
                    <a:pt x="21339" y="24029"/>
                    <a:pt x="21316" y="24031"/>
                    <a:pt x="21293" y="24034"/>
                  </a:cubicBezTo>
                  <a:cubicBezTo>
                    <a:pt x="21232" y="24043"/>
                    <a:pt x="15193" y="24883"/>
                    <a:pt x="13246" y="25023"/>
                  </a:cubicBezTo>
                  <a:cubicBezTo>
                    <a:pt x="12864" y="25050"/>
                    <a:pt x="12464" y="25062"/>
                    <a:pt x="12067" y="25062"/>
                  </a:cubicBezTo>
                  <a:cubicBezTo>
                    <a:pt x="10483" y="25062"/>
                    <a:pt x="8965" y="24883"/>
                    <a:pt x="8944" y="24883"/>
                  </a:cubicBezTo>
                  <a:cubicBezTo>
                    <a:pt x="8925" y="24881"/>
                    <a:pt x="8906" y="24880"/>
                    <a:pt x="8887" y="24880"/>
                  </a:cubicBezTo>
                  <a:cubicBezTo>
                    <a:pt x="8792" y="24880"/>
                    <a:pt x="8697" y="24907"/>
                    <a:pt x="8618" y="24962"/>
                  </a:cubicBezTo>
                  <a:lnTo>
                    <a:pt x="3388" y="28358"/>
                  </a:lnTo>
                  <a:lnTo>
                    <a:pt x="1089" y="24365"/>
                  </a:lnTo>
                  <a:cubicBezTo>
                    <a:pt x="1564" y="23359"/>
                    <a:pt x="3331" y="19471"/>
                    <a:pt x="3710" y="16806"/>
                  </a:cubicBezTo>
                  <a:cubicBezTo>
                    <a:pt x="3736" y="16623"/>
                    <a:pt x="3762" y="16444"/>
                    <a:pt x="3789" y="16275"/>
                  </a:cubicBezTo>
                  <a:cubicBezTo>
                    <a:pt x="4154" y="13666"/>
                    <a:pt x="4355" y="12234"/>
                    <a:pt x="5805" y="11023"/>
                  </a:cubicBezTo>
                  <a:cubicBezTo>
                    <a:pt x="7472" y="9634"/>
                    <a:pt x="13111" y="3904"/>
                    <a:pt x="14030" y="1613"/>
                  </a:cubicBezTo>
                  <a:cubicBezTo>
                    <a:pt x="14096" y="1439"/>
                    <a:pt x="14178" y="1269"/>
                    <a:pt x="14274" y="1108"/>
                  </a:cubicBezTo>
                  <a:close/>
                  <a:moveTo>
                    <a:pt x="14273" y="0"/>
                  </a:moveTo>
                  <a:cubicBezTo>
                    <a:pt x="13673" y="0"/>
                    <a:pt x="13331" y="656"/>
                    <a:pt x="13098" y="1239"/>
                  </a:cubicBezTo>
                  <a:cubicBezTo>
                    <a:pt x="12310" y="3207"/>
                    <a:pt x="6941" y="8772"/>
                    <a:pt x="5165" y="10252"/>
                  </a:cubicBezTo>
                  <a:cubicBezTo>
                    <a:pt x="3418" y="11707"/>
                    <a:pt x="3170" y="13470"/>
                    <a:pt x="2796" y="16131"/>
                  </a:cubicBezTo>
                  <a:cubicBezTo>
                    <a:pt x="2770" y="16305"/>
                    <a:pt x="2748" y="16484"/>
                    <a:pt x="2722" y="16662"/>
                  </a:cubicBezTo>
                  <a:cubicBezTo>
                    <a:pt x="2312" y="19527"/>
                    <a:pt x="96" y="24126"/>
                    <a:pt x="74" y="24169"/>
                  </a:cubicBezTo>
                  <a:cubicBezTo>
                    <a:pt x="0" y="24317"/>
                    <a:pt x="5" y="24496"/>
                    <a:pt x="87" y="24639"/>
                  </a:cubicBezTo>
                  <a:lnTo>
                    <a:pt x="2783" y="29316"/>
                  </a:lnTo>
                  <a:cubicBezTo>
                    <a:pt x="2868" y="29469"/>
                    <a:pt x="3032" y="29564"/>
                    <a:pt x="3207" y="29564"/>
                  </a:cubicBezTo>
                  <a:cubicBezTo>
                    <a:pt x="3210" y="29564"/>
                    <a:pt x="3214" y="29564"/>
                    <a:pt x="3218" y="29564"/>
                  </a:cubicBezTo>
                  <a:cubicBezTo>
                    <a:pt x="3314" y="29564"/>
                    <a:pt x="3410" y="29534"/>
                    <a:pt x="3493" y="29482"/>
                  </a:cubicBezTo>
                  <a:lnTo>
                    <a:pt x="9010" y="25894"/>
                  </a:lnTo>
                  <a:cubicBezTo>
                    <a:pt x="9466" y="25943"/>
                    <a:pt x="10707" y="26059"/>
                    <a:pt x="12026" y="26059"/>
                  </a:cubicBezTo>
                  <a:cubicBezTo>
                    <a:pt x="12456" y="26059"/>
                    <a:pt x="12894" y="26046"/>
                    <a:pt x="13316" y="26015"/>
                  </a:cubicBezTo>
                  <a:cubicBezTo>
                    <a:pt x="15154" y="25889"/>
                    <a:pt x="20344" y="25171"/>
                    <a:pt x="21289" y="25040"/>
                  </a:cubicBezTo>
                  <a:cubicBezTo>
                    <a:pt x="22565" y="25602"/>
                    <a:pt x="27390" y="27714"/>
                    <a:pt x="28226" y="27857"/>
                  </a:cubicBezTo>
                  <a:cubicBezTo>
                    <a:pt x="28386" y="27884"/>
                    <a:pt x="28532" y="27896"/>
                    <a:pt x="28667" y="27896"/>
                  </a:cubicBezTo>
                  <a:cubicBezTo>
                    <a:pt x="29560" y="27896"/>
                    <a:pt x="29950" y="27339"/>
                    <a:pt x="30442" y="26477"/>
                  </a:cubicBezTo>
                  <a:cubicBezTo>
                    <a:pt x="30660" y="26089"/>
                    <a:pt x="30625" y="25767"/>
                    <a:pt x="30551" y="25563"/>
                  </a:cubicBezTo>
                  <a:cubicBezTo>
                    <a:pt x="30337" y="24957"/>
                    <a:pt x="29606" y="24670"/>
                    <a:pt x="28962" y="24417"/>
                  </a:cubicBezTo>
                  <a:cubicBezTo>
                    <a:pt x="28713" y="24317"/>
                    <a:pt x="28430" y="24208"/>
                    <a:pt x="28321" y="24126"/>
                  </a:cubicBezTo>
                  <a:cubicBezTo>
                    <a:pt x="28021" y="23899"/>
                    <a:pt x="26732" y="23146"/>
                    <a:pt x="25513" y="22445"/>
                  </a:cubicBezTo>
                  <a:lnTo>
                    <a:pt x="25513" y="22445"/>
                  </a:lnTo>
                  <a:cubicBezTo>
                    <a:pt x="28343" y="22867"/>
                    <a:pt x="32502" y="23464"/>
                    <a:pt x="33268" y="23464"/>
                  </a:cubicBezTo>
                  <a:cubicBezTo>
                    <a:pt x="34418" y="23464"/>
                    <a:pt x="34992" y="23464"/>
                    <a:pt x="35558" y="22340"/>
                  </a:cubicBezTo>
                  <a:cubicBezTo>
                    <a:pt x="36016" y="21422"/>
                    <a:pt x="36107" y="20912"/>
                    <a:pt x="35511" y="20115"/>
                  </a:cubicBezTo>
                  <a:cubicBezTo>
                    <a:pt x="35328" y="19876"/>
                    <a:pt x="35127" y="19601"/>
                    <a:pt x="29014" y="18504"/>
                  </a:cubicBezTo>
                  <a:cubicBezTo>
                    <a:pt x="26680" y="18086"/>
                    <a:pt x="24355" y="17707"/>
                    <a:pt x="23492" y="17568"/>
                  </a:cubicBezTo>
                  <a:lnTo>
                    <a:pt x="23370" y="16902"/>
                  </a:lnTo>
                  <a:cubicBezTo>
                    <a:pt x="25604" y="16727"/>
                    <a:pt x="33891" y="16096"/>
                    <a:pt x="34971" y="16096"/>
                  </a:cubicBezTo>
                  <a:cubicBezTo>
                    <a:pt x="36342" y="16096"/>
                    <a:pt x="36734" y="15931"/>
                    <a:pt x="37548" y="15277"/>
                  </a:cubicBezTo>
                  <a:cubicBezTo>
                    <a:pt x="38524" y="14498"/>
                    <a:pt x="38746" y="13205"/>
                    <a:pt x="38080" y="12199"/>
                  </a:cubicBezTo>
                  <a:cubicBezTo>
                    <a:pt x="37708" y="11642"/>
                    <a:pt x="36747" y="11463"/>
                    <a:pt x="35250" y="11463"/>
                  </a:cubicBezTo>
                  <a:cubicBezTo>
                    <a:pt x="34347" y="11463"/>
                    <a:pt x="33248" y="11529"/>
                    <a:pt x="31966" y="11615"/>
                  </a:cubicBezTo>
                  <a:cubicBezTo>
                    <a:pt x="31513" y="11646"/>
                    <a:pt x="31086" y="11672"/>
                    <a:pt x="30690" y="11694"/>
                  </a:cubicBezTo>
                  <a:cubicBezTo>
                    <a:pt x="28469" y="11820"/>
                    <a:pt x="24259" y="11942"/>
                    <a:pt x="23262" y="11972"/>
                  </a:cubicBezTo>
                  <a:lnTo>
                    <a:pt x="22935" y="11646"/>
                  </a:lnTo>
                  <a:lnTo>
                    <a:pt x="23549" y="11372"/>
                  </a:lnTo>
                  <a:cubicBezTo>
                    <a:pt x="24150" y="11106"/>
                    <a:pt x="26719" y="10178"/>
                    <a:pt x="29201" y="9286"/>
                  </a:cubicBezTo>
                  <a:cubicBezTo>
                    <a:pt x="32454" y="8110"/>
                    <a:pt x="34618" y="7331"/>
                    <a:pt x="35049" y="7113"/>
                  </a:cubicBezTo>
                  <a:cubicBezTo>
                    <a:pt x="35119" y="7078"/>
                    <a:pt x="35184" y="7048"/>
                    <a:pt x="35249" y="7013"/>
                  </a:cubicBezTo>
                  <a:cubicBezTo>
                    <a:pt x="36029" y="6634"/>
                    <a:pt x="36765" y="6277"/>
                    <a:pt x="36599" y="4631"/>
                  </a:cubicBezTo>
                  <a:cubicBezTo>
                    <a:pt x="36538" y="3965"/>
                    <a:pt x="36159" y="3364"/>
                    <a:pt x="35585" y="3020"/>
                  </a:cubicBezTo>
                  <a:cubicBezTo>
                    <a:pt x="35131" y="2741"/>
                    <a:pt x="34569" y="2602"/>
                    <a:pt x="33956" y="2602"/>
                  </a:cubicBezTo>
                  <a:cubicBezTo>
                    <a:pt x="33409" y="2602"/>
                    <a:pt x="32821" y="2713"/>
                    <a:pt x="32236" y="2937"/>
                  </a:cubicBezTo>
                  <a:cubicBezTo>
                    <a:pt x="30538" y="3590"/>
                    <a:pt x="15149" y="9377"/>
                    <a:pt x="12942" y="10209"/>
                  </a:cubicBezTo>
                  <a:lnTo>
                    <a:pt x="12301" y="9713"/>
                  </a:lnTo>
                  <a:cubicBezTo>
                    <a:pt x="12763" y="9203"/>
                    <a:pt x="13634" y="8289"/>
                    <a:pt x="14557" y="7644"/>
                  </a:cubicBezTo>
                  <a:cubicBezTo>
                    <a:pt x="15990" y="6647"/>
                    <a:pt x="16438" y="5040"/>
                    <a:pt x="15894" y="2863"/>
                  </a:cubicBezTo>
                  <a:cubicBezTo>
                    <a:pt x="15480" y="1221"/>
                    <a:pt x="15128" y="59"/>
                    <a:pt x="14331" y="2"/>
                  </a:cubicBezTo>
                  <a:cubicBezTo>
                    <a:pt x="14311" y="1"/>
                    <a:pt x="14292" y="0"/>
                    <a:pt x="14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1639900" y="3016250"/>
              <a:ext cx="1764775" cy="1852775"/>
            </a:xfrm>
            <a:custGeom>
              <a:avLst/>
              <a:gdLst/>
              <a:ahLst/>
              <a:cxnLst/>
              <a:rect l="l" t="t" r="r" b="b"/>
              <a:pathLst>
                <a:path w="70591" h="74111" extrusionOk="0">
                  <a:moveTo>
                    <a:pt x="12834" y="0"/>
                  </a:moveTo>
                  <a:cubicBezTo>
                    <a:pt x="9895" y="0"/>
                    <a:pt x="6784" y="1353"/>
                    <a:pt x="4677" y="5117"/>
                  </a:cubicBezTo>
                  <a:cubicBezTo>
                    <a:pt x="1" y="13478"/>
                    <a:pt x="4255" y="22975"/>
                    <a:pt x="5953" y="29781"/>
                  </a:cubicBezTo>
                  <a:cubicBezTo>
                    <a:pt x="7656" y="36582"/>
                    <a:pt x="18429" y="67342"/>
                    <a:pt x="19988" y="71169"/>
                  </a:cubicBezTo>
                  <a:cubicBezTo>
                    <a:pt x="20948" y="73528"/>
                    <a:pt x="22393" y="74111"/>
                    <a:pt x="23726" y="74111"/>
                  </a:cubicBezTo>
                  <a:cubicBezTo>
                    <a:pt x="24556" y="74111"/>
                    <a:pt x="25342" y="73885"/>
                    <a:pt x="25940" y="73721"/>
                  </a:cubicBezTo>
                  <a:cubicBezTo>
                    <a:pt x="27499" y="73294"/>
                    <a:pt x="70590" y="38568"/>
                    <a:pt x="70590" y="38568"/>
                  </a:cubicBezTo>
                  <a:lnTo>
                    <a:pt x="67190" y="30913"/>
                  </a:lnTo>
                  <a:lnTo>
                    <a:pt x="33739" y="48065"/>
                  </a:lnTo>
                  <a:lnTo>
                    <a:pt x="26506" y="25104"/>
                  </a:lnTo>
                  <a:cubicBezTo>
                    <a:pt x="26506" y="25104"/>
                    <a:pt x="22396" y="7952"/>
                    <a:pt x="20697" y="4125"/>
                  </a:cubicBezTo>
                  <a:cubicBezTo>
                    <a:pt x="19761" y="2020"/>
                    <a:pt x="16425" y="0"/>
                    <a:pt x="12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1639900" y="3016250"/>
              <a:ext cx="1568375" cy="1852675"/>
            </a:xfrm>
            <a:custGeom>
              <a:avLst/>
              <a:gdLst/>
              <a:ahLst/>
              <a:cxnLst/>
              <a:rect l="l" t="t" r="r" b="b"/>
              <a:pathLst>
                <a:path w="62735" h="74107" extrusionOk="0">
                  <a:moveTo>
                    <a:pt x="12829" y="1"/>
                  </a:moveTo>
                  <a:cubicBezTo>
                    <a:pt x="9891" y="1"/>
                    <a:pt x="6782" y="1352"/>
                    <a:pt x="4677" y="5113"/>
                  </a:cubicBezTo>
                  <a:cubicBezTo>
                    <a:pt x="1" y="13478"/>
                    <a:pt x="4255" y="22975"/>
                    <a:pt x="5953" y="29776"/>
                  </a:cubicBezTo>
                  <a:cubicBezTo>
                    <a:pt x="7656" y="36582"/>
                    <a:pt x="18429" y="67342"/>
                    <a:pt x="19988" y="71169"/>
                  </a:cubicBezTo>
                  <a:cubicBezTo>
                    <a:pt x="20948" y="73524"/>
                    <a:pt x="22392" y="74107"/>
                    <a:pt x="23725" y="74107"/>
                  </a:cubicBezTo>
                  <a:cubicBezTo>
                    <a:pt x="24555" y="74107"/>
                    <a:pt x="25342" y="73880"/>
                    <a:pt x="25940" y="73717"/>
                  </a:cubicBezTo>
                  <a:cubicBezTo>
                    <a:pt x="27077" y="73407"/>
                    <a:pt x="50229" y="54914"/>
                    <a:pt x="62735" y="44882"/>
                  </a:cubicBezTo>
                  <a:lnTo>
                    <a:pt x="62735" y="44882"/>
                  </a:lnTo>
                  <a:lnTo>
                    <a:pt x="25304" y="62809"/>
                  </a:lnTo>
                  <a:cubicBezTo>
                    <a:pt x="25304" y="62809"/>
                    <a:pt x="27508" y="56190"/>
                    <a:pt x="29084" y="53042"/>
                  </a:cubicBezTo>
                  <a:cubicBezTo>
                    <a:pt x="29300" y="52611"/>
                    <a:pt x="29315" y="52433"/>
                    <a:pt x="29175" y="52433"/>
                  </a:cubicBezTo>
                  <a:cubicBezTo>
                    <a:pt x="28522" y="52433"/>
                    <a:pt x="24471" y="56340"/>
                    <a:pt x="21763" y="56340"/>
                  </a:cubicBezTo>
                  <a:cubicBezTo>
                    <a:pt x="20826" y="56340"/>
                    <a:pt x="20050" y="55873"/>
                    <a:pt x="19631" y="54614"/>
                  </a:cubicBezTo>
                  <a:cubicBezTo>
                    <a:pt x="17741" y="48944"/>
                    <a:pt x="5762" y="20584"/>
                    <a:pt x="7969" y="11126"/>
                  </a:cubicBezTo>
                  <a:cubicBezTo>
                    <a:pt x="9337" y="5270"/>
                    <a:pt x="12759" y="1956"/>
                    <a:pt x="15167" y="280"/>
                  </a:cubicBezTo>
                  <a:cubicBezTo>
                    <a:pt x="14416" y="101"/>
                    <a:pt x="13629" y="1"/>
                    <a:pt x="12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1646325" y="3003700"/>
              <a:ext cx="1772050" cy="1877675"/>
            </a:xfrm>
            <a:custGeom>
              <a:avLst/>
              <a:gdLst/>
              <a:ahLst/>
              <a:cxnLst/>
              <a:rect l="l" t="t" r="r" b="b"/>
              <a:pathLst>
                <a:path w="70882" h="75107" extrusionOk="0">
                  <a:moveTo>
                    <a:pt x="12598" y="1004"/>
                  </a:moveTo>
                  <a:cubicBezTo>
                    <a:pt x="12737" y="1004"/>
                    <a:pt x="12872" y="1004"/>
                    <a:pt x="12994" y="1012"/>
                  </a:cubicBezTo>
                  <a:cubicBezTo>
                    <a:pt x="16373" y="1165"/>
                    <a:pt x="19199" y="3072"/>
                    <a:pt x="19979" y="4827"/>
                  </a:cubicBezTo>
                  <a:cubicBezTo>
                    <a:pt x="21642" y="8567"/>
                    <a:pt x="25718" y="25549"/>
                    <a:pt x="25761" y="25719"/>
                  </a:cubicBezTo>
                  <a:cubicBezTo>
                    <a:pt x="25761" y="25732"/>
                    <a:pt x="25766" y="25741"/>
                    <a:pt x="25770" y="25754"/>
                  </a:cubicBezTo>
                  <a:lnTo>
                    <a:pt x="32999" y="48715"/>
                  </a:lnTo>
                  <a:cubicBezTo>
                    <a:pt x="33066" y="48932"/>
                    <a:pt x="33266" y="49067"/>
                    <a:pt x="33478" y="49067"/>
                  </a:cubicBezTo>
                  <a:cubicBezTo>
                    <a:pt x="33555" y="49067"/>
                    <a:pt x="33634" y="49049"/>
                    <a:pt x="33708" y="49011"/>
                  </a:cubicBezTo>
                  <a:lnTo>
                    <a:pt x="66693" y="32098"/>
                  </a:lnTo>
                  <a:lnTo>
                    <a:pt x="69724" y="38922"/>
                  </a:lnTo>
                  <a:cubicBezTo>
                    <a:pt x="52676" y="52656"/>
                    <a:pt x="27094" y="73060"/>
                    <a:pt x="25535" y="73744"/>
                  </a:cubicBezTo>
                  <a:lnTo>
                    <a:pt x="25470" y="73761"/>
                  </a:lnTo>
                  <a:cubicBezTo>
                    <a:pt x="24887" y="73921"/>
                    <a:pt x="24193" y="74111"/>
                    <a:pt x="23481" y="74111"/>
                  </a:cubicBezTo>
                  <a:cubicBezTo>
                    <a:pt x="22290" y="74111"/>
                    <a:pt x="21048" y="73579"/>
                    <a:pt x="20192" y="71480"/>
                  </a:cubicBezTo>
                  <a:cubicBezTo>
                    <a:pt x="18529" y="67400"/>
                    <a:pt x="7839" y="36788"/>
                    <a:pt x="6184" y="30161"/>
                  </a:cubicBezTo>
                  <a:cubicBezTo>
                    <a:pt x="5892" y="28994"/>
                    <a:pt x="5527" y="27766"/>
                    <a:pt x="5143" y="26459"/>
                  </a:cubicBezTo>
                  <a:cubicBezTo>
                    <a:pt x="3332" y="20294"/>
                    <a:pt x="1076" y="12621"/>
                    <a:pt x="4856" y="5863"/>
                  </a:cubicBezTo>
                  <a:cubicBezTo>
                    <a:pt x="7177" y="1713"/>
                    <a:pt x="10556" y="1004"/>
                    <a:pt x="12598" y="1004"/>
                  </a:cubicBezTo>
                  <a:close/>
                  <a:moveTo>
                    <a:pt x="12597" y="1"/>
                  </a:moveTo>
                  <a:cubicBezTo>
                    <a:pt x="10319" y="1"/>
                    <a:pt x="6553" y="790"/>
                    <a:pt x="3985" y="5375"/>
                  </a:cubicBezTo>
                  <a:cubicBezTo>
                    <a:pt x="1" y="12499"/>
                    <a:pt x="2322" y="20394"/>
                    <a:pt x="4185" y="26738"/>
                  </a:cubicBezTo>
                  <a:cubicBezTo>
                    <a:pt x="4569" y="28036"/>
                    <a:pt x="4926" y="29255"/>
                    <a:pt x="5213" y="30405"/>
                  </a:cubicBezTo>
                  <a:cubicBezTo>
                    <a:pt x="6876" y="37058"/>
                    <a:pt x="17601" y="67765"/>
                    <a:pt x="19269" y="71859"/>
                  </a:cubicBezTo>
                  <a:cubicBezTo>
                    <a:pt x="20336" y="74480"/>
                    <a:pt x="21999" y="75107"/>
                    <a:pt x="23475" y="75107"/>
                  </a:cubicBezTo>
                  <a:cubicBezTo>
                    <a:pt x="24351" y="75107"/>
                    <a:pt x="25156" y="74885"/>
                    <a:pt x="25735" y="74728"/>
                  </a:cubicBezTo>
                  <a:lnTo>
                    <a:pt x="25814" y="74702"/>
                  </a:lnTo>
                  <a:cubicBezTo>
                    <a:pt x="26136" y="74615"/>
                    <a:pt x="26889" y="74410"/>
                    <a:pt x="48905" y="56875"/>
                  </a:cubicBezTo>
                  <a:cubicBezTo>
                    <a:pt x="59748" y="48240"/>
                    <a:pt x="70538" y="39544"/>
                    <a:pt x="70647" y="39457"/>
                  </a:cubicBezTo>
                  <a:cubicBezTo>
                    <a:pt x="70825" y="39318"/>
                    <a:pt x="70882" y="39074"/>
                    <a:pt x="70791" y="38865"/>
                  </a:cubicBezTo>
                  <a:lnTo>
                    <a:pt x="67390" y="31210"/>
                  </a:lnTo>
                  <a:cubicBezTo>
                    <a:pt x="67306" y="31024"/>
                    <a:pt x="67123" y="30915"/>
                    <a:pt x="66933" y="30915"/>
                  </a:cubicBezTo>
                  <a:cubicBezTo>
                    <a:pt x="66857" y="30915"/>
                    <a:pt x="66779" y="30933"/>
                    <a:pt x="66706" y="30971"/>
                  </a:cubicBezTo>
                  <a:lnTo>
                    <a:pt x="33778" y="47853"/>
                  </a:lnTo>
                  <a:lnTo>
                    <a:pt x="26733" y="25471"/>
                  </a:lnTo>
                  <a:cubicBezTo>
                    <a:pt x="26515" y="24552"/>
                    <a:pt x="22583" y="8219"/>
                    <a:pt x="20898" y="4422"/>
                  </a:cubicBezTo>
                  <a:cubicBezTo>
                    <a:pt x="20406" y="3316"/>
                    <a:pt x="19352" y="2258"/>
                    <a:pt x="17924" y="1439"/>
                  </a:cubicBezTo>
                  <a:cubicBezTo>
                    <a:pt x="16430" y="586"/>
                    <a:pt x="14758" y="98"/>
                    <a:pt x="13042" y="11"/>
                  </a:cubicBezTo>
                  <a:cubicBezTo>
                    <a:pt x="12901" y="4"/>
                    <a:pt x="12753" y="1"/>
                    <a:pt x="12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3181375" y="3847425"/>
              <a:ext cx="125200" cy="219900"/>
            </a:xfrm>
            <a:custGeom>
              <a:avLst/>
              <a:gdLst/>
              <a:ahLst/>
              <a:cxnLst/>
              <a:rect l="l" t="t" r="r" b="b"/>
              <a:pathLst>
                <a:path w="5008" h="8796" extrusionOk="0">
                  <a:moveTo>
                    <a:pt x="571" y="0"/>
                  </a:moveTo>
                  <a:cubicBezTo>
                    <a:pt x="496" y="0"/>
                    <a:pt x="420" y="17"/>
                    <a:pt x="349" y="52"/>
                  </a:cubicBezTo>
                  <a:cubicBezTo>
                    <a:pt x="101" y="174"/>
                    <a:pt x="0" y="470"/>
                    <a:pt x="122" y="718"/>
                  </a:cubicBezTo>
                  <a:lnTo>
                    <a:pt x="3950" y="8517"/>
                  </a:lnTo>
                  <a:cubicBezTo>
                    <a:pt x="4033" y="8687"/>
                    <a:pt x="4207" y="8796"/>
                    <a:pt x="4398" y="8796"/>
                  </a:cubicBezTo>
                  <a:cubicBezTo>
                    <a:pt x="4769" y="8796"/>
                    <a:pt x="5008" y="8408"/>
                    <a:pt x="4847" y="8077"/>
                  </a:cubicBezTo>
                  <a:lnTo>
                    <a:pt x="1019" y="278"/>
                  </a:lnTo>
                  <a:cubicBezTo>
                    <a:pt x="933" y="102"/>
                    <a:pt x="755" y="0"/>
                    <a:pt x="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8225" y="2882250"/>
              <a:ext cx="884850" cy="2473100"/>
            </a:xfrm>
            <a:custGeom>
              <a:avLst/>
              <a:gdLst/>
              <a:ahLst/>
              <a:cxnLst/>
              <a:rect l="l" t="t" r="r" b="b"/>
              <a:pathLst>
                <a:path w="35394" h="98924" extrusionOk="0">
                  <a:moveTo>
                    <a:pt x="19578" y="1"/>
                  </a:moveTo>
                  <a:lnTo>
                    <a:pt x="1" y="13586"/>
                  </a:lnTo>
                  <a:cubicBezTo>
                    <a:pt x="1" y="13586"/>
                    <a:pt x="9650" y="23780"/>
                    <a:pt x="8653" y="50551"/>
                  </a:cubicBezTo>
                  <a:cubicBezTo>
                    <a:pt x="7891" y="70990"/>
                    <a:pt x="10617" y="94204"/>
                    <a:pt x="14549" y="98924"/>
                  </a:cubicBezTo>
                  <a:lnTo>
                    <a:pt x="35393" y="98924"/>
                  </a:lnTo>
                  <a:cubicBezTo>
                    <a:pt x="35393" y="98924"/>
                    <a:pt x="28191" y="59199"/>
                    <a:pt x="28709" y="36395"/>
                  </a:cubicBezTo>
                  <a:cubicBezTo>
                    <a:pt x="29101" y="19090"/>
                    <a:pt x="23902" y="7081"/>
                    <a:pt x="19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43850" y="2869775"/>
              <a:ext cx="912950" cy="2498100"/>
            </a:xfrm>
            <a:custGeom>
              <a:avLst/>
              <a:gdLst/>
              <a:ahLst/>
              <a:cxnLst/>
              <a:rect l="l" t="t" r="r" b="b"/>
              <a:pathLst>
                <a:path w="36518" h="99924" extrusionOk="0">
                  <a:moveTo>
                    <a:pt x="19996" y="1214"/>
                  </a:moveTo>
                  <a:cubicBezTo>
                    <a:pt x="22526" y="5442"/>
                    <a:pt x="24547" y="10079"/>
                    <a:pt x="26005" y="15004"/>
                  </a:cubicBezTo>
                  <a:cubicBezTo>
                    <a:pt x="28022" y="21814"/>
                    <a:pt x="28958" y="29178"/>
                    <a:pt x="28779" y="36881"/>
                  </a:cubicBezTo>
                  <a:cubicBezTo>
                    <a:pt x="28514" y="48694"/>
                    <a:pt x="30347" y="65097"/>
                    <a:pt x="31936" y="76780"/>
                  </a:cubicBezTo>
                  <a:cubicBezTo>
                    <a:pt x="33412" y="87675"/>
                    <a:pt x="34958" y="96601"/>
                    <a:pt x="35372" y="98927"/>
                  </a:cubicBezTo>
                  <a:lnTo>
                    <a:pt x="15368" y="98927"/>
                  </a:lnTo>
                  <a:cubicBezTo>
                    <a:pt x="13621" y="96597"/>
                    <a:pt x="12002" y="90126"/>
                    <a:pt x="10913" y="81074"/>
                  </a:cubicBezTo>
                  <a:cubicBezTo>
                    <a:pt x="9794" y="71794"/>
                    <a:pt x="9363" y="60860"/>
                    <a:pt x="9724" y="51072"/>
                  </a:cubicBezTo>
                  <a:cubicBezTo>
                    <a:pt x="10242" y="37155"/>
                    <a:pt x="7843" y="27771"/>
                    <a:pt x="5740" y="22350"/>
                  </a:cubicBezTo>
                  <a:cubicBezTo>
                    <a:pt x="3950" y="17730"/>
                    <a:pt x="2091" y="15143"/>
                    <a:pt x="1312" y="14181"/>
                  </a:cubicBezTo>
                  <a:lnTo>
                    <a:pt x="19996" y="1214"/>
                  </a:lnTo>
                  <a:close/>
                  <a:moveTo>
                    <a:pt x="20152" y="0"/>
                  </a:moveTo>
                  <a:cubicBezTo>
                    <a:pt x="20054" y="0"/>
                    <a:pt x="19954" y="29"/>
                    <a:pt x="19866" y="90"/>
                  </a:cubicBezTo>
                  <a:lnTo>
                    <a:pt x="288" y="13672"/>
                  </a:lnTo>
                  <a:cubicBezTo>
                    <a:pt x="36" y="13846"/>
                    <a:pt x="1" y="14203"/>
                    <a:pt x="210" y="14425"/>
                  </a:cubicBezTo>
                  <a:cubicBezTo>
                    <a:pt x="236" y="14451"/>
                    <a:pt x="2579" y="16972"/>
                    <a:pt x="4808" y="22711"/>
                  </a:cubicBezTo>
                  <a:cubicBezTo>
                    <a:pt x="6876" y="28046"/>
                    <a:pt x="9237" y="37290"/>
                    <a:pt x="8727" y="51032"/>
                  </a:cubicBezTo>
                  <a:cubicBezTo>
                    <a:pt x="8361" y="60873"/>
                    <a:pt x="8797" y="71864"/>
                    <a:pt x="9920" y="81195"/>
                  </a:cubicBezTo>
                  <a:cubicBezTo>
                    <a:pt x="11483" y="94176"/>
                    <a:pt x="13613" y="98391"/>
                    <a:pt x="14741" y="99745"/>
                  </a:cubicBezTo>
                  <a:cubicBezTo>
                    <a:pt x="14836" y="99858"/>
                    <a:pt x="14976" y="99924"/>
                    <a:pt x="15124" y="99924"/>
                  </a:cubicBezTo>
                  <a:lnTo>
                    <a:pt x="35973" y="99924"/>
                  </a:lnTo>
                  <a:cubicBezTo>
                    <a:pt x="36282" y="99919"/>
                    <a:pt x="36517" y="99641"/>
                    <a:pt x="36460" y="99332"/>
                  </a:cubicBezTo>
                  <a:cubicBezTo>
                    <a:pt x="36443" y="99231"/>
                    <a:pt x="34640" y="89264"/>
                    <a:pt x="32925" y="76636"/>
                  </a:cubicBezTo>
                  <a:cubicBezTo>
                    <a:pt x="31344" y="64993"/>
                    <a:pt x="29515" y="48646"/>
                    <a:pt x="29785" y="36902"/>
                  </a:cubicBezTo>
                  <a:cubicBezTo>
                    <a:pt x="29959" y="29095"/>
                    <a:pt x="29014" y="21632"/>
                    <a:pt x="26968" y="14717"/>
                  </a:cubicBezTo>
                  <a:cubicBezTo>
                    <a:pt x="25431" y="9535"/>
                    <a:pt x="23284" y="4662"/>
                    <a:pt x="20580" y="238"/>
                  </a:cubicBezTo>
                  <a:cubicBezTo>
                    <a:pt x="20484" y="85"/>
                    <a:pt x="20320" y="0"/>
                    <a:pt x="20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517025" y="2882250"/>
              <a:ext cx="885050" cy="2473100"/>
            </a:xfrm>
            <a:custGeom>
              <a:avLst/>
              <a:gdLst/>
              <a:ahLst/>
              <a:cxnLst/>
              <a:rect l="l" t="t" r="r" b="b"/>
              <a:pathLst>
                <a:path w="35402" h="98924" extrusionOk="0">
                  <a:moveTo>
                    <a:pt x="19577" y="1"/>
                  </a:moveTo>
                  <a:lnTo>
                    <a:pt x="0" y="13586"/>
                  </a:lnTo>
                  <a:cubicBezTo>
                    <a:pt x="0" y="13586"/>
                    <a:pt x="9645" y="23784"/>
                    <a:pt x="8652" y="50551"/>
                  </a:cubicBezTo>
                  <a:cubicBezTo>
                    <a:pt x="7890" y="70990"/>
                    <a:pt x="10620" y="94204"/>
                    <a:pt x="14552" y="98924"/>
                  </a:cubicBezTo>
                  <a:lnTo>
                    <a:pt x="35401" y="98924"/>
                  </a:lnTo>
                  <a:cubicBezTo>
                    <a:pt x="35401" y="98924"/>
                    <a:pt x="28191" y="59199"/>
                    <a:pt x="28709" y="36395"/>
                  </a:cubicBezTo>
                  <a:cubicBezTo>
                    <a:pt x="29101" y="19090"/>
                    <a:pt x="23906" y="7081"/>
                    <a:pt x="19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502650" y="2869775"/>
              <a:ext cx="912925" cy="2498100"/>
            </a:xfrm>
            <a:custGeom>
              <a:avLst/>
              <a:gdLst/>
              <a:ahLst/>
              <a:cxnLst/>
              <a:rect l="l" t="t" r="r" b="b"/>
              <a:pathLst>
                <a:path w="36517" h="99924" extrusionOk="0">
                  <a:moveTo>
                    <a:pt x="20000" y="1214"/>
                  </a:moveTo>
                  <a:cubicBezTo>
                    <a:pt x="22530" y="5442"/>
                    <a:pt x="24550" y="10079"/>
                    <a:pt x="26009" y="15004"/>
                  </a:cubicBezTo>
                  <a:cubicBezTo>
                    <a:pt x="28025" y="21814"/>
                    <a:pt x="28957" y="29178"/>
                    <a:pt x="28783" y="36881"/>
                  </a:cubicBezTo>
                  <a:cubicBezTo>
                    <a:pt x="28513" y="48690"/>
                    <a:pt x="30351" y="65097"/>
                    <a:pt x="31936" y="76776"/>
                  </a:cubicBezTo>
                  <a:cubicBezTo>
                    <a:pt x="33416" y="87675"/>
                    <a:pt x="34962" y="96601"/>
                    <a:pt x="35371" y="98927"/>
                  </a:cubicBezTo>
                  <a:lnTo>
                    <a:pt x="15367" y="98927"/>
                  </a:lnTo>
                  <a:cubicBezTo>
                    <a:pt x="13621" y="96597"/>
                    <a:pt x="12001" y="90126"/>
                    <a:pt x="10912" y="81074"/>
                  </a:cubicBezTo>
                  <a:cubicBezTo>
                    <a:pt x="9793" y="71794"/>
                    <a:pt x="9362" y="60860"/>
                    <a:pt x="9724" y="51072"/>
                  </a:cubicBezTo>
                  <a:cubicBezTo>
                    <a:pt x="10242" y="37155"/>
                    <a:pt x="7843" y="27771"/>
                    <a:pt x="5739" y="22350"/>
                  </a:cubicBezTo>
                  <a:cubicBezTo>
                    <a:pt x="3950" y="17730"/>
                    <a:pt x="2090" y="15143"/>
                    <a:pt x="1315" y="14181"/>
                  </a:cubicBezTo>
                  <a:lnTo>
                    <a:pt x="20000" y="1214"/>
                  </a:lnTo>
                  <a:close/>
                  <a:moveTo>
                    <a:pt x="20154" y="0"/>
                  </a:moveTo>
                  <a:cubicBezTo>
                    <a:pt x="20056" y="0"/>
                    <a:pt x="19956" y="29"/>
                    <a:pt x="19869" y="90"/>
                  </a:cubicBezTo>
                  <a:lnTo>
                    <a:pt x="288" y="13672"/>
                  </a:lnTo>
                  <a:cubicBezTo>
                    <a:pt x="35" y="13846"/>
                    <a:pt x="0" y="14203"/>
                    <a:pt x="209" y="14429"/>
                  </a:cubicBezTo>
                  <a:cubicBezTo>
                    <a:pt x="235" y="14451"/>
                    <a:pt x="2582" y="16972"/>
                    <a:pt x="4808" y="22711"/>
                  </a:cubicBezTo>
                  <a:cubicBezTo>
                    <a:pt x="6876" y="28046"/>
                    <a:pt x="9236" y="37290"/>
                    <a:pt x="8726" y="51032"/>
                  </a:cubicBezTo>
                  <a:cubicBezTo>
                    <a:pt x="8361" y="60873"/>
                    <a:pt x="8796" y="71864"/>
                    <a:pt x="9920" y="81195"/>
                  </a:cubicBezTo>
                  <a:cubicBezTo>
                    <a:pt x="11483" y="94176"/>
                    <a:pt x="13612" y="98391"/>
                    <a:pt x="14740" y="99745"/>
                  </a:cubicBezTo>
                  <a:cubicBezTo>
                    <a:pt x="14836" y="99858"/>
                    <a:pt x="14975" y="99924"/>
                    <a:pt x="15123" y="99924"/>
                  </a:cubicBezTo>
                  <a:lnTo>
                    <a:pt x="35972" y="99924"/>
                  </a:lnTo>
                  <a:cubicBezTo>
                    <a:pt x="36281" y="99919"/>
                    <a:pt x="36516" y="99641"/>
                    <a:pt x="36460" y="99336"/>
                  </a:cubicBezTo>
                  <a:cubicBezTo>
                    <a:pt x="36442" y="99236"/>
                    <a:pt x="34640" y="89264"/>
                    <a:pt x="32928" y="76636"/>
                  </a:cubicBezTo>
                  <a:cubicBezTo>
                    <a:pt x="31343" y="64993"/>
                    <a:pt x="29514" y="48646"/>
                    <a:pt x="29784" y="36902"/>
                  </a:cubicBezTo>
                  <a:cubicBezTo>
                    <a:pt x="29959" y="29095"/>
                    <a:pt x="29014" y="21632"/>
                    <a:pt x="26967" y="14717"/>
                  </a:cubicBezTo>
                  <a:cubicBezTo>
                    <a:pt x="25434" y="9535"/>
                    <a:pt x="23283" y="4667"/>
                    <a:pt x="20579" y="238"/>
                  </a:cubicBezTo>
                  <a:cubicBezTo>
                    <a:pt x="20486" y="85"/>
                    <a:pt x="20322" y="0"/>
                    <a:pt x="20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458225" y="2882250"/>
              <a:ext cx="548250" cy="339675"/>
            </a:xfrm>
            <a:custGeom>
              <a:avLst/>
              <a:gdLst/>
              <a:ahLst/>
              <a:cxnLst/>
              <a:rect l="l" t="t" r="r" b="b"/>
              <a:pathLst>
                <a:path w="21930" h="13587" extrusionOk="0">
                  <a:moveTo>
                    <a:pt x="19578" y="1"/>
                  </a:moveTo>
                  <a:lnTo>
                    <a:pt x="1" y="13586"/>
                  </a:lnTo>
                  <a:lnTo>
                    <a:pt x="2352" y="13586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441025" y="2869725"/>
              <a:ext cx="582650" cy="364725"/>
            </a:xfrm>
            <a:custGeom>
              <a:avLst/>
              <a:gdLst/>
              <a:ahLst/>
              <a:cxnLst/>
              <a:rect l="l" t="t" r="r" b="b"/>
              <a:pathLst>
                <a:path w="23306" h="14589" extrusionOk="0">
                  <a:moveTo>
                    <a:pt x="21019" y="1002"/>
                  </a:moveTo>
                  <a:lnTo>
                    <a:pt x="2883" y="13587"/>
                  </a:lnTo>
                  <a:lnTo>
                    <a:pt x="2287" y="13587"/>
                  </a:lnTo>
                  <a:lnTo>
                    <a:pt x="20423" y="1002"/>
                  </a:lnTo>
                  <a:close/>
                  <a:moveTo>
                    <a:pt x="20266" y="1"/>
                  </a:moveTo>
                  <a:cubicBezTo>
                    <a:pt x="20162" y="1"/>
                    <a:pt x="20066" y="31"/>
                    <a:pt x="19979" y="92"/>
                  </a:cubicBezTo>
                  <a:lnTo>
                    <a:pt x="401" y="13674"/>
                  </a:lnTo>
                  <a:cubicBezTo>
                    <a:pt x="1" y="13952"/>
                    <a:pt x="197" y="14588"/>
                    <a:pt x="689" y="14588"/>
                  </a:cubicBezTo>
                  <a:lnTo>
                    <a:pt x="3040" y="14588"/>
                  </a:lnTo>
                  <a:cubicBezTo>
                    <a:pt x="3140" y="14588"/>
                    <a:pt x="3240" y="14553"/>
                    <a:pt x="3323" y="14497"/>
                  </a:cubicBezTo>
                  <a:lnTo>
                    <a:pt x="22901" y="915"/>
                  </a:lnTo>
                  <a:cubicBezTo>
                    <a:pt x="23305" y="632"/>
                    <a:pt x="23105" y="1"/>
                    <a:pt x="22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E2ED88F4-D2ED-F8E0-F0C1-A57AA9603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E9D9F3-C561-2C48-CD60-FB55523B7F69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rtlCol="0">
            <a:spAutoFit/>
          </a:bodyPr>
          <a:lstStyle/>
          <a:p>
            <a:fld id="{A9804F55-6145-4F09-A376-2AEE4B2B4B72}" type="slidenum">
              <a:rPr lang="fr-FR"/>
              <a:t>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7" grpId="0" uiExpand="1" build="p"/>
      <p:bldP spid="628" grpId="0"/>
      <p:bldP spid="629" grpId="0" uiExpand="1" build="p"/>
      <p:bldP spid="6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p51"/>
          <p:cNvSpPr txBox="1">
            <a:spLocks noGrp="1"/>
          </p:cNvSpPr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Management</a:t>
            </a:r>
            <a:endParaRPr/>
          </a:p>
        </p:txBody>
      </p:sp>
      <p:sp>
        <p:nvSpPr>
          <p:cNvPr id="2088" name="Google Shape;2088;p51"/>
          <p:cNvSpPr txBox="1">
            <a:spLocks noGrp="1"/>
          </p:cNvSpPr>
          <p:nvPr>
            <p:ph type="title" idx="2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089" name="Google Shape;2089;p51"/>
          <p:cNvGrpSpPr/>
          <p:nvPr/>
        </p:nvGrpSpPr>
        <p:grpSpPr>
          <a:xfrm>
            <a:off x="5191074" y="918576"/>
            <a:ext cx="4095849" cy="4053140"/>
            <a:chOff x="1179935" y="-209451"/>
            <a:chExt cx="5745334" cy="5685426"/>
          </a:xfrm>
        </p:grpSpPr>
        <p:sp>
          <p:nvSpPr>
            <p:cNvPr id="2090" name="Google Shape;2090;p51"/>
            <p:cNvSpPr/>
            <p:nvPr/>
          </p:nvSpPr>
          <p:spPr>
            <a:xfrm>
              <a:off x="1179935" y="-209451"/>
              <a:ext cx="5745334" cy="4760386"/>
            </a:xfrm>
            <a:custGeom>
              <a:avLst/>
              <a:gdLst/>
              <a:ahLst/>
              <a:cxnLst/>
              <a:rect l="l" t="t" r="r" b="b"/>
              <a:pathLst>
                <a:path w="208202" h="172509" extrusionOk="0">
                  <a:moveTo>
                    <a:pt x="90297" y="0"/>
                  </a:moveTo>
                  <a:cubicBezTo>
                    <a:pt x="60081" y="0"/>
                    <a:pt x="29711" y="6469"/>
                    <a:pt x="13646" y="23022"/>
                  </a:cubicBezTo>
                  <a:cubicBezTo>
                    <a:pt x="13646" y="23022"/>
                    <a:pt x="3033" y="29085"/>
                    <a:pt x="1517" y="44245"/>
                  </a:cubicBezTo>
                  <a:cubicBezTo>
                    <a:pt x="1" y="59406"/>
                    <a:pt x="16677" y="80631"/>
                    <a:pt x="19204" y="99833"/>
                  </a:cubicBezTo>
                  <a:cubicBezTo>
                    <a:pt x="21730" y="119036"/>
                    <a:pt x="1517" y="123584"/>
                    <a:pt x="9603" y="147841"/>
                  </a:cubicBezTo>
                  <a:cubicBezTo>
                    <a:pt x="15216" y="164681"/>
                    <a:pt x="37392" y="172509"/>
                    <a:pt x="58037" y="172509"/>
                  </a:cubicBezTo>
                  <a:cubicBezTo>
                    <a:pt x="67129" y="172509"/>
                    <a:pt x="75924" y="170991"/>
                    <a:pt x="82877" y="168055"/>
                  </a:cubicBezTo>
                  <a:cubicBezTo>
                    <a:pt x="105618" y="158453"/>
                    <a:pt x="116230" y="134197"/>
                    <a:pt x="150088" y="134197"/>
                  </a:cubicBezTo>
                  <a:cubicBezTo>
                    <a:pt x="183946" y="134197"/>
                    <a:pt x="208202" y="118531"/>
                    <a:pt x="206181" y="83662"/>
                  </a:cubicBezTo>
                  <a:cubicBezTo>
                    <a:pt x="204160" y="48794"/>
                    <a:pt x="196580" y="38181"/>
                    <a:pt x="169290" y="17967"/>
                  </a:cubicBezTo>
                  <a:cubicBezTo>
                    <a:pt x="155147" y="7490"/>
                    <a:pt x="122811" y="0"/>
                    <a:pt x="90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1"/>
            <p:cNvSpPr/>
            <p:nvPr/>
          </p:nvSpPr>
          <p:spPr>
            <a:xfrm>
              <a:off x="1436950" y="5221775"/>
              <a:ext cx="4967025" cy="254200"/>
            </a:xfrm>
            <a:custGeom>
              <a:avLst/>
              <a:gdLst/>
              <a:ahLst/>
              <a:cxnLst/>
              <a:rect l="l" t="t" r="r" b="b"/>
              <a:pathLst>
                <a:path w="198681" h="10168" extrusionOk="0">
                  <a:moveTo>
                    <a:pt x="99341" y="0"/>
                  </a:moveTo>
                  <a:cubicBezTo>
                    <a:pt x="72994" y="0"/>
                    <a:pt x="47726" y="536"/>
                    <a:pt x="29096" y="1489"/>
                  </a:cubicBezTo>
                  <a:cubicBezTo>
                    <a:pt x="10467" y="2443"/>
                    <a:pt x="0" y="3736"/>
                    <a:pt x="0" y="5084"/>
                  </a:cubicBezTo>
                  <a:cubicBezTo>
                    <a:pt x="0" y="6432"/>
                    <a:pt x="10467" y="7724"/>
                    <a:pt x="29096" y="8679"/>
                  </a:cubicBezTo>
                  <a:cubicBezTo>
                    <a:pt x="47726" y="9632"/>
                    <a:pt x="72994" y="10167"/>
                    <a:pt x="99341" y="10167"/>
                  </a:cubicBezTo>
                  <a:cubicBezTo>
                    <a:pt x="125687" y="10167"/>
                    <a:pt x="150954" y="9632"/>
                    <a:pt x="169584" y="8679"/>
                  </a:cubicBezTo>
                  <a:cubicBezTo>
                    <a:pt x="188215" y="7724"/>
                    <a:pt x="198680" y="6432"/>
                    <a:pt x="198680" y="5084"/>
                  </a:cubicBezTo>
                  <a:cubicBezTo>
                    <a:pt x="198680" y="3736"/>
                    <a:pt x="188215" y="2443"/>
                    <a:pt x="169584" y="1489"/>
                  </a:cubicBezTo>
                  <a:cubicBezTo>
                    <a:pt x="150954" y="536"/>
                    <a:pt x="125687" y="0"/>
                    <a:pt x="99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1"/>
            <p:cNvSpPr/>
            <p:nvPr/>
          </p:nvSpPr>
          <p:spPr>
            <a:xfrm>
              <a:off x="1837825" y="506225"/>
              <a:ext cx="4030850" cy="2664475"/>
            </a:xfrm>
            <a:custGeom>
              <a:avLst/>
              <a:gdLst/>
              <a:ahLst/>
              <a:cxnLst/>
              <a:rect l="l" t="t" r="r" b="b"/>
              <a:pathLst>
                <a:path w="161234" h="106579" extrusionOk="0">
                  <a:moveTo>
                    <a:pt x="0" y="0"/>
                  </a:moveTo>
                  <a:lnTo>
                    <a:pt x="0" y="106579"/>
                  </a:lnTo>
                  <a:lnTo>
                    <a:pt x="161234" y="106579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1"/>
            <p:cNvSpPr/>
            <p:nvPr/>
          </p:nvSpPr>
          <p:spPr>
            <a:xfrm>
              <a:off x="1830725" y="499100"/>
              <a:ext cx="4045100" cy="2678700"/>
            </a:xfrm>
            <a:custGeom>
              <a:avLst/>
              <a:gdLst/>
              <a:ahLst/>
              <a:cxnLst/>
              <a:rect l="l" t="t" r="r" b="b"/>
              <a:pathLst>
                <a:path w="161804" h="107148" extrusionOk="0">
                  <a:moveTo>
                    <a:pt x="161235" y="569"/>
                  </a:moveTo>
                  <a:lnTo>
                    <a:pt x="161235" y="106580"/>
                  </a:lnTo>
                  <a:lnTo>
                    <a:pt x="568" y="106580"/>
                  </a:lnTo>
                  <a:lnTo>
                    <a:pt x="569" y="569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06863"/>
                  </a:lnTo>
                  <a:cubicBezTo>
                    <a:pt x="1" y="107019"/>
                    <a:pt x="128" y="107147"/>
                    <a:pt x="285" y="107147"/>
                  </a:cubicBezTo>
                  <a:lnTo>
                    <a:pt x="161518" y="107147"/>
                  </a:lnTo>
                  <a:cubicBezTo>
                    <a:pt x="161674" y="107147"/>
                    <a:pt x="161802" y="107021"/>
                    <a:pt x="161803" y="106864"/>
                  </a:cubicBezTo>
                  <a:lnTo>
                    <a:pt x="161803" y="285"/>
                  </a:lnTo>
                  <a:cubicBezTo>
                    <a:pt x="161803" y="128"/>
                    <a:pt x="161676" y="1"/>
                    <a:pt x="1615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1"/>
            <p:cNvSpPr/>
            <p:nvPr/>
          </p:nvSpPr>
          <p:spPr>
            <a:xfrm>
              <a:off x="1837825" y="506225"/>
              <a:ext cx="4030850" cy="2664475"/>
            </a:xfrm>
            <a:custGeom>
              <a:avLst/>
              <a:gdLst/>
              <a:ahLst/>
              <a:cxnLst/>
              <a:rect l="l" t="t" r="r" b="b"/>
              <a:pathLst>
                <a:path w="161234" h="106579" extrusionOk="0">
                  <a:moveTo>
                    <a:pt x="0" y="0"/>
                  </a:moveTo>
                  <a:lnTo>
                    <a:pt x="0" y="106579"/>
                  </a:lnTo>
                  <a:lnTo>
                    <a:pt x="161234" y="106579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1"/>
            <p:cNvSpPr/>
            <p:nvPr/>
          </p:nvSpPr>
          <p:spPr>
            <a:xfrm>
              <a:off x="1837825" y="506225"/>
              <a:ext cx="4030850" cy="2664475"/>
            </a:xfrm>
            <a:custGeom>
              <a:avLst/>
              <a:gdLst/>
              <a:ahLst/>
              <a:cxnLst/>
              <a:rect l="l" t="t" r="r" b="b"/>
              <a:pathLst>
                <a:path w="161234" h="106579" extrusionOk="0">
                  <a:moveTo>
                    <a:pt x="0" y="0"/>
                  </a:moveTo>
                  <a:lnTo>
                    <a:pt x="0" y="106579"/>
                  </a:lnTo>
                  <a:lnTo>
                    <a:pt x="161234" y="106579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1"/>
            <p:cNvSpPr/>
            <p:nvPr/>
          </p:nvSpPr>
          <p:spPr>
            <a:xfrm>
              <a:off x="2953725" y="803275"/>
              <a:ext cx="2811775" cy="2285975"/>
            </a:xfrm>
            <a:custGeom>
              <a:avLst/>
              <a:gdLst/>
              <a:ahLst/>
              <a:cxnLst/>
              <a:rect l="l" t="t" r="r" b="b"/>
              <a:pathLst>
                <a:path w="112471" h="91439" extrusionOk="0">
                  <a:moveTo>
                    <a:pt x="1" y="0"/>
                  </a:moveTo>
                  <a:lnTo>
                    <a:pt x="1" y="91438"/>
                  </a:lnTo>
                  <a:lnTo>
                    <a:pt x="112470" y="91438"/>
                  </a:lnTo>
                  <a:lnTo>
                    <a:pt x="1124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1"/>
            <p:cNvSpPr/>
            <p:nvPr/>
          </p:nvSpPr>
          <p:spPr>
            <a:xfrm>
              <a:off x="3342350" y="1015575"/>
              <a:ext cx="407700" cy="827825"/>
            </a:xfrm>
            <a:custGeom>
              <a:avLst/>
              <a:gdLst/>
              <a:ahLst/>
              <a:cxnLst/>
              <a:rect l="l" t="t" r="r" b="b"/>
              <a:pathLst>
                <a:path w="16308" h="33113" extrusionOk="0">
                  <a:moveTo>
                    <a:pt x="1" y="1"/>
                  </a:moveTo>
                  <a:lnTo>
                    <a:pt x="1" y="33112"/>
                  </a:lnTo>
                  <a:lnTo>
                    <a:pt x="16307" y="33112"/>
                  </a:lnTo>
                  <a:lnTo>
                    <a:pt x="1630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1"/>
            <p:cNvSpPr/>
            <p:nvPr/>
          </p:nvSpPr>
          <p:spPr>
            <a:xfrm>
              <a:off x="5361625" y="1020425"/>
              <a:ext cx="407675" cy="411500"/>
            </a:xfrm>
            <a:custGeom>
              <a:avLst/>
              <a:gdLst/>
              <a:ahLst/>
              <a:cxnLst/>
              <a:rect l="l" t="t" r="r" b="b"/>
              <a:pathLst>
                <a:path w="16307" h="16460" extrusionOk="0">
                  <a:moveTo>
                    <a:pt x="0" y="0"/>
                  </a:moveTo>
                  <a:lnTo>
                    <a:pt x="0" y="16459"/>
                  </a:lnTo>
                  <a:lnTo>
                    <a:pt x="16307" y="16459"/>
                  </a:lnTo>
                  <a:lnTo>
                    <a:pt x="1630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1"/>
            <p:cNvSpPr/>
            <p:nvPr/>
          </p:nvSpPr>
          <p:spPr>
            <a:xfrm>
              <a:off x="4148400" y="1020425"/>
              <a:ext cx="407675" cy="411500"/>
            </a:xfrm>
            <a:custGeom>
              <a:avLst/>
              <a:gdLst/>
              <a:ahLst/>
              <a:cxnLst/>
              <a:rect l="l" t="t" r="r" b="b"/>
              <a:pathLst>
                <a:path w="16307" h="16460" extrusionOk="0">
                  <a:moveTo>
                    <a:pt x="1" y="0"/>
                  </a:moveTo>
                  <a:lnTo>
                    <a:pt x="1" y="16459"/>
                  </a:lnTo>
                  <a:lnTo>
                    <a:pt x="16307" y="16459"/>
                  </a:lnTo>
                  <a:lnTo>
                    <a:pt x="1630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1"/>
            <p:cNvSpPr/>
            <p:nvPr/>
          </p:nvSpPr>
          <p:spPr>
            <a:xfrm>
              <a:off x="2950050" y="2262200"/>
              <a:ext cx="798775" cy="411500"/>
            </a:xfrm>
            <a:custGeom>
              <a:avLst/>
              <a:gdLst/>
              <a:ahLst/>
              <a:cxnLst/>
              <a:rect l="l" t="t" r="r" b="b"/>
              <a:pathLst>
                <a:path w="31951" h="16460" extrusionOk="0">
                  <a:moveTo>
                    <a:pt x="1" y="1"/>
                  </a:moveTo>
                  <a:lnTo>
                    <a:pt x="1" y="16460"/>
                  </a:lnTo>
                  <a:lnTo>
                    <a:pt x="31950" y="16460"/>
                  </a:lnTo>
                  <a:lnTo>
                    <a:pt x="31950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1"/>
            <p:cNvSpPr/>
            <p:nvPr/>
          </p:nvSpPr>
          <p:spPr>
            <a:xfrm>
              <a:off x="1837825" y="506225"/>
              <a:ext cx="4030850" cy="258950"/>
            </a:xfrm>
            <a:custGeom>
              <a:avLst/>
              <a:gdLst/>
              <a:ahLst/>
              <a:cxnLst/>
              <a:rect l="l" t="t" r="r" b="b"/>
              <a:pathLst>
                <a:path w="161234" h="10358" extrusionOk="0">
                  <a:moveTo>
                    <a:pt x="0" y="0"/>
                  </a:moveTo>
                  <a:lnTo>
                    <a:pt x="0" y="10358"/>
                  </a:lnTo>
                  <a:lnTo>
                    <a:pt x="161234" y="10358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1"/>
            <p:cNvSpPr/>
            <p:nvPr/>
          </p:nvSpPr>
          <p:spPr>
            <a:xfrm>
              <a:off x="1830725" y="499100"/>
              <a:ext cx="4045100" cy="273175"/>
            </a:xfrm>
            <a:custGeom>
              <a:avLst/>
              <a:gdLst/>
              <a:ahLst/>
              <a:cxnLst/>
              <a:rect l="l" t="t" r="r" b="b"/>
              <a:pathLst>
                <a:path w="161804" h="10927" extrusionOk="0">
                  <a:moveTo>
                    <a:pt x="161235" y="569"/>
                  </a:moveTo>
                  <a:lnTo>
                    <a:pt x="161235" y="10359"/>
                  </a:lnTo>
                  <a:lnTo>
                    <a:pt x="568" y="10359"/>
                  </a:lnTo>
                  <a:lnTo>
                    <a:pt x="569" y="569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0643"/>
                  </a:lnTo>
                  <a:cubicBezTo>
                    <a:pt x="1" y="10799"/>
                    <a:pt x="128" y="10926"/>
                    <a:pt x="285" y="10926"/>
                  </a:cubicBezTo>
                  <a:lnTo>
                    <a:pt x="161518" y="10926"/>
                  </a:lnTo>
                  <a:cubicBezTo>
                    <a:pt x="161674" y="10926"/>
                    <a:pt x="161802" y="10800"/>
                    <a:pt x="161803" y="10644"/>
                  </a:cubicBezTo>
                  <a:lnTo>
                    <a:pt x="161803" y="285"/>
                  </a:lnTo>
                  <a:cubicBezTo>
                    <a:pt x="161803" y="128"/>
                    <a:pt x="161676" y="1"/>
                    <a:pt x="1615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1"/>
            <p:cNvSpPr/>
            <p:nvPr/>
          </p:nvSpPr>
          <p:spPr>
            <a:xfrm>
              <a:off x="2946650" y="796150"/>
              <a:ext cx="2825925" cy="2300175"/>
            </a:xfrm>
            <a:custGeom>
              <a:avLst/>
              <a:gdLst/>
              <a:ahLst/>
              <a:cxnLst/>
              <a:rect l="l" t="t" r="r" b="b"/>
              <a:pathLst>
                <a:path w="113037" h="92007" extrusionOk="0">
                  <a:moveTo>
                    <a:pt x="112470" y="569"/>
                  </a:moveTo>
                  <a:lnTo>
                    <a:pt x="112470" y="91440"/>
                  </a:lnTo>
                  <a:lnTo>
                    <a:pt x="567" y="91440"/>
                  </a:lnTo>
                  <a:lnTo>
                    <a:pt x="567" y="569"/>
                  </a:lnTo>
                  <a:close/>
                  <a:moveTo>
                    <a:pt x="284" y="1"/>
                  </a:moveTo>
                  <a:cubicBezTo>
                    <a:pt x="127" y="1"/>
                    <a:pt x="0" y="128"/>
                    <a:pt x="0" y="285"/>
                  </a:cubicBezTo>
                  <a:lnTo>
                    <a:pt x="0" y="91723"/>
                  </a:lnTo>
                  <a:cubicBezTo>
                    <a:pt x="0" y="91880"/>
                    <a:pt x="127" y="92007"/>
                    <a:pt x="284" y="92007"/>
                  </a:cubicBezTo>
                  <a:lnTo>
                    <a:pt x="112753" y="92007"/>
                  </a:lnTo>
                  <a:cubicBezTo>
                    <a:pt x="112909" y="92007"/>
                    <a:pt x="113037" y="91880"/>
                    <a:pt x="113037" y="91723"/>
                  </a:cubicBezTo>
                  <a:lnTo>
                    <a:pt x="113037" y="285"/>
                  </a:lnTo>
                  <a:cubicBezTo>
                    <a:pt x="113037" y="128"/>
                    <a:pt x="112910" y="1"/>
                    <a:pt x="1127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1"/>
            <p:cNvSpPr/>
            <p:nvPr/>
          </p:nvSpPr>
          <p:spPr>
            <a:xfrm>
              <a:off x="3341775" y="1025150"/>
              <a:ext cx="14200" cy="2063575"/>
            </a:xfrm>
            <a:custGeom>
              <a:avLst/>
              <a:gdLst/>
              <a:ahLst/>
              <a:cxnLst/>
              <a:rect l="l" t="t" r="r" b="b"/>
              <a:pathLst>
                <a:path w="568" h="82543" extrusionOk="0">
                  <a:moveTo>
                    <a:pt x="284" y="1"/>
                  </a:moveTo>
                  <a:cubicBezTo>
                    <a:pt x="134" y="1"/>
                    <a:pt x="10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1" y="82542"/>
                    <a:pt x="568" y="82415"/>
                    <a:pt x="568" y="82259"/>
                  </a:cubicBezTo>
                  <a:lnTo>
                    <a:pt x="568" y="269"/>
                  </a:lnTo>
                  <a:cubicBezTo>
                    <a:pt x="559" y="118"/>
                    <a:pt x="435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1"/>
            <p:cNvSpPr/>
            <p:nvPr/>
          </p:nvSpPr>
          <p:spPr>
            <a:xfrm>
              <a:off x="3744550" y="1025150"/>
              <a:ext cx="14200" cy="2063575"/>
            </a:xfrm>
            <a:custGeom>
              <a:avLst/>
              <a:gdLst/>
              <a:ahLst/>
              <a:cxnLst/>
              <a:rect l="l" t="t" r="r" b="b"/>
              <a:pathLst>
                <a:path w="568" h="82543" extrusionOk="0">
                  <a:moveTo>
                    <a:pt x="284" y="1"/>
                  </a:moveTo>
                  <a:cubicBezTo>
                    <a:pt x="134" y="1"/>
                    <a:pt x="9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1" y="82542"/>
                    <a:pt x="567" y="82415"/>
                    <a:pt x="567" y="82259"/>
                  </a:cubicBezTo>
                  <a:lnTo>
                    <a:pt x="567" y="269"/>
                  </a:lnTo>
                  <a:cubicBezTo>
                    <a:pt x="559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1"/>
            <p:cNvSpPr/>
            <p:nvPr/>
          </p:nvSpPr>
          <p:spPr>
            <a:xfrm>
              <a:off x="4147325" y="1025150"/>
              <a:ext cx="14200" cy="2063575"/>
            </a:xfrm>
            <a:custGeom>
              <a:avLst/>
              <a:gdLst/>
              <a:ahLst/>
              <a:cxnLst/>
              <a:rect l="l" t="t" r="r" b="b"/>
              <a:pathLst>
                <a:path w="568" h="82543" extrusionOk="0">
                  <a:moveTo>
                    <a:pt x="284" y="1"/>
                  </a:moveTo>
                  <a:cubicBezTo>
                    <a:pt x="133" y="1"/>
                    <a:pt x="9" y="118"/>
                    <a:pt x="0" y="269"/>
                  </a:cubicBezTo>
                  <a:lnTo>
                    <a:pt x="0" y="82258"/>
                  </a:lnTo>
                  <a:cubicBezTo>
                    <a:pt x="0" y="82415"/>
                    <a:pt x="127" y="82543"/>
                    <a:pt x="284" y="82543"/>
                  </a:cubicBezTo>
                  <a:cubicBezTo>
                    <a:pt x="441" y="82542"/>
                    <a:pt x="567" y="82415"/>
                    <a:pt x="567" y="82259"/>
                  </a:cubicBezTo>
                  <a:lnTo>
                    <a:pt x="567" y="269"/>
                  </a:lnTo>
                  <a:cubicBezTo>
                    <a:pt x="558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1"/>
            <p:cNvSpPr/>
            <p:nvPr/>
          </p:nvSpPr>
          <p:spPr>
            <a:xfrm>
              <a:off x="4550075" y="1025150"/>
              <a:ext cx="14200" cy="2063575"/>
            </a:xfrm>
            <a:custGeom>
              <a:avLst/>
              <a:gdLst/>
              <a:ahLst/>
              <a:cxnLst/>
              <a:rect l="l" t="t" r="r" b="b"/>
              <a:pathLst>
                <a:path w="568" h="82543" extrusionOk="0">
                  <a:moveTo>
                    <a:pt x="284" y="1"/>
                  </a:moveTo>
                  <a:cubicBezTo>
                    <a:pt x="134" y="1"/>
                    <a:pt x="10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1" y="82542"/>
                    <a:pt x="568" y="82415"/>
                    <a:pt x="568" y="82259"/>
                  </a:cubicBezTo>
                  <a:lnTo>
                    <a:pt x="568" y="269"/>
                  </a:lnTo>
                  <a:cubicBezTo>
                    <a:pt x="559" y="118"/>
                    <a:pt x="435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1"/>
            <p:cNvSpPr/>
            <p:nvPr/>
          </p:nvSpPr>
          <p:spPr>
            <a:xfrm>
              <a:off x="4952850" y="1025150"/>
              <a:ext cx="14200" cy="2063575"/>
            </a:xfrm>
            <a:custGeom>
              <a:avLst/>
              <a:gdLst/>
              <a:ahLst/>
              <a:cxnLst/>
              <a:rect l="l" t="t" r="r" b="b"/>
              <a:pathLst>
                <a:path w="568" h="82543" extrusionOk="0">
                  <a:moveTo>
                    <a:pt x="284" y="1"/>
                  </a:moveTo>
                  <a:cubicBezTo>
                    <a:pt x="133" y="1"/>
                    <a:pt x="9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0" y="82542"/>
                    <a:pt x="566" y="82415"/>
                    <a:pt x="567" y="82259"/>
                  </a:cubicBezTo>
                  <a:lnTo>
                    <a:pt x="567" y="269"/>
                  </a:lnTo>
                  <a:cubicBezTo>
                    <a:pt x="559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1"/>
            <p:cNvSpPr/>
            <p:nvPr/>
          </p:nvSpPr>
          <p:spPr>
            <a:xfrm>
              <a:off x="5355600" y="1025150"/>
              <a:ext cx="14200" cy="2063575"/>
            </a:xfrm>
            <a:custGeom>
              <a:avLst/>
              <a:gdLst/>
              <a:ahLst/>
              <a:cxnLst/>
              <a:rect l="l" t="t" r="r" b="b"/>
              <a:pathLst>
                <a:path w="568" h="82543" extrusionOk="0">
                  <a:moveTo>
                    <a:pt x="284" y="1"/>
                  </a:moveTo>
                  <a:cubicBezTo>
                    <a:pt x="133" y="1"/>
                    <a:pt x="9" y="118"/>
                    <a:pt x="0" y="269"/>
                  </a:cubicBezTo>
                  <a:lnTo>
                    <a:pt x="0" y="82258"/>
                  </a:lnTo>
                  <a:cubicBezTo>
                    <a:pt x="0" y="82415"/>
                    <a:pt x="128" y="82543"/>
                    <a:pt x="285" y="82543"/>
                  </a:cubicBezTo>
                  <a:cubicBezTo>
                    <a:pt x="441" y="82542"/>
                    <a:pt x="567" y="82415"/>
                    <a:pt x="567" y="82259"/>
                  </a:cubicBezTo>
                  <a:lnTo>
                    <a:pt x="567" y="269"/>
                  </a:lnTo>
                  <a:cubicBezTo>
                    <a:pt x="558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1"/>
            <p:cNvSpPr/>
            <p:nvPr/>
          </p:nvSpPr>
          <p:spPr>
            <a:xfrm>
              <a:off x="2953725" y="1024225"/>
              <a:ext cx="2811775" cy="25"/>
            </a:xfrm>
            <a:custGeom>
              <a:avLst/>
              <a:gdLst/>
              <a:ahLst/>
              <a:cxnLst/>
              <a:rect l="l" t="t" r="r" b="b"/>
              <a:pathLst>
                <a:path w="112471" h="1" extrusionOk="0">
                  <a:moveTo>
                    <a:pt x="1" y="1"/>
                  </a:moveTo>
                  <a:lnTo>
                    <a:pt x="11247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1"/>
            <p:cNvSpPr/>
            <p:nvPr/>
          </p:nvSpPr>
          <p:spPr>
            <a:xfrm>
              <a:off x="2947075" y="1017125"/>
              <a:ext cx="2825950" cy="14225"/>
            </a:xfrm>
            <a:custGeom>
              <a:avLst/>
              <a:gdLst/>
              <a:ahLst/>
              <a:cxnLst/>
              <a:rect l="l" t="t" r="r" b="b"/>
              <a:pathLst>
                <a:path w="113038" h="569" extrusionOk="0">
                  <a:moveTo>
                    <a:pt x="112754" y="1"/>
                  </a:moveTo>
                  <a:cubicBezTo>
                    <a:pt x="112748" y="1"/>
                    <a:pt x="112742" y="1"/>
                    <a:pt x="112736" y="1"/>
                  </a:cubicBezTo>
                  <a:lnTo>
                    <a:pt x="267" y="1"/>
                  </a:lnTo>
                  <a:cubicBezTo>
                    <a:pt x="117" y="10"/>
                    <a:pt x="1" y="134"/>
                    <a:pt x="1" y="285"/>
                  </a:cubicBezTo>
                  <a:cubicBezTo>
                    <a:pt x="1" y="435"/>
                    <a:pt x="117" y="558"/>
                    <a:pt x="267" y="568"/>
                  </a:cubicBezTo>
                  <a:lnTo>
                    <a:pt x="112736" y="568"/>
                  </a:lnTo>
                  <a:cubicBezTo>
                    <a:pt x="112742" y="569"/>
                    <a:pt x="112748" y="569"/>
                    <a:pt x="112754" y="569"/>
                  </a:cubicBezTo>
                  <a:cubicBezTo>
                    <a:pt x="112909" y="569"/>
                    <a:pt x="113037" y="442"/>
                    <a:pt x="113037" y="285"/>
                  </a:cubicBezTo>
                  <a:cubicBezTo>
                    <a:pt x="113037" y="127"/>
                    <a:pt x="112909" y="1"/>
                    <a:pt x="112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1"/>
            <p:cNvSpPr/>
            <p:nvPr/>
          </p:nvSpPr>
          <p:spPr>
            <a:xfrm>
              <a:off x="2947050" y="1428600"/>
              <a:ext cx="2825950" cy="14225"/>
            </a:xfrm>
            <a:custGeom>
              <a:avLst/>
              <a:gdLst/>
              <a:ahLst/>
              <a:cxnLst/>
              <a:rect l="l" t="t" r="r" b="b"/>
              <a:pathLst>
                <a:path w="113038" h="569" extrusionOk="0">
                  <a:moveTo>
                    <a:pt x="112755" y="1"/>
                  </a:moveTo>
                  <a:cubicBezTo>
                    <a:pt x="112749" y="1"/>
                    <a:pt x="112743" y="1"/>
                    <a:pt x="112737" y="1"/>
                  </a:cubicBezTo>
                  <a:lnTo>
                    <a:pt x="268" y="1"/>
                  </a:lnTo>
                  <a:cubicBezTo>
                    <a:pt x="117" y="10"/>
                    <a:pt x="0" y="134"/>
                    <a:pt x="0" y="285"/>
                  </a:cubicBezTo>
                  <a:cubicBezTo>
                    <a:pt x="0" y="435"/>
                    <a:pt x="117" y="560"/>
                    <a:pt x="268" y="568"/>
                  </a:cubicBezTo>
                  <a:lnTo>
                    <a:pt x="112737" y="568"/>
                  </a:lnTo>
                  <a:cubicBezTo>
                    <a:pt x="112743" y="569"/>
                    <a:pt x="112749" y="569"/>
                    <a:pt x="112755" y="569"/>
                  </a:cubicBezTo>
                  <a:cubicBezTo>
                    <a:pt x="112909" y="569"/>
                    <a:pt x="113037" y="442"/>
                    <a:pt x="113037" y="285"/>
                  </a:cubicBezTo>
                  <a:cubicBezTo>
                    <a:pt x="113037" y="127"/>
                    <a:pt x="112909" y="1"/>
                    <a:pt x="1127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1"/>
            <p:cNvSpPr/>
            <p:nvPr/>
          </p:nvSpPr>
          <p:spPr>
            <a:xfrm>
              <a:off x="2947075" y="1840075"/>
              <a:ext cx="2825950" cy="14225"/>
            </a:xfrm>
            <a:custGeom>
              <a:avLst/>
              <a:gdLst/>
              <a:ahLst/>
              <a:cxnLst/>
              <a:rect l="l" t="t" r="r" b="b"/>
              <a:pathLst>
                <a:path w="113038" h="569" extrusionOk="0">
                  <a:moveTo>
                    <a:pt x="112755" y="1"/>
                  </a:moveTo>
                  <a:cubicBezTo>
                    <a:pt x="112749" y="1"/>
                    <a:pt x="112743" y="1"/>
                    <a:pt x="112736" y="1"/>
                  </a:cubicBezTo>
                  <a:lnTo>
                    <a:pt x="267" y="1"/>
                  </a:lnTo>
                  <a:cubicBezTo>
                    <a:pt x="117" y="10"/>
                    <a:pt x="1" y="135"/>
                    <a:pt x="1" y="285"/>
                  </a:cubicBezTo>
                  <a:cubicBezTo>
                    <a:pt x="1" y="434"/>
                    <a:pt x="117" y="559"/>
                    <a:pt x="267" y="568"/>
                  </a:cubicBezTo>
                  <a:lnTo>
                    <a:pt x="112736" y="568"/>
                  </a:lnTo>
                  <a:cubicBezTo>
                    <a:pt x="112742" y="569"/>
                    <a:pt x="112748" y="569"/>
                    <a:pt x="112754" y="569"/>
                  </a:cubicBezTo>
                  <a:cubicBezTo>
                    <a:pt x="112909" y="569"/>
                    <a:pt x="113037" y="442"/>
                    <a:pt x="113037" y="285"/>
                  </a:cubicBezTo>
                  <a:cubicBezTo>
                    <a:pt x="113037" y="127"/>
                    <a:pt x="112910" y="1"/>
                    <a:pt x="1127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1"/>
            <p:cNvSpPr/>
            <p:nvPr/>
          </p:nvSpPr>
          <p:spPr>
            <a:xfrm>
              <a:off x="2947050" y="2251575"/>
              <a:ext cx="2825950" cy="14200"/>
            </a:xfrm>
            <a:custGeom>
              <a:avLst/>
              <a:gdLst/>
              <a:ahLst/>
              <a:cxnLst/>
              <a:rect l="l" t="t" r="r" b="b"/>
              <a:pathLst>
                <a:path w="113038" h="568" extrusionOk="0">
                  <a:moveTo>
                    <a:pt x="112755" y="0"/>
                  </a:moveTo>
                  <a:cubicBezTo>
                    <a:pt x="112749" y="0"/>
                    <a:pt x="112743" y="0"/>
                    <a:pt x="112737" y="1"/>
                  </a:cubicBezTo>
                  <a:lnTo>
                    <a:pt x="268" y="1"/>
                  </a:lnTo>
                  <a:cubicBezTo>
                    <a:pt x="117" y="9"/>
                    <a:pt x="0" y="134"/>
                    <a:pt x="0" y="284"/>
                  </a:cubicBezTo>
                  <a:cubicBezTo>
                    <a:pt x="0" y="434"/>
                    <a:pt x="117" y="559"/>
                    <a:pt x="268" y="567"/>
                  </a:cubicBezTo>
                  <a:lnTo>
                    <a:pt x="112737" y="567"/>
                  </a:lnTo>
                  <a:cubicBezTo>
                    <a:pt x="112743" y="568"/>
                    <a:pt x="112748" y="568"/>
                    <a:pt x="112753" y="568"/>
                  </a:cubicBezTo>
                  <a:cubicBezTo>
                    <a:pt x="112908" y="568"/>
                    <a:pt x="113037" y="442"/>
                    <a:pt x="113037" y="284"/>
                  </a:cubicBezTo>
                  <a:cubicBezTo>
                    <a:pt x="113037" y="126"/>
                    <a:pt x="112909" y="0"/>
                    <a:pt x="112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1"/>
            <p:cNvSpPr/>
            <p:nvPr/>
          </p:nvSpPr>
          <p:spPr>
            <a:xfrm>
              <a:off x="2947075" y="2663050"/>
              <a:ext cx="2825950" cy="14225"/>
            </a:xfrm>
            <a:custGeom>
              <a:avLst/>
              <a:gdLst/>
              <a:ahLst/>
              <a:cxnLst/>
              <a:rect l="l" t="t" r="r" b="b"/>
              <a:pathLst>
                <a:path w="113038" h="569" extrusionOk="0">
                  <a:moveTo>
                    <a:pt x="112755" y="0"/>
                  </a:moveTo>
                  <a:cubicBezTo>
                    <a:pt x="112749" y="0"/>
                    <a:pt x="112743" y="0"/>
                    <a:pt x="112736" y="1"/>
                  </a:cubicBezTo>
                  <a:lnTo>
                    <a:pt x="267" y="1"/>
                  </a:lnTo>
                  <a:cubicBezTo>
                    <a:pt x="117" y="9"/>
                    <a:pt x="1" y="134"/>
                    <a:pt x="1" y="284"/>
                  </a:cubicBezTo>
                  <a:cubicBezTo>
                    <a:pt x="1" y="433"/>
                    <a:pt x="117" y="558"/>
                    <a:pt x="267" y="568"/>
                  </a:cubicBezTo>
                  <a:lnTo>
                    <a:pt x="112736" y="568"/>
                  </a:lnTo>
                  <a:cubicBezTo>
                    <a:pt x="112742" y="568"/>
                    <a:pt x="112748" y="568"/>
                    <a:pt x="112754" y="568"/>
                  </a:cubicBezTo>
                  <a:cubicBezTo>
                    <a:pt x="112909" y="568"/>
                    <a:pt x="113037" y="442"/>
                    <a:pt x="113037" y="284"/>
                  </a:cubicBezTo>
                  <a:cubicBezTo>
                    <a:pt x="113037" y="126"/>
                    <a:pt x="112910" y="0"/>
                    <a:pt x="112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1"/>
            <p:cNvSpPr/>
            <p:nvPr/>
          </p:nvSpPr>
          <p:spPr>
            <a:xfrm>
              <a:off x="1993625" y="918350"/>
              <a:ext cx="45300" cy="45325"/>
            </a:xfrm>
            <a:custGeom>
              <a:avLst/>
              <a:gdLst/>
              <a:ahLst/>
              <a:cxnLst/>
              <a:rect l="l" t="t" r="r" b="b"/>
              <a:pathLst>
                <a:path w="1812" h="1813" extrusionOk="0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7"/>
                    <a:pt x="406" y="1812"/>
                    <a:pt x="906" y="1812"/>
                  </a:cubicBezTo>
                  <a:cubicBezTo>
                    <a:pt x="1406" y="1812"/>
                    <a:pt x="1812" y="1407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1"/>
            <p:cNvSpPr/>
            <p:nvPr/>
          </p:nvSpPr>
          <p:spPr>
            <a:xfrm>
              <a:off x="2118150" y="918350"/>
              <a:ext cx="45325" cy="45325"/>
            </a:xfrm>
            <a:custGeom>
              <a:avLst/>
              <a:gdLst/>
              <a:ahLst/>
              <a:cxnLst/>
              <a:rect l="l" t="t" r="r" b="b"/>
              <a:pathLst>
                <a:path w="1813" h="1813" extrusionOk="0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7"/>
                    <a:pt x="406" y="1812"/>
                    <a:pt x="906" y="1812"/>
                  </a:cubicBezTo>
                  <a:cubicBezTo>
                    <a:pt x="1407" y="1812"/>
                    <a:pt x="1812" y="1407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1"/>
            <p:cNvSpPr/>
            <p:nvPr/>
          </p:nvSpPr>
          <p:spPr>
            <a:xfrm>
              <a:off x="2242700" y="918350"/>
              <a:ext cx="45300" cy="45325"/>
            </a:xfrm>
            <a:custGeom>
              <a:avLst/>
              <a:gdLst/>
              <a:ahLst/>
              <a:cxnLst/>
              <a:rect l="l" t="t" r="r" b="b"/>
              <a:pathLst>
                <a:path w="1812" h="1813" extrusionOk="0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7"/>
                    <a:pt x="406" y="1812"/>
                    <a:pt x="906" y="1812"/>
                  </a:cubicBezTo>
                  <a:cubicBezTo>
                    <a:pt x="1406" y="1812"/>
                    <a:pt x="1811" y="1407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1"/>
            <p:cNvSpPr/>
            <p:nvPr/>
          </p:nvSpPr>
          <p:spPr>
            <a:xfrm>
              <a:off x="2365425" y="918350"/>
              <a:ext cx="47125" cy="45325"/>
            </a:xfrm>
            <a:custGeom>
              <a:avLst/>
              <a:gdLst/>
              <a:ahLst/>
              <a:cxnLst/>
              <a:rect l="l" t="t" r="r" b="b"/>
              <a:pathLst>
                <a:path w="1885" h="1813" extrusionOk="0">
                  <a:moveTo>
                    <a:pt x="978" y="0"/>
                  </a:moveTo>
                  <a:cubicBezTo>
                    <a:pt x="611" y="0"/>
                    <a:pt x="281" y="221"/>
                    <a:pt x="140" y="560"/>
                  </a:cubicBezTo>
                  <a:cubicBezTo>
                    <a:pt x="1" y="898"/>
                    <a:pt x="77" y="1288"/>
                    <a:pt x="337" y="1547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90"/>
                    <a:pt x="1325" y="1743"/>
                  </a:cubicBezTo>
                  <a:cubicBezTo>
                    <a:pt x="1662" y="1603"/>
                    <a:pt x="1884" y="1273"/>
                    <a:pt x="1884" y="906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1"/>
            <p:cNvSpPr/>
            <p:nvPr/>
          </p:nvSpPr>
          <p:spPr>
            <a:xfrm>
              <a:off x="2491750" y="918350"/>
              <a:ext cx="45300" cy="45325"/>
            </a:xfrm>
            <a:custGeom>
              <a:avLst/>
              <a:gdLst/>
              <a:ahLst/>
              <a:cxnLst/>
              <a:rect l="l" t="t" r="r" b="b"/>
              <a:pathLst>
                <a:path w="1812" h="1813" extrusionOk="0">
                  <a:moveTo>
                    <a:pt x="906" y="0"/>
                  </a:moveTo>
                  <a:cubicBezTo>
                    <a:pt x="405" y="0"/>
                    <a:pt x="1" y="406"/>
                    <a:pt x="1" y="906"/>
                  </a:cubicBezTo>
                  <a:cubicBezTo>
                    <a:pt x="1" y="1407"/>
                    <a:pt x="405" y="1812"/>
                    <a:pt x="906" y="1812"/>
                  </a:cubicBezTo>
                  <a:cubicBezTo>
                    <a:pt x="1406" y="1812"/>
                    <a:pt x="1812" y="1407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1"/>
            <p:cNvSpPr/>
            <p:nvPr/>
          </p:nvSpPr>
          <p:spPr>
            <a:xfrm>
              <a:off x="2616275" y="918350"/>
              <a:ext cx="45300" cy="45325"/>
            </a:xfrm>
            <a:custGeom>
              <a:avLst/>
              <a:gdLst/>
              <a:ahLst/>
              <a:cxnLst/>
              <a:rect l="l" t="t" r="r" b="b"/>
              <a:pathLst>
                <a:path w="1812" h="1813" extrusionOk="0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7"/>
                    <a:pt x="406" y="1812"/>
                    <a:pt x="906" y="1812"/>
                  </a:cubicBezTo>
                  <a:cubicBezTo>
                    <a:pt x="1407" y="1812"/>
                    <a:pt x="1812" y="1407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1"/>
            <p:cNvSpPr/>
            <p:nvPr/>
          </p:nvSpPr>
          <p:spPr>
            <a:xfrm>
              <a:off x="2740825" y="918350"/>
              <a:ext cx="45300" cy="45325"/>
            </a:xfrm>
            <a:custGeom>
              <a:avLst/>
              <a:gdLst/>
              <a:ahLst/>
              <a:cxnLst/>
              <a:rect l="l" t="t" r="r" b="b"/>
              <a:pathLst>
                <a:path w="1812" h="1813" extrusionOk="0">
                  <a:moveTo>
                    <a:pt x="906" y="0"/>
                  </a:moveTo>
                  <a:cubicBezTo>
                    <a:pt x="405" y="0"/>
                    <a:pt x="0" y="406"/>
                    <a:pt x="0" y="906"/>
                  </a:cubicBezTo>
                  <a:cubicBezTo>
                    <a:pt x="0" y="1407"/>
                    <a:pt x="405" y="1812"/>
                    <a:pt x="906" y="1812"/>
                  </a:cubicBezTo>
                  <a:cubicBezTo>
                    <a:pt x="1406" y="1812"/>
                    <a:pt x="1811" y="1407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1"/>
            <p:cNvSpPr/>
            <p:nvPr/>
          </p:nvSpPr>
          <p:spPr>
            <a:xfrm>
              <a:off x="1993625" y="1032300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5"/>
                    <a:pt x="406" y="1811"/>
                    <a:pt x="906" y="1811"/>
                  </a:cubicBezTo>
                  <a:cubicBezTo>
                    <a:pt x="1406" y="1811"/>
                    <a:pt x="1812" y="1405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1"/>
            <p:cNvSpPr/>
            <p:nvPr/>
          </p:nvSpPr>
          <p:spPr>
            <a:xfrm>
              <a:off x="2118150" y="1032300"/>
              <a:ext cx="45325" cy="45300"/>
            </a:xfrm>
            <a:custGeom>
              <a:avLst/>
              <a:gdLst/>
              <a:ahLst/>
              <a:cxnLst/>
              <a:rect l="l" t="t" r="r" b="b"/>
              <a:pathLst>
                <a:path w="1813" h="1812" extrusionOk="0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5"/>
                    <a:pt x="406" y="1811"/>
                    <a:pt x="906" y="1811"/>
                  </a:cubicBezTo>
                  <a:cubicBezTo>
                    <a:pt x="1407" y="1811"/>
                    <a:pt x="1812" y="1405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1"/>
            <p:cNvSpPr/>
            <p:nvPr/>
          </p:nvSpPr>
          <p:spPr>
            <a:xfrm>
              <a:off x="2242700" y="1032300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5"/>
                    <a:pt x="406" y="1811"/>
                    <a:pt x="906" y="1811"/>
                  </a:cubicBezTo>
                  <a:cubicBezTo>
                    <a:pt x="1406" y="1811"/>
                    <a:pt x="1811" y="1405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1"/>
            <p:cNvSpPr/>
            <p:nvPr/>
          </p:nvSpPr>
          <p:spPr>
            <a:xfrm>
              <a:off x="2365425" y="1032300"/>
              <a:ext cx="47125" cy="45300"/>
            </a:xfrm>
            <a:custGeom>
              <a:avLst/>
              <a:gdLst/>
              <a:ahLst/>
              <a:cxnLst/>
              <a:rect l="l" t="t" r="r" b="b"/>
              <a:pathLst>
                <a:path w="1885" h="1812" extrusionOk="0">
                  <a:moveTo>
                    <a:pt x="978" y="0"/>
                  </a:moveTo>
                  <a:cubicBezTo>
                    <a:pt x="611" y="0"/>
                    <a:pt x="281" y="221"/>
                    <a:pt x="140" y="558"/>
                  </a:cubicBezTo>
                  <a:cubicBezTo>
                    <a:pt x="1" y="897"/>
                    <a:pt x="77" y="1288"/>
                    <a:pt x="337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89"/>
                    <a:pt x="1325" y="1743"/>
                  </a:cubicBezTo>
                  <a:cubicBezTo>
                    <a:pt x="1662" y="1602"/>
                    <a:pt x="1884" y="1272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1"/>
            <p:cNvSpPr/>
            <p:nvPr/>
          </p:nvSpPr>
          <p:spPr>
            <a:xfrm>
              <a:off x="2491750" y="1032300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0"/>
                  </a:moveTo>
                  <a:cubicBezTo>
                    <a:pt x="405" y="0"/>
                    <a:pt x="1" y="406"/>
                    <a:pt x="1" y="906"/>
                  </a:cubicBezTo>
                  <a:cubicBezTo>
                    <a:pt x="1" y="1405"/>
                    <a:pt x="405" y="1811"/>
                    <a:pt x="906" y="1811"/>
                  </a:cubicBezTo>
                  <a:cubicBezTo>
                    <a:pt x="1406" y="1811"/>
                    <a:pt x="1812" y="1405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1"/>
            <p:cNvSpPr/>
            <p:nvPr/>
          </p:nvSpPr>
          <p:spPr>
            <a:xfrm>
              <a:off x="2616275" y="1032300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5"/>
                    <a:pt x="406" y="1811"/>
                    <a:pt x="906" y="1811"/>
                  </a:cubicBezTo>
                  <a:cubicBezTo>
                    <a:pt x="1407" y="1811"/>
                    <a:pt x="1812" y="1405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1"/>
            <p:cNvSpPr/>
            <p:nvPr/>
          </p:nvSpPr>
          <p:spPr>
            <a:xfrm>
              <a:off x="2740825" y="1032300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0"/>
                  </a:moveTo>
                  <a:cubicBezTo>
                    <a:pt x="405" y="0"/>
                    <a:pt x="0" y="406"/>
                    <a:pt x="0" y="906"/>
                  </a:cubicBezTo>
                  <a:cubicBezTo>
                    <a:pt x="0" y="1405"/>
                    <a:pt x="405" y="1811"/>
                    <a:pt x="906" y="1811"/>
                  </a:cubicBezTo>
                  <a:cubicBezTo>
                    <a:pt x="1406" y="1811"/>
                    <a:pt x="1811" y="1405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1"/>
            <p:cNvSpPr/>
            <p:nvPr/>
          </p:nvSpPr>
          <p:spPr>
            <a:xfrm>
              <a:off x="1993625" y="1146225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1"/>
                  </a:moveTo>
                  <a:cubicBezTo>
                    <a:pt x="406" y="1"/>
                    <a:pt x="1" y="406"/>
                    <a:pt x="1" y="906"/>
                  </a:cubicBezTo>
                  <a:cubicBezTo>
                    <a:pt x="1" y="1406"/>
                    <a:pt x="406" y="1812"/>
                    <a:pt x="906" y="1812"/>
                  </a:cubicBezTo>
                  <a:cubicBezTo>
                    <a:pt x="1406" y="1812"/>
                    <a:pt x="1812" y="1406"/>
                    <a:pt x="1812" y="906"/>
                  </a:cubicBezTo>
                  <a:cubicBezTo>
                    <a:pt x="1812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1"/>
            <p:cNvSpPr/>
            <p:nvPr/>
          </p:nvSpPr>
          <p:spPr>
            <a:xfrm>
              <a:off x="2118150" y="1146225"/>
              <a:ext cx="45325" cy="45300"/>
            </a:xfrm>
            <a:custGeom>
              <a:avLst/>
              <a:gdLst/>
              <a:ahLst/>
              <a:cxnLst/>
              <a:rect l="l" t="t" r="r" b="b"/>
              <a:pathLst>
                <a:path w="1813" h="1812" extrusionOk="0">
                  <a:moveTo>
                    <a:pt x="906" y="1"/>
                  </a:moveTo>
                  <a:cubicBezTo>
                    <a:pt x="406" y="1"/>
                    <a:pt x="0" y="406"/>
                    <a:pt x="0" y="906"/>
                  </a:cubicBezTo>
                  <a:cubicBezTo>
                    <a:pt x="0" y="1406"/>
                    <a:pt x="406" y="1812"/>
                    <a:pt x="906" y="1812"/>
                  </a:cubicBezTo>
                  <a:cubicBezTo>
                    <a:pt x="1407" y="1812"/>
                    <a:pt x="1812" y="1406"/>
                    <a:pt x="1812" y="906"/>
                  </a:cubicBezTo>
                  <a:cubicBezTo>
                    <a:pt x="1812" y="406"/>
                    <a:pt x="1407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1"/>
            <p:cNvSpPr/>
            <p:nvPr/>
          </p:nvSpPr>
          <p:spPr>
            <a:xfrm>
              <a:off x="2242700" y="1146225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1"/>
                  </a:moveTo>
                  <a:cubicBezTo>
                    <a:pt x="406" y="1"/>
                    <a:pt x="0" y="406"/>
                    <a:pt x="0" y="906"/>
                  </a:cubicBezTo>
                  <a:cubicBezTo>
                    <a:pt x="0" y="1406"/>
                    <a:pt x="406" y="1812"/>
                    <a:pt x="906" y="1812"/>
                  </a:cubicBezTo>
                  <a:cubicBezTo>
                    <a:pt x="1406" y="1812"/>
                    <a:pt x="1811" y="1406"/>
                    <a:pt x="1811" y="906"/>
                  </a:cubicBezTo>
                  <a:cubicBezTo>
                    <a:pt x="1811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1"/>
            <p:cNvSpPr/>
            <p:nvPr/>
          </p:nvSpPr>
          <p:spPr>
            <a:xfrm>
              <a:off x="2365425" y="1146200"/>
              <a:ext cx="47125" cy="45325"/>
            </a:xfrm>
            <a:custGeom>
              <a:avLst/>
              <a:gdLst/>
              <a:ahLst/>
              <a:cxnLst/>
              <a:rect l="l" t="t" r="r" b="b"/>
              <a:pathLst>
                <a:path w="1885" h="1813" extrusionOk="0">
                  <a:moveTo>
                    <a:pt x="978" y="1"/>
                  </a:moveTo>
                  <a:cubicBezTo>
                    <a:pt x="611" y="1"/>
                    <a:pt x="281" y="222"/>
                    <a:pt x="140" y="560"/>
                  </a:cubicBezTo>
                  <a:cubicBezTo>
                    <a:pt x="1" y="899"/>
                    <a:pt x="77" y="1288"/>
                    <a:pt x="337" y="1548"/>
                  </a:cubicBezTo>
                  <a:cubicBezTo>
                    <a:pt x="510" y="1721"/>
                    <a:pt x="742" y="1813"/>
                    <a:pt x="978" y="1813"/>
                  </a:cubicBezTo>
                  <a:cubicBezTo>
                    <a:pt x="1095" y="1813"/>
                    <a:pt x="1213" y="1790"/>
                    <a:pt x="1325" y="1744"/>
                  </a:cubicBezTo>
                  <a:cubicBezTo>
                    <a:pt x="1662" y="1604"/>
                    <a:pt x="1884" y="1273"/>
                    <a:pt x="1884" y="907"/>
                  </a:cubicBezTo>
                  <a:cubicBezTo>
                    <a:pt x="1884" y="407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1"/>
            <p:cNvSpPr/>
            <p:nvPr/>
          </p:nvSpPr>
          <p:spPr>
            <a:xfrm>
              <a:off x="2491750" y="1146225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1"/>
                  </a:moveTo>
                  <a:cubicBezTo>
                    <a:pt x="405" y="1"/>
                    <a:pt x="1" y="406"/>
                    <a:pt x="1" y="906"/>
                  </a:cubicBezTo>
                  <a:cubicBezTo>
                    <a:pt x="1" y="1406"/>
                    <a:pt x="405" y="1812"/>
                    <a:pt x="906" y="1812"/>
                  </a:cubicBezTo>
                  <a:cubicBezTo>
                    <a:pt x="1406" y="1812"/>
                    <a:pt x="1812" y="1406"/>
                    <a:pt x="1812" y="906"/>
                  </a:cubicBezTo>
                  <a:cubicBezTo>
                    <a:pt x="1812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1"/>
            <p:cNvSpPr/>
            <p:nvPr/>
          </p:nvSpPr>
          <p:spPr>
            <a:xfrm>
              <a:off x="2616275" y="1146225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1"/>
                  </a:moveTo>
                  <a:cubicBezTo>
                    <a:pt x="406" y="1"/>
                    <a:pt x="1" y="406"/>
                    <a:pt x="1" y="906"/>
                  </a:cubicBezTo>
                  <a:cubicBezTo>
                    <a:pt x="1" y="1406"/>
                    <a:pt x="406" y="1812"/>
                    <a:pt x="906" y="1812"/>
                  </a:cubicBezTo>
                  <a:cubicBezTo>
                    <a:pt x="1407" y="1812"/>
                    <a:pt x="1812" y="1406"/>
                    <a:pt x="1812" y="906"/>
                  </a:cubicBezTo>
                  <a:cubicBezTo>
                    <a:pt x="1812" y="406"/>
                    <a:pt x="1407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1"/>
            <p:cNvSpPr/>
            <p:nvPr/>
          </p:nvSpPr>
          <p:spPr>
            <a:xfrm>
              <a:off x="2740825" y="1146225"/>
              <a:ext cx="45300" cy="45300"/>
            </a:xfrm>
            <a:custGeom>
              <a:avLst/>
              <a:gdLst/>
              <a:ahLst/>
              <a:cxnLst/>
              <a:rect l="l" t="t" r="r" b="b"/>
              <a:pathLst>
                <a:path w="1812" h="1812" extrusionOk="0">
                  <a:moveTo>
                    <a:pt x="906" y="1"/>
                  </a:moveTo>
                  <a:cubicBezTo>
                    <a:pt x="405" y="1"/>
                    <a:pt x="0" y="406"/>
                    <a:pt x="0" y="906"/>
                  </a:cubicBezTo>
                  <a:cubicBezTo>
                    <a:pt x="0" y="1406"/>
                    <a:pt x="405" y="1812"/>
                    <a:pt x="906" y="1812"/>
                  </a:cubicBezTo>
                  <a:cubicBezTo>
                    <a:pt x="1406" y="1812"/>
                    <a:pt x="1811" y="1406"/>
                    <a:pt x="1811" y="906"/>
                  </a:cubicBezTo>
                  <a:cubicBezTo>
                    <a:pt x="1811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1"/>
            <p:cNvSpPr/>
            <p:nvPr/>
          </p:nvSpPr>
          <p:spPr>
            <a:xfrm>
              <a:off x="1991825" y="1260150"/>
              <a:ext cx="47100" cy="45325"/>
            </a:xfrm>
            <a:custGeom>
              <a:avLst/>
              <a:gdLst/>
              <a:ahLst/>
              <a:cxnLst/>
              <a:rect l="l" t="t" r="r" b="b"/>
              <a:pathLst>
                <a:path w="1884" h="1813" extrusionOk="0">
                  <a:moveTo>
                    <a:pt x="978" y="1"/>
                  </a:moveTo>
                  <a:cubicBezTo>
                    <a:pt x="611" y="1"/>
                    <a:pt x="281" y="221"/>
                    <a:pt x="141" y="560"/>
                  </a:cubicBezTo>
                  <a:cubicBezTo>
                    <a:pt x="0" y="899"/>
                    <a:pt x="78" y="1288"/>
                    <a:pt x="338" y="1548"/>
                  </a:cubicBezTo>
                  <a:cubicBezTo>
                    <a:pt x="511" y="1721"/>
                    <a:pt x="742" y="1813"/>
                    <a:pt x="978" y="1813"/>
                  </a:cubicBezTo>
                  <a:cubicBezTo>
                    <a:pt x="1094" y="1813"/>
                    <a:pt x="1212" y="1790"/>
                    <a:pt x="1324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6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1"/>
            <p:cNvSpPr/>
            <p:nvPr/>
          </p:nvSpPr>
          <p:spPr>
            <a:xfrm>
              <a:off x="2116375" y="1260150"/>
              <a:ext cx="47100" cy="45325"/>
            </a:xfrm>
            <a:custGeom>
              <a:avLst/>
              <a:gdLst/>
              <a:ahLst/>
              <a:cxnLst/>
              <a:rect l="l" t="t" r="r" b="b"/>
              <a:pathLst>
                <a:path w="1884" h="1813" extrusionOk="0">
                  <a:moveTo>
                    <a:pt x="977" y="1"/>
                  </a:moveTo>
                  <a:cubicBezTo>
                    <a:pt x="611" y="1"/>
                    <a:pt x="280" y="221"/>
                    <a:pt x="141" y="560"/>
                  </a:cubicBezTo>
                  <a:cubicBezTo>
                    <a:pt x="0" y="899"/>
                    <a:pt x="78" y="1288"/>
                    <a:pt x="336" y="1548"/>
                  </a:cubicBezTo>
                  <a:cubicBezTo>
                    <a:pt x="510" y="1721"/>
                    <a:pt x="742" y="1813"/>
                    <a:pt x="977" y="1813"/>
                  </a:cubicBezTo>
                  <a:cubicBezTo>
                    <a:pt x="1094" y="1813"/>
                    <a:pt x="1212" y="1790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6"/>
                    <a:pt x="1478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1"/>
            <p:cNvSpPr/>
            <p:nvPr/>
          </p:nvSpPr>
          <p:spPr>
            <a:xfrm>
              <a:off x="2240875" y="1260150"/>
              <a:ext cx="47125" cy="45325"/>
            </a:xfrm>
            <a:custGeom>
              <a:avLst/>
              <a:gdLst/>
              <a:ahLst/>
              <a:cxnLst/>
              <a:rect l="l" t="t" r="r" b="b"/>
              <a:pathLst>
                <a:path w="1885" h="1813" extrusionOk="0">
                  <a:moveTo>
                    <a:pt x="979" y="1"/>
                  </a:moveTo>
                  <a:cubicBezTo>
                    <a:pt x="612" y="1"/>
                    <a:pt x="282" y="221"/>
                    <a:pt x="141" y="560"/>
                  </a:cubicBezTo>
                  <a:cubicBezTo>
                    <a:pt x="1" y="899"/>
                    <a:pt x="79" y="1288"/>
                    <a:pt x="337" y="1548"/>
                  </a:cubicBezTo>
                  <a:cubicBezTo>
                    <a:pt x="511" y="1721"/>
                    <a:pt x="743" y="1813"/>
                    <a:pt x="978" y="1813"/>
                  </a:cubicBezTo>
                  <a:cubicBezTo>
                    <a:pt x="1095" y="1813"/>
                    <a:pt x="1213" y="1790"/>
                    <a:pt x="1325" y="1743"/>
                  </a:cubicBezTo>
                  <a:cubicBezTo>
                    <a:pt x="1664" y="1603"/>
                    <a:pt x="1884" y="1273"/>
                    <a:pt x="1884" y="906"/>
                  </a:cubicBezTo>
                  <a:cubicBezTo>
                    <a:pt x="1884" y="406"/>
                    <a:pt x="1479" y="1"/>
                    <a:pt x="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1"/>
            <p:cNvSpPr/>
            <p:nvPr/>
          </p:nvSpPr>
          <p:spPr>
            <a:xfrm>
              <a:off x="2365425" y="1260150"/>
              <a:ext cx="47125" cy="45325"/>
            </a:xfrm>
            <a:custGeom>
              <a:avLst/>
              <a:gdLst/>
              <a:ahLst/>
              <a:cxnLst/>
              <a:rect l="l" t="t" r="r" b="b"/>
              <a:pathLst>
                <a:path w="1885" h="1813" extrusionOk="0">
                  <a:moveTo>
                    <a:pt x="978" y="1"/>
                  </a:moveTo>
                  <a:cubicBezTo>
                    <a:pt x="611" y="1"/>
                    <a:pt x="281" y="221"/>
                    <a:pt x="140" y="560"/>
                  </a:cubicBezTo>
                  <a:cubicBezTo>
                    <a:pt x="1" y="899"/>
                    <a:pt x="77" y="1288"/>
                    <a:pt x="337" y="1548"/>
                  </a:cubicBezTo>
                  <a:cubicBezTo>
                    <a:pt x="510" y="1721"/>
                    <a:pt x="742" y="1813"/>
                    <a:pt x="978" y="1813"/>
                  </a:cubicBezTo>
                  <a:cubicBezTo>
                    <a:pt x="1095" y="1813"/>
                    <a:pt x="1213" y="1790"/>
                    <a:pt x="1325" y="1743"/>
                  </a:cubicBezTo>
                  <a:cubicBezTo>
                    <a:pt x="1662" y="1603"/>
                    <a:pt x="1884" y="1273"/>
                    <a:pt x="1884" y="906"/>
                  </a:cubicBezTo>
                  <a:cubicBezTo>
                    <a:pt x="1884" y="406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1"/>
            <p:cNvSpPr/>
            <p:nvPr/>
          </p:nvSpPr>
          <p:spPr>
            <a:xfrm>
              <a:off x="2489950" y="1260150"/>
              <a:ext cx="47100" cy="45325"/>
            </a:xfrm>
            <a:custGeom>
              <a:avLst/>
              <a:gdLst/>
              <a:ahLst/>
              <a:cxnLst/>
              <a:rect l="l" t="t" r="r" b="b"/>
              <a:pathLst>
                <a:path w="1884" h="1813" extrusionOk="0">
                  <a:moveTo>
                    <a:pt x="978" y="1"/>
                  </a:moveTo>
                  <a:cubicBezTo>
                    <a:pt x="612" y="1"/>
                    <a:pt x="281" y="221"/>
                    <a:pt x="141" y="560"/>
                  </a:cubicBezTo>
                  <a:cubicBezTo>
                    <a:pt x="0" y="899"/>
                    <a:pt x="78" y="1288"/>
                    <a:pt x="337" y="1548"/>
                  </a:cubicBezTo>
                  <a:cubicBezTo>
                    <a:pt x="510" y="1721"/>
                    <a:pt x="742" y="1813"/>
                    <a:pt x="978" y="1813"/>
                  </a:cubicBezTo>
                  <a:cubicBezTo>
                    <a:pt x="1095" y="1813"/>
                    <a:pt x="1212" y="1790"/>
                    <a:pt x="1325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6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1"/>
            <p:cNvSpPr/>
            <p:nvPr/>
          </p:nvSpPr>
          <p:spPr>
            <a:xfrm>
              <a:off x="2614500" y="1260150"/>
              <a:ext cx="47075" cy="45325"/>
            </a:xfrm>
            <a:custGeom>
              <a:avLst/>
              <a:gdLst/>
              <a:ahLst/>
              <a:cxnLst/>
              <a:rect l="l" t="t" r="r" b="b"/>
              <a:pathLst>
                <a:path w="1883" h="1813" extrusionOk="0">
                  <a:moveTo>
                    <a:pt x="977" y="1"/>
                  </a:moveTo>
                  <a:cubicBezTo>
                    <a:pt x="610" y="1"/>
                    <a:pt x="280" y="221"/>
                    <a:pt x="140" y="560"/>
                  </a:cubicBezTo>
                  <a:cubicBezTo>
                    <a:pt x="0" y="899"/>
                    <a:pt x="77" y="1288"/>
                    <a:pt x="337" y="1548"/>
                  </a:cubicBezTo>
                  <a:cubicBezTo>
                    <a:pt x="510" y="1721"/>
                    <a:pt x="741" y="1813"/>
                    <a:pt x="977" y="1813"/>
                  </a:cubicBezTo>
                  <a:cubicBezTo>
                    <a:pt x="1093" y="1813"/>
                    <a:pt x="1211" y="1790"/>
                    <a:pt x="1323" y="1743"/>
                  </a:cubicBezTo>
                  <a:cubicBezTo>
                    <a:pt x="1662" y="1603"/>
                    <a:pt x="1883" y="1273"/>
                    <a:pt x="1883" y="906"/>
                  </a:cubicBezTo>
                  <a:cubicBezTo>
                    <a:pt x="1883" y="406"/>
                    <a:pt x="1477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1"/>
            <p:cNvSpPr/>
            <p:nvPr/>
          </p:nvSpPr>
          <p:spPr>
            <a:xfrm>
              <a:off x="2739025" y="1260150"/>
              <a:ext cx="47100" cy="45325"/>
            </a:xfrm>
            <a:custGeom>
              <a:avLst/>
              <a:gdLst/>
              <a:ahLst/>
              <a:cxnLst/>
              <a:rect l="l" t="t" r="r" b="b"/>
              <a:pathLst>
                <a:path w="1884" h="1813" extrusionOk="0">
                  <a:moveTo>
                    <a:pt x="977" y="1"/>
                  </a:moveTo>
                  <a:cubicBezTo>
                    <a:pt x="611" y="1"/>
                    <a:pt x="280" y="221"/>
                    <a:pt x="141" y="560"/>
                  </a:cubicBezTo>
                  <a:cubicBezTo>
                    <a:pt x="0" y="899"/>
                    <a:pt x="78" y="1288"/>
                    <a:pt x="336" y="1548"/>
                  </a:cubicBezTo>
                  <a:cubicBezTo>
                    <a:pt x="510" y="1721"/>
                    <a:pt x="742" y="1813"/>
                    <a:pt x="977" y="1813"/>
                  </a:cubicBezTo>
                  <a:cubicBezTo>
                    <a:pt x="1094" y="1813"/>
                    <a:pt x="1212" y="1790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6"/>
                    <a:pt x="1478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1"/>
            <p:cNvSpPr/>
            <p:nvPr/>
          </p:nvSpPr>
          <p:spPr>
            <a:xfrm>
              <a:off x="1991825" y="1374100"/>
              <a:ext cx="47100" cy="45300"/>
            </a:xfrm>
            <a:custGeom>
              <a:avLst/>
              <a:gdLst/>
              <a:ahLst/>
              <a:cxnLst/>
              <a:rect l="l" t="t" r="r" b="b"/>
              <a:pathLst>
                <a:path w="1884" h="1812" extrusionOk="0">
                  <a:moveTo>
                    <a:pt x="978" y="0"/>
                  </a:moveTo>
                  <a:cubicBezTo>
                    <a:pt x="611" y="0"/>
                    <a:pt x="281" y="221"/>
                    <a:pt x="141" y="559"/>
                  </a:cubicBezTo>
                  <a:cubicBezTo>
                    <a:pt x="0" y="897"/>
                    <a:pt x="78" y="1288"/>
                    <a:pt x="338" y="1546"/>
                  </a:cubicBezTo>
                  <a:cubicBezTo>
                    <a:pt x="511" y="1720"/>
                    <a:pt x="742" y="1812"/>
                    <a:pt x="978" y="1812"/>
                  </a:cubicBezTo>
                  <a:cubicBezTo>
                    <a:pt x="1095" y="1812"/>
                    <a:pt x="1212" y="1789"/>
                    <a:pt x="1324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1"/>
            <p:cNvSpPr/>
            <p:nvPr/>
          </p:nvSpPr>
          <p:spPr>
            <a:xfrm>
              <a:off x="2116375" y="1374100"/>
              <a:ext cx="47100" cy="45300"/>
            </a:xfrm>
            <a:custGeom>
              <a:avLst/>
              <a:gdLst/>
              <a:ahLst/>
              <a:cxnLst/>
              <a:rect l="l" t="t" r="r" b="b"/>
              <a:pathLst>
                <a:path w="1884" h="1812" extrusionOk="0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7"/>
                    <a:pt x="78" y="1288"/>
                    <a:pt x="336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4" y="1812"/>
                    <a:pt x="1212" y="1789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5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1"/>
            <p:cNvSpPr/>
            <p:nvPr/>
          </p:nvSpPr>
          <p:spPr>
            <a:xfrm>
              <a:off x="2240875" y="1374100"/>
              <a:ext cx="47125" cy="45300"/>
            </a:xfrm>
            <a:custGeom>
              <a:avLst/>
              <a:gdLst/>
              <a:ahLst/>
              <a:cxnLst/>
              <a:rect l="l" t="t" r="r" b="b"/>
              <a:pathLst>
                <a:path w="1885" h="1812" extrusionOk="0">
                  <a:moveTo>
                    <a:pt x="979" y="0"/>
                  </a:moveTo>
                  <a:cubicBezTo>
                    <a:pt x="612" y="0"/>
                    <a:pt x="282" y="221"/>
                    <a:pt x="141" y="559"/>
                  </a:cubicBezTo>
                  <a:cubicBezTo>
                    <a:pt x="1" y="897"/>
                    <a:pt x="79" y="1288"/>
                    <a:pt x="337" y="1546"/>
                  </a:cubicBezTo>
                  <a:cubicBezTo>
                    <a:pt x="511" y="1720"/>
                    <a:pt x="743" y="1812"/>
                    <a:pt x="979" y="1812"/>
                  </a:cubicBezTo>
                  <a:cubicBezTo>
                    <a:pt x="1095" y="1812"/>
                    <a:pt x="1213" y="1789"/>
                    <a:pt x="1325" y="1743"/>
                  </a:cubicBezTo>
                  <a:cubicBezTo>
                    <a:pt x="1664" y="1603"/>
                    <a:pt x="1884" y="1273"/>
                    <a:pt x="1884" y="906"/>
                  </a:cubicBezTo>
                  <a:cubicBezTo>
                    <a:pt x="1884" y="405"/>
                    <a:pt x="1479" y="0"/>
                    <a:pt x="9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1"/>
            <p:cNvSpPr/>
            <p:nvPr/>
          </p:nvSpPr>
          <p:spPr>
            <a:xfrm>
              <a:off x="2365425" y="1374100"/>
              <a:ext cx="47125" cy="45300"/>
            </a:xfrm>
            <a:custGeom>
              <a:avLst/>
              <a:gdLst/>
              <a:ahLst/>
              <a:cxnLst/>
              <a:rect l="l" t="t" r="r" b="b"/>
              <a:pathLst>
                <a:path w="1885" h="1812" extrusionOk="0">
                  <a:moveTo>
                    <a:pt x="978" y="0"/>
                  </a:moveTo>
                  <a:cubicBezTo>
                    <a:pt x="611" y="0"/>
                    <a:pt x="281" y="221"/>
                    <a:pt x="140" y="559"/>
                  </a:cubicBezTo>
                  <a:cubicBezTo>
                    <a:pt x="1" y="897"/>
                    <a:pt x="77" y="1288"/>
                    <a:pt x="337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89"/>
                    <a:pt x="1325" y="1743"/>
                  </a:cubicBezTo>
                  <a:cubicBezTo>
                    <a:pt x="1662" y="1603"/>
                    <a:pt x="1884" y="1273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1"/>
            <p:cNvSpPr/>
            <p:nvPr/>
          </p:nvSpPr>
          <p:spPr>
            <a:xfrm>
              <a:off x="2489950" y="1374100"/>
              <a:ext cx="47100" cy="45300"/>
            </a:xfrm>
            <a:custGeom>
              <a:avLst/>
              <a:gdLst/>
              <a:ahLst/>
              <a:cxnLst/>
              <a:rect l="l" t="t" r="r" b="b"/>
              <a:pathLst>
                <a:path w="1884" h="1812" extrusionOk="0">
                  <a:moveTo>
                    <a:pt x="978" y="0"/>
                  </a:moveTo>
                  <a:cubicBezTo>
                    <a:pt x="612" y="0"/>
                    <a:pt x="281" y="221"/>
                    <a:pt x="141" y="559"/>
                  </a:cubicBezTo>
                  <a:cubicBezTo>
                    <a:pt x="0" y="897"/>
                    <a:pt x="78" y="1288"/>
                    <a:pt x="337" y="1546"/>
                  </a:cubicBezTo>
                  <a:cubicBezTo>
                    <a:pt x="511" y="1720"/>
                    <a:pt x="742" y="1812"/>
                    <a:pt x="978" y="1812"/>
                  </a:cubicBezTo>
                  <a:cubicBezTo>
                    <a:pt x="1095" y="1812"/>
                    <a:pt x="1212" y="1789"/>
                    <a:pt x="1325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1"/>
            <p:cNvSpPr/>
            <p:nvPr/>
          </p:nvSpPr>
          <p:spPr>
            <a:xfrm>
              <a:off x="2614500" y="1374100"/>
              <a:ext cx="47075" cy="45300"/>
            </a:xfrm>
            <a:custGeom>
              <a:avLst/>
              <a:gdLst/>
              <a:ahLst/>
              <a:cxnLst/>
              <a:rect l="l" t="t" r="r" b="b"/>
              <a:pathLst>
                <a:path w="1883" h="1812" extrusionOk="0">
                  <a:moveTo>
                    <a:pt x="977" y="0"/>
                  </a:moveTo>
                  <a:cubicBezTo>
                    <a:pt x="610" y="0"/>
                    <a:pt x="280" y="221"/>
                    <a:pt x="140" y="559"/>
                  </a:cubicBezTo>
                  <a:cubicBezTo>
                    <a:pt x="0" y="897"/>
                    <a:pt x="77" y="1288"/>
                    <a:pt x="337" y="1546"/>
                  </a:cubicBezTo>
                  <a:cubicBezTo>
                    <a:pt x="510" y="1720"/>
                    <a:pt x="741" y="1812"/>
                    <a:pt x="977" y="1812"/>
                  </a:cubicBezTo>
                  <a:cubicBezTo>
                    <a:pt x="1094" y="1812"/>
                    <a:pt x="1211" y="1789"/>
                    <a:pt x="1323" y="1743"/>
                  </a:cubicBezTo>
                  <a:cubicBezTo>
                    <a:pt x="1662" y="1603"/>
                    <a:pt x="1883" y="1273"/>
                    <a:pt x="1883" y="906"/>
                  </a:cubicBezTo>
                  <a:cubicBezTo>
                    <a:pt x="1883" y="405"/>
                    <a:pt x="1477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1"/>
            <p:cNvSpPr/>
            <p:nvPr/>
          </p:nvSpPr>
          <p:spPr>
            <a:xfrm>
              <a:off x="2739025" y="1374100"/>
              <a:ext cx="47100" cy="45300"/>
            </a:xfrm>
            <a:custGeom>
              <a:avLst/>
              <a:gdLst/>
              <a:ahLst/>
              <a:cxnLst/>
              <a:rect l="l" t="t" r="r" b="b"/>
              <a:pathLst>
                <a:path w="1884" h="1812" extrusionOk="0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7"/>
                    <a:pt x="78" y="1288"/>
                    <a:pt x="336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4" y="1812"/>
                    <a:pt x="1212" y="1789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5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1"/>
            <p:cNvSpPr/>
            <p:nvPr/>
          </p:nvSpPr>
          <p:spPr>
            <a:xfrm>
              <a:off x="1991825" y="1488025"/>
              <a:ext cx="47100" cy="45325"/>
            </a:xfrm>
            <a:custGeom>
              <a:avLst/>
              <a:gdLst/>
              <a:ahLst/>
              <a:cxnLst/>
              <a:rect l="l" t="t" r="r" b="b"/>
              <a:pathLst>
                <a:path w="1884" h="1813" extrusionOk="0">
                  <a:moveTo>
                    <a:pt x="978" y="0"/>
                  </a:moveTo>
                  <a:cubicBezTo>
                    <a:pt x="611" y="0"/>
                    <a:pt x="281" y="221"/>
                    <a:pt x="141" y="559"/>
                  </a:cubicBezTo>
                  <a:cubicBezTo>
                    <a:pt x="0" y="898"/>
                    <a:pt x="78" y="1287"/>
                    <a:pt x="338" y="1547"/>
                  </a:cubicBezTo>
                  <a:cubicBezTo>
                    <a:pt x="511" y="1720"/>
                    <a:pt x="742" y="1812"/>
                    <a:pt x="978" y="1812"/>
                  </a:cubicBezTo>
                  <a:cubicBezTo>
                    <a:pt x="1094" y="1812"/>
                    <a:pt x="1212" y="1790"/>
                    <a:pt x="1324" y="1743"/>
                  </a:cubicBezTo>
                  <a:cubicBezTo>
                    <a:pt x="1663" y="1603"/>
                    <a:pt x="1884" y="1272"/>
                    <a:pt x="1884" y="907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1"/>
            <p:cNvSpPr/>
            <p:nvPr/>
          </p:nvSpPr>
          <p:spPr>
            <a:xfrm>
              <a:off x="2116375" y="1488025"/>
              <a:ext cx="47100" cy="45325"/>
            </a:xfrm>
            <a:custGeom>
              <a:avLst/>
              <a:gdLst/>
              <a:ahLst/>
              <a:cxnLst/>
              <a:rect l="l" t="t" r="r" b="b"/>
              <a:pathLst>
                <a:path w="1884" h="1813" extrusionOk="0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8"/>
                    <a:pt x="78" y="1287"/>
                    <a:pt x="336" y="1547"/>
                  </a:cubicBezTo>
                  <a:cubicBezTo>
                    <a:pt x="510" y="1720"/>
                    <a:pt x="742" y="1812"/>
                    <a:pt x="977" y="1812"/>
                  </a:cubicBezTo>
                  <a:cubicBezTo>
                    <a:pt x="1094" y="1812"/>
                    <a:pt x="1212" y="1790"/>
                    <a:pt x="1324" y="1743"/>
                  </a:cubicBezTo>
                  <a:cubicBezTo>
                    <a:pt x="1663" y="1603"/>
                    <a:pt x="1883" y="1272"/>
                    <a:pt x="1883" y="907"/>
                  </a:cubicBezTo>
                  <a:cubicBezTo>
                    <a:pt x="1883" y="406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1"/>
            <p:cNvSpPr/>
            <p:nvPr/>
          </p:nvSpPr>
          <p:spPr>
            <a:xfrm>
              <a:off x="2240875" y="1488025"/>
              <a:ext cx="47125" cy="45325"/>
            </a:xfrm>
            <a:custGeom>
              <a:avLst/>
              <a:gdLst/>
              <a:ahLst/>
              <a:cxnLst/>
              <a:rect l="l" t="t" r="r" b="b"/>
              <a:pathLst>
                <a:path w="1885" h="1813" extrusionOk="0">
                  <a:moveTo>
                    <a:pt x="979" y="0"/>
                  </a:moveTo>
                  <a:cubicBezTo>
                    <a:pt x="612" y="0"/>
                    <a:pt x="282" y="221"/>
                    <a:pt x="141" y="559"/>
                  </a:cubicBezTo>
                  <a:cubicBezTo>
                    <a:pt x="1" y="898"/>
                    <a:pt x="79" y="1287"/>
                    <a:pt x="337" y="1547"/>
                  </a:cubicBezTo>
                  <a:cubicBezTo>
                    <a:pt x="511" y="1720"/>
                    <a:pt x="743" y="1812"/>
                    <a:pt x="978" y="1812"/>
                  </a:cubicBezTo>
                  <a:cubicBezTo>
                    <a:pt x="1095" y="1812"/>
                    <a:pt x="1213" y="1790"/>
                    <a:pt x="1325" y="1743"/>
                  </a:cubicBezTo>
                  <a:cubicBezTo>
                    <a:pt x="1664" y="1603"/>
                    <a:pt x="1884" y="1272"/>
                    <a:pt x="1884" y="907"/>
                  </a:cubicBezTo>
                  <a:cubicBezTo>
                    <a:pt x="1884" y="406"/>
                    <a:pt x="1479" y="0"/>
                    <a:pt x="9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1"/>
            <p:cNvSpPr/>
            <p:nvPr/>
          </p:nvSpPr>
          <p:spPr>
            <a:xfrm>
              <a:off x="2365425" y="1488025"/>
              <a:ext cx="47125" cy="45325"/>
            </a:xfrm>
            <a:custGeom>
              <a:avLst/>
              <a:gdLst/>
              <a:ahLst/>
              <a:cxnLst/>
              <a:rect l="l" t="t" r="r" b="b"/>
              <a:pathLst>
                <a:path w="1885" h="1813" extrusionOk="0">
                  <a:moveTo>
                    <a:pt x="978" y="0"/>
                  </a:moveTo>
                  <a:cubicBezTo>
                    <a:pt x="611" y="0"/>
                    <a:pt x="281" y="221"/>
                    <a:pt x="140" y="559"/>
                  </a:cubicBezTo>
                  <a:cubicBezTo>
                    <a:pt x="1" y="898"/>
                    <a:pt x="77" y="1287"/>
                    <a:pt x="337" y="1547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90"/>
                    <a:pt x="1325" y="1743"/>
                  </a:cubicBezTo>
                  <a:cubicBezTo>
                    <a:pt x="1662" y="1603"/>
                    <a:pt x="1884" y="1272"/>
                    <a:pt x="1884" y="907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1"/>
            <p:cNvSpPr/>
            <p:nvPr/>
          </p:nvSpPr>
          <p:spPr>
            <a:xfrm>
              <a:off x="2489950" y="1488025"/>
              <a:ext cx="47100" cy="45325"/>
            </a:xfrm>
            <a:custGeom>
              <a:avLst/>
              <a:gdLst/>
              <a:ahLst/>
              <a:cxnLst/>
              <a:rect l="l" t="t" r="r" b="b"/>
              <a:pathLst>
                <a:path w="1884" h="1813" extrusionOk="0">
                  <a:moveTo>
                    <a:pt x="978" y="0"/>
                  </a:moveTo>
                  <a:cubicBezTo>
                    <a:pt x="612" y="0"/>
                    <a:pt x="281" y="221"/>
                    <a:pt x="141" y="559"/>
                  </a:cubicBezTo>
                  <a:cubicBezTo>
                    <a:pt x="0" y="898"/>
                    <a:pt x="78" y="1287"/>
                    <a:pt x="337" y="1547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2" y="1790"/>
                    <a:pt x="1325" y="1743"/>
                  </a:cubicBezTo>
                  <a:cubicBezTo>
                    <a:pt x="1663" y="1603"/>
                    <a:pt x="1884" y="1272"/>
                    <a:pt x="1884" y="907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1"/>
            <p:cNvSpPr/>
            <p:nvPr/>
          </p:nvSpPr>
          <p:spPr>
            <a:xfrm>
              <a:off x="2614500" y="1488025"/>
              <a:ext cx="47075" cy="45325"/>
            </a:xfrm>
            <a:custGeom>
              <a:avLst/>
              <a:gdLst/>
              <a:ahLst/>
              <a:cxnLst/>
              <a:rect l="l" t="t" r="r" b="b"/>
              <a:pathLst>
                <a:path w="1883" h="1813" extrusionOk="0">
                  <a:moveTo>
                    <a:pt x="977" y="0"/>
                  </a:moveTo>
                  <a:cubicBezTo>
                    <a:pt x="610" y="0"/>
                    <a:pt x="280" y="221"/>
                    <a:pt x="140" y="559"/>
                  </a:cubicBezTo>
                  <a:cubicBezTo>
                    <a:pt x="0" y="898"/>
                    <a:pt x="77" y="1287"/>
                    <a:pt x="337" y="1547"/>
                  </a:cubicBezTo>
                  <a:cubicBezTo>
                    <a:pt x="510" y="1720"/>
                    <a:pt x="741" y="1812"/>
                    <a:pt x="977" y="1812"/>
                  </a:cubicBezTo>
                  <a:cubicBezTo>
                    <a:pt x="1093" y="1812"/>
                    <a:pt x="1211" y="1790"/>
                    <a:pt x="1323" y="1743"/>
                  </a:cubicBezTo>
                  <a:cubicBezTo>
                    <a:pt x="1662" y="1603"/>
                    <a:pt x="1883" y="1272"/>
                    <a:pt x="1883" y="907"/>
                  </a:cubicBezTo>
                  <a:cubicBezTo>
                    <a:pt x="1883" y="406"/>
                    <a:pt x="1477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1"/>
            <p:cNvSpPr/>
            <p:nvPr/>
          </p:nvSpPr>
          <p:spPr>
            <a:xfrm>
              <a:off x="2739025" y="1488025"/>
              <a:ext cx="47100" cy="45325"/>
            </a:xfrm>
            <a:custGeom>
              <a:avLst/>
              <a:gdLst/>
              <a:ahLst/>
              <a:cxnLst/>
              <a:rect l="l" t="t" r="r" b="b"/>
              <a:pathLst>
                <a:path w="1884" h="1813" extrusionOk="0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8"/>
                    <a:pt x="78" y="1287"/>
                    <a:pt x="336" y="1547"/>
                  </a:cubicBezTo>
                  <a:cubicBezTo>
                    <a:pt x="510" y="1720"/>
                    <a:pt x="742" y="1812"/>
                    <a:pt x="977" y="1812"/>
                  </a:cubicBezTo>
                  <a:cubicBezTo>
                    <a:pt x="1094" y="1812"/>
                    <a:pt x="1212" y="1790"/>
                    <a:pt x="1324" y="1743"/>
                  </a:cubicBezTo>
                  <a:cubicBezTo>
                    <a:pt x="1663" y="1603"/>
                    <a:pt x="1883" y="1272"/>
                    <a:pt x="1883" y="907"/>
                  </a:cubicBezTo>
                  <a:cubicBezTo>
                    <a:pt x="1883" y="406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1"/>
            <p:cNvSpPr/>
            <p:nvPr/>
          </p:nvSpPr>
          <p:spPr>
            <a:xfrm>
              <a:off x="1988475" y="1756475"/>
              <a:ext cx="362075" cy="14225"/>
            </a:xfrm>
            <a:custGeom>
              <a:avLst/>
              <a:gdLst/>
              <a:ahLst/>
              <a:cxnLst/>
              <a:rect l="l" t="t" r="r" b="b"/>
              <a:pathLst>
                <a:path w="14483" h="569" extrusionOk="0">
                  <a:moveTo>
                    <a:pt x="14198" y="0"/>
                  </a:moveTo>
                  <a:cubicBezTo>
                    <a:pt x="14193" y="0"/>
                    <a:pt x="14188" y="0"/>
                    <a:pt x="14183" y="0"/>
                  </a:cubicBezTo>
                  <a:lnTo>
                    <a:pt x="267" y="0"/>
                  </a:lnTo>
                  <a:cubicBezTo>
                    <a:pt x="117" y="9"/>
                    <a:pt x="0" y="133"/>
                    <a:pt x="0" y="284"/>
                  </a:cubicBezTo>
                  <a:cubicBezTo>
                    <a:pt x="0" y="435"/>
                    <a:pt x="117" y="559"/>
                    <a:pt x="267" y="568"/>
                  </a:cubicBezTo>
                  <a:lnTo>
                    <a:pt x="14183" y="568"/>
                  </a:lnTo>
                  <a:cubicBezTo>
                    <a:pt x="14188" y="569"/>
                    <a:pt x="14193" y="569"/>
                    <a:pt x="14198" y="569"/>
                  </a:cubicBezTo>
                  <a:cubicBezTo>
                    <a:pt x="14354" y="569"/>
                    <a:pt x="14483" y="442"/>
                    <a:pt x="14483" y="284"/>
                  </a:cubicBezTo>
                  <a:cubicBezTo>
                    <a:pt x="14483" y="127"/>
                    <a:pt x="14354" y="0"/>
                    <a:pt x="14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1"/>
            <p:cNvSpPr/>
            <p:nvPr/>
          </p:nvSpPr>
          <p:spPr>
            <a:xfrm>
              <a:off x="1988475" y="1991525"/>
              <a:ext cx="362075" cy="14225"/>
            </a:xfrm>
            <a:custGeom>
              <a:avLst/>
              <a:gdLst/>
              <a:ahLst/>
              <a:cxnLst/>
              <a:rect l="l" t="t" r="r" b="b"/>
              <a:pathLst>
                <a:path w="14483" h="569" extrusionOk="0">
                  <a:moveTo>
                    <a:pt x="14200" y="0"/>
                  </a:moveTo>
                  <a:cubicBezTo>
                    <a:pt x="14194" y="0"/>
                    <a:pt x="14189" y="0"/>
                    <a:pt x="14183" y="1"/>
                  </a:cubicBezTo>
                  <a:lnTo>
                    <a:pt x="267" y="1"/>
                  </a:lnTo>
                  <a:cubicBezTo>
                    <a:pt x="117" y="9"/>
                    <a:pt x="0" y="134"/>
                    <a:pt x="0" y="284"/>
                  </a:cubicBezTo>
                  <a:cubicBezTo>
                    <a:pt x="0" y="435"/>
                    <a:pt x="117" y="559"/>
                    <a:pt x="267" y="568"/>
                  </a:cubicBezTo>
                  <a:lnTo>
                    <a:pt x="14183" y="568"/>
                  </a:lnTo>
                  <a:cubicBezTo>
                    <a:pt x="14189" y="568"/>
                    <a:pt x="14194" y="568"/>
                    <a:pt x="14200" y="568"/>
                  </a:cubicBezTo>
                  <a:cubicBezTo>
                    <a:pt x="14355" y="568"/>
                    <a:pt x="14483" y="442"/>
                    <a:pt x="14483" y="284"/>
                  </a:cubicBezTo>
                  <a:cubicBezTo>
                    <a:pt x="14483" y="127"/>
                    <a:pt x="14355" y="0"/>
                    <a:pt x="14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1"/>
            <p:cNvSpPr/>
            <p:nvPr/>
          </p:nvSpPr>
          <p:spPr>
            <a:xfrm>
              <a:off x="1987625" y="2226550"/>
              <a:ext cx="362950" cy="14225"/>
            </a:xfrm>
            <a:custGeom>
              <a:avLst/>
              <a:gdLst/>
              <a:ahLst/>
              <a:cxnLst/>
              <a:rect l="l" t="t" r="r" b="b"/>
              <a:pathLst>
                <a:path w="14518" h="569" extrusionOk="0">
                  <a:moveTo>
                    <a:pt x="284" y="0"/>
                  </a:moveTo>
                  <a:cubicBezTo>
                    <a:pt x="128" y="0"/>
                    <a:pt x="0" y="127"/>
                    <a:pt x="0" y="284"/>
                  </a:cubicBezTo>
                  <a:cubicBezTo>
                    <a:pt x="0" y="442"/>
                    <a:pt x="127" y="568"/>
                    <a:pt x="282" y="568"/>
                  </a:cubicBezTo>
                  <a:cubicBezTo>
                    <a:pt x="289" y="568"/>
                    <a:pt x="295" y="568"/>
                    <a:pt x="301" y="568"/>
                  </a:cubicBezTo>
                  <a:lnTo>
                    <a:pt x="14217" y="568"/>
                  </a:lnTo>
                  <a:cubicBezTo>
                    <a:pt x="14223" y="568"/>
                    <a:pt x="14230" y="568"/>
                    <a:pt x="14236" y="568"/>
                  </a:cubicBezTo>
                  <a:cubicBezTo>
                    <a:pt x="14391" y="568"/>
                    <a:pt x="14518" y="442"/>
                    <a:pt x="14518" y="284"/>
                  </a:cubicBezTo>
                  <a:cubicBezTo>
                    <a:pt x="14518" y="127"/>
                    <a:pt x="14390" y="0"/>
                    <a:pt x="14234" y="0"/>
                  </a:cubicBezTo>
                  <a:cubicBezTo>
                    <a:pt x="14228" y="0"/>
                    <a:pt x="14223" y="1"/>
                    <a:pt x="14217" y="1"/>
                  </a:cubicBezTo>
                  <a:lnTo>
                    <a:pt x="301" y="1"/>
                  </a:lnTo>
                  <a:cubicBezTo>
                    <a:pt x="295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1"/>
            <p:cNvSpPr/>
            <p:nvPr/>
          </p:nvSpPr>
          <p:spPr>
            <a:xfrm>
              <a:off x="4707650" y="1162225"/>
              <a:ext cx="434275" cy="598325"/>
            </a:xfrm>
            <a:custGeom>
              <a:avLst/>
              <a:gdLst/>
              <a:ahLst/>
              <a:cxnLst/>
              <a:rect l="l" t="t" r="r" b="b"/>
              <a:pathLst>
                <a:path w="17371" h="23933" extrusionOk="0">
                  <a:moveTo>
                    <a:pt x="16538" y="0"/>
                  </a:moveTo>
                  <a:lnTo>
                    <a:pt x="2964" y="833"/>
                  </a:lnTo>
                  <a:cubicBezTo>
                    <a:pt x="2964" y="833"/>
                    <a:pt x="1247" y="5298"/>
                    <a:pt x="1604" y="5894"/>
                  </a:cubicBezTo>
                  <a:cubicBezTo>
                    <a:pt x="1961" y="6489"/>
                    <a:pt x="2845" y="7978"/>
                    <a:pt x="2368" y="9168"/>
                  </a:cubicBezTo>
                  <a:cubicBezTo>
                    <a:pt x="1892" y="10359"/>
                    <a:pt x="1" y="10562"/>
                    <a:pt x="239" y="11514"/>
                  </a:cubicBezTo>
                  <a:cubicBezTo>
                    <a:pt x="477" y="12467"/>
                    <a:pt x="1787" y="13181"/>
                    <a:pt x="1787" y="13181"/>
                  </a:cubicBezTo>
                  <a:cubicBezTo>
                    <a:pt x="1787" y="13181"/>
                    <a:pt x="3202" y="19527"/>
                    <a:pt x="3797" y="20360"/>
                  </a:cubicBezTo>
                  <a:cubicBezTo>
                    <a:pt x="4075" y="20750"/>
                    <a:pt x="4924" y="20854"/>
                    <a:pt x="5750" y="20854"/>
                  </a:cubicBezTo>
                  <a:cubicBezTo>
                    <a:pt x="6694" y="20854"/>
                    <a:pt x="7607" y="20719"/>
                    <a:pt x="7607" y="20719"/>
                  </a:cubicBezTo>
                  <a:lnTo>
                    <a:pt x="7845" y="23933"/>
                  </a:lnTo>
                  <a:lnTo>
                    <a:pt x="17371" y="23338"/>
                  </a:lnTo>
                  <a:lnTo>
                    <a:pt x="17014" y="17622"/>
                  </a:lnTo>
                  <a:lnTo>
                    <a:pt x="16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1"/>
            <p:cNvSpPr/>
            <p:nvPr/>
          </p:nvSpPr>
          <p:spPr>
            <a:xfrm>
              <a:off x="4702350" y="1155125"/>
              <a:ext cx="446900" cy="612525"/>
            </a:xfrm>
            <a:custGeom>
              <a:avLst/>
              <a:gdLst/>
              <a:ahLst/>
              <a:cxnLst/>
              <a:rect l="l" t="t" r="r" b="b"/>
              <a:pathLst>
                <a:path w="17876" h="24501" extrusionOk="0">
                  <a:moveTo>
                    <a:pt x="16474" y="585"/>
                  </a:moveTo>
                  <a:lnTo>
                    <a:pt x="16942" y="17924"/>
                  </a:lnTo>
                  <a:lnTo>
                    <a:pt x="17282" y="23357"/>
                  </a:lnTo>
                  <a:lnTo>
                    <a:pt x="8319" y="23917"/>
                  </a:lnTo>
                  <a:lnTo>
                    <a:pt x="8103" y="20981"/>
                  </a:lnTo>
                  <a:cubicBezTo>
                    <a:pt x="8091" y="20833"/>
                    <a:pt x="7967" y="20719"/>
                    <a:pt x="7819" y="20719"/>
                  </a:cubicBezTo>
                  <a:cubicBezTo>
                    <a:pt x="7805" y="20719"/>
                    <a:pt x="7791" y="20720"/>
                    <a:pt x="7778" y="20722"/>
                  </a:cubicBezTo>
                  <a:cubicBezTo>
                    <a:pt x="7242" y="20801"/>
                    <a:pt x="6586" y="20855"/>
                    <a:pt x="5983" y="20855"/>
                  </a:cubicBezTo>
                  <a:cubicBezTo>
                    <a:pt x="5161" y="20855"/>
                    <a:pt x="4435" y="20755"/>
                    <a:pt x="4239" y="20480"/>
                  </a:cubicBezTo>
                  <a:cubicBezTo>
                    <a:pt x="3827" y="19903"/>
                    <a:pt x="2838" y="15933"/>
                    <a:pt x="2275" y="13404"/>
                  </a:cubicBezTo>
                  <a:cubicBezTo>
                    <a:pt x="2257" y="13325"/>
                    <a:pt x="2205" y="13257"/>
                    <a:pt x="2134" y="13218"/>
                  </a:cubicBezTo>
                  <a:cubicBezTo>
                    <a:pt x="2122" y="13210"/>
                    <a:pt x="930" y="12549"/>
                    <a:pt x="725" y="11730"/>
                  </a:cubicBezTo>
                  <a:cubicBezTo>
                    <a:pt x="657" y="11455"/>
                    <a:pt x="903" y="11267"/>
                    <a:pt x="1480" y="10903"/>
                  </a:cubicBezTo>
                  <a:cubicBezTo>
                    <a:pt x="1998" y="10576"/>
                    <a:pt x="2584" y="10206"/>
                    <a:pt x="2843" y="9557"/>
                  </a:cubicBezTo>
                  <a:cubicBezTo>
                    <a:pt x="3376" y="8226"/>
                    <a:pt x="2419" y="6631"/>
                    <a:pt x="2063" y="6039"/>
                  </a:cubicBezTo>
                  <a:cubicBezTo>
                    <a:pt x="1918" y="5672"/>
                    <a:pt x="2621" y="3376"/>
                    <a:pt x="3375" y="1389"/>
                  </a:cubicBezTo>
                  <a:lnTo>
                    <a:pt x="16474" y="585"/>
                  </a:lnTo>
                  <a:close/>
                  <a:moveTo>
                    <a:pt x="16752" y="0"/>
                  </a:moveTo>
                  <a:cubicBezTo>
                    <a:pt x="16745" y="0"/>
                    <a:pt x="16739" y="0"/>
                    <a:pt x="16732" y="1"/>
                  </a:cubicBezTo>
                  <a:lnTo>
                    <a:pt x="3159" y="834"/>
                  </a:lnTo>
                  <a:cubicBezTo>
                    <a:pt x="3048" y="841"/>
                    <a:pt x="2951" y="912"/>
                    <a:pt x="2911" y="1016"/>
                  </a:cubicBezTo>
                  <a:cubicBezTo>
                    <a:pt x="2381" y="2397"/>
                    <a:pt x="1187" y="5679"/>
                    <a:pt x="1574" y="6323"/>
                  </a:cubicBezTo>
                  <a:cubicBezTo>
                    <a:pt x="1894" y="6858"/>
                    <a:pt x="2745" y="8277"/>
                    <a:pt x="2317" y="9347"/>
                  </a:cubicBezTo>
                  <a:cubicBezTo>
                    <a:pt x="2125" y="9825"/>
                    <a:pt x="1644" y="10129"/>
                    <a:pt x="1178" y="10423"/>
                  </a:cubicBezTo>
                  <a:cubicBezTo>
                    <a:pt x="626" y="10772"/>
                    <a:pt x="1" y="11166"/>
                    <a:pt x="176" y="11866"/>
                  </a:cubicBezTo>
                  <a:cubicBezTo>
                    <a:pt x="399" y="12762"/>
                    <a:pt x="1405" y="13439"/>
                    <a:pt x="1749" y="13648"/>
                  </a:cubicBezTo>
                  <a:cubicBezTo>
                    <a:pt x="1985" y="14699"/>
                    <a:pt x="3195" y="19993"/>
                    <a:pt x="3777" y="20809"/>
                  </a:cubicBezTo>
                  <a:cubicBezTo>
                    <a:pt x="4127" y="21297"/>
                    <a:pt x="5083" y="21426"/>
                    <a:pt x="5992" y="21426"/>
                  </a:cubicBezTo>
                  <a:cubicBezTo>
                    <a:pt x="6600" y="21426"/>
                    <a:pt x="7187" y="21369"/>
                    <a:pt x="7559" y="21323"/>
                  </a:cubicBezTo>
                  <a:lnTo>
                    <a:pt x="7775" y="24238"/>
                  </a:lnTo>
                  <a:cubicBezTo>
                    <a:pt x="7786" y="24385"/>
                    <a:pt x="7909" y="24500"/>
                    <a:pt x="8057" y="24500"/>
                  </a:cubicBezTo>
                  <a:lnTo>
                    <a:pt x="8075" y="24500"/>
                  </a:lnTo>
                  <a:lnTo>
                    <a:pt x="17601" y="23905"/>
                  </a:lnTo>
                  <a:cubicBezTo>
                    <a:pt x="17757" y="23895"/>
                    <a:pt x="17876" y="23760"/>
                    <a:pt x="17866" y="23604"/>
                  </a:cubicBezTo>
                  <a:lnTo>
                    <a:pt x="17509" y="17899"/>
                  </a:lnTo>
                  <a:lnTo>
                    <a:pt x="17033" y="276"/>
                  </a:lnTo>
                  <a:cubicBezTo>
                    <a:pt x="17031" y="199"/>
                    <a:pt x="16997" y="126"/>
                    <a:pt x="16941" y="74"/>
                  </a:cubicBezTo>
                  <a:cubicBezTo>
                    <a:pt x="16890" y="27"/>
                    <a:pt x="16822" y="0"/>
                    <a:pt x="16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1"/>
            <p:cNvSpPr/>
            <p:nvPr/>
          </p:nvSpPr>
          <p:spPr>
            <a:xfrm>
              <a:off x="4660275" y="1011275"/>
              <a:ext cx="612600" cy="600325"/>
            </a:xfrm>
            <a:custGeom>
              <a:avLst/>
              <a:gdLst/>
              <a:ahLst/>
              <a:cxnLst/>
              <a:rect l="l" t="t" r="r" b="b"/>
              <a:pathLst>
                <a:path w="24504" h="24013" extrusionOk="0">
                  <a:moveTo>
                    <a:pt x="12830" y="1"/>
                  </a:moveTo>
                  <a:cubicBezTo>
                    <a:pt x="10402" y="1"/>
                    <a:pt x="9363" y="1214"/>
                    <a:pt x="7801" y="1214"/>
                  </a:cubicBezTo>
                  <a:cubicBezTo>
                    <a:pt x="6898" y="1214"/>
                    <a:pt x="6169" y="575"/>
                    <a:pt x="5211" y="575"/>
                  </a:cubicBezTo>
                  <a:cubicBezTo>
                    <a:pt x="4514" y="575"/>
                    <a:pt x="3695" y="913"/>
                    <a:pt x="2600" y="2081"/>
                  </a:cubicBezTo>
                  <a:cubicBezTo>
                    <a:pt x="0" y="4855"/>
                    <a:pt x="3295" y="7803"/>
                    <a:pt x="3295" y="7803"/>
                  </a:cubicBezTo>
                  <a:cubicBezTo>
                    <a:pt x="4135" y="8560"/>
                    <a:pt x="4782" y="8727"/>
                    <a:pt x="5437" y="8727"/>
                  </a:cubicBezTo>
                  <a:cubicBezTo>
                    <a:pt x="5581" y="8727"/>
                    <a:pt x="5724" y="8719"/>
                    <a:pt x="5870" y="8707"/>
                  </a:cubicBezTo>
                  <a:lnTo>
                    <a:pt x="5870" y="8707"/>
                  </a:lnTo>
                  <a:cubicBezTo>
                    <a:pt x="5764" y="9236"/>
                    <a:pt x="5543" y="10388"/>
                    <a:pt x="5454" y="11277"/>
                  </a:cubicBezTo>
                  <a:cubicBezTo>
                    <a:pt x="5335" y="12468"/>
                    <a:pt x="7478" y="13778"/>
                    <a:pt x="7478" y="13778"/>
                  </a:cubicBezTo>
                  <a:cubicBezTo>
                    <a:pt x="7478" y="13778"/>
                    <a:pt x="7359" y="15564"/>
                    <a:pt x="7597" y="16159"/>
                  </a:cubicBezTo>
                  <a:cubicBezTo>
                    <a:pt x="7736" y="16506"/>
                    <a:pt x="7995" y="16691"/>
                    <a:pt x="8259" y="16691"/>
                  </a:cubicBezTo>
                  <a:cubicBezTo>
                    <a:pt x="8447" y="16691"/>
                    <a:pt x="8638" y="16596"/>
                    <a:pt x="8787" y="16397"/>
                  </a:cubicBezTo>
                  <a:cubicBezTo>
                    <a:pt x="9083" y="16002"/>
                    <a:pt x="9297" y="14379"/>
                    <a:pt x="9566" y="14379"/>
                  </a:cubicBezTo>
                  <a:cubicBezTo>
                    <a:pt x="9621" y="14379"/>
                    <a:pt x="9679" y="14448"/>
                    <a:pt x="9740" y="14611"/>
                  </a:cubicBezTo>
                  <a:cubicBezTo>
                    <a:pt x="10097" y="15564"/>
                    <a:pt x="11525" y="22707"/>
                    <a:pt x="12478" y="23541"/>
                  </a:cubicBezTo>
                  <a:cubicBezTo>
                    <a:pt x="12883" y="23895"/>
                    <a:pt x="13889" y="24013"/>
                    <a:pt x="15004" y="24013"/>
                  </a:cubicBezTo>
                  <a:cubicBezTo>
                    <a:pt x="16514" y="24013"/>
                    <a:pt x="18223" y="23797"/>
                    <a:pt x="18908" y="23660"/>
                  </a:cubicBezTo>
                  <a:cubicBezTo>
                    <a:pt x="20099" y="23422"/>
                    <a:pt x="22361" y="18421"/>
                    <a:pt x="23433" y="15445"/>
                  </a:cubicBezTo>
                  <a:cubicBezTo>
                    <a:pt x="24504" y="12468"/>
                    <a:pt x="24029" y="7228"/>
                    <a:pt x="22481" y="4847"/>
                  </a:cubicBezTo>
                  <a:cubicBezTo>
                    <a:pt x="21320" y="3061"/>
                    <a:pt x="19287" y="2279"/>
                    <a:pt x="17690" y="2101"/>
                  </a:cubicBezTo>
                  <a:cubicBezTo>
                    <a:pt x="17687" y="2090"/>
                    <a:pt x="17684" y="2081"/>
                    <a:pt x="17684" y="2081"/>
                  </a:cubicBezTo>
                  <a:cubicBezTo>
                    <a:pt x="17684" y="2081"/>
                    <a:pt x="15257" y="1"/>
                    <a:pt x="12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1"/>
            <p:cNvSpPr/>
            <p:nvPr/>
          </p:nvSpPr>
          <p:spPr>
            <a:xfrm>
              <a:off x="4692250" y="1004200"/>
              <a:ext cx="587825" cy="614425"/>
            </a:xfrm>
            <a:custGeom>
              <a:avLst/>
              <a:gdLst/>
              <a:ahLst/>
              <a:cxnLst/>
              <a:rect l="l" t="t" r="r" b="b"/>
              <a:pathLst>
                <a:path w="23513" h="24577" extrusionOk="0">
                  <a:moveTo>
                    <a:pt x="11552" y="567"/>
                  </a:moveTo>
                  <a:cubicBezTo>
                    <a:pt x="13669" y="567"/>
                    <a:pt x="15841" y="2268"/>
                    <a:pt x="16177" y="2542"/>
                  </a:cubicBezTo>
                  <a:cubicBezTo>
                    <a:pt x="16223" y="2611"/>
                    <a:pt x="16298" y="2656"/>
                    <a:pt x="16380" y="2666"/>
                  </a:cubicBezTo>
                  <a:cubicBezTo>
                    <a:pt x="17109" y="2747"/>
                    <a:pt x="19594" y="3176"/>
                    <a:pt x="20965" y="5284"/>
                  </a:cubicBezTo>
                  <a:cubicBezTo>
                    <a:pt x="22474" y="7606"/>
                    <a:pt x="22932" y="12732"/>
                    <a:pt x="21888" y="15632"/>
                  </a:cubicBezTo>
                  <a:cubicBezTo>
                    <a:pt x="20574" y="19278"/>
                    <a:pt x="18451" y="23489"/>
                    <a:pt x="17574" y="23665"/>
                  </a:cubicBezTo>
                  <a:cubicBezTo>
                    <a:pt x="16752" y="23830"/>
                    <a:pt x="15119" y="24010"/>
                    <a:pt x="13719" y="24010"/>
                  </a:cubicBezTo>
                  <a:cubicBezTo>
                    <a:pt x="12654" y="24010"/>
                    <a:pt x="11724" y="23906"/>
                    <a:pt x="11386" y="23611"/>
                  </a:cubicBezTo>
                  <a:cubicBezTo>
                    <a:pt x="10778" y="23079"/>
                    <a:pt x="9805" y="19071"/>
                    <a:pt x="9281" y="16918"/>
                  </a:cubicBezTo>
                  <a:cubicBezTo>
                    <a:pt x="9025" y="15854"/>
                    <a:pt x="8838" y="15087"/>
                    <a:pt x="8727" y="14794"/>
                  </a:cubicBezTo>
                  <a:cubicBezTo>
                    <a:pt x="8688" y="14690"/>
                    <a:pt x="8571" y="14379"/>
                    <a:pt x="8290" y="14379"/>
                  </a:cubicBezTo>
                  <a:lnTo>
                    <a:pt x="8289" y="14379"/>
                  </a:lnTo>
                  <a:cubicBezTo>
                    <a:pt x="8284" y="14379"/>
                    <a:pt x="8277" y="14379"/>
                    <a:pt x="8272" y="14378"/>
                  </a:cubicBezTo>
                  <a:cubicBezTo>
                    <a:pt x="7921" y="14394"/>
                    <a:pt x="7801" y="14835"/>
                    <a:pt x="7603" y="15568"/>
                  </a:cubicBezTo>
                  <a:cubicBezTo>
                    <a:pt x="7507" y="15926"/>
                    <a:pt x="7386" y="16372"/>
                    <a:pt x="7283" y="16508"/>
                  </a:cubicBezTo>
                  <a:cubicBezTo>
                    <a:pt x="7194" y="16626"/>
                    <a:pt x="7087" y="16689"/>
                    <a:pt x="6979" y="16689"/>
                  </a:cubicBezTo>
                  <a:cubicBezTo>
                    <a:pt x="6968" y="16689"/>
                    <a:pt x="6956" y="16688"/>
                    <a:pt x="6944" y="16686"/>
                  </a:cubicBezTo>
                  <a:cubicBezTo>
                    <a:pt x="6798" y="16667"/>
                    <a:pt x="6662" y="16536"/>
                    <a:pt x="6582" y="16335"/>
                  </a:cubicBezTo>
                  <a:cubicBezTo>
                    <a:pt x="6407" y="15897"/>
                    <a:pt x="6451" y="14557"/>
                    <a:pt x="6482" y="14078"/>
                  </a:cubicBezTo>
                  <a:cubicBezTo>
                    <a:pt x="6490" y="13972"/>
                    <a:pt x="6438" y="13871"/>
                    <a:pt x="6347" y="13817"/>
                  </a:cubicBezTo>
                  <a:cubicBezTo>
                    <a:pt x="5831" y="13501"/>
                    <a:pt x="4375" y="12414"/>
                    <a:pt x="4457" y="11587"/>
                  </a:cubicBezTo>
                  <a:cubicBezTo>
                    <a:pt x="4547" y="10690"/>
                    <a:pt x="4775" y="9511"/>
                    <a:pt x="4870" y="9045"/>
                  </a:cubicBezTo>
                  <a:cubicBezTo>
                    <a:pt x="4905" y="8868"/>
                    <a:pt x="4768" y="8706"/>
                    <a:pt x="4592" y="8706"/>
                  </a:cubicBezTo>
                  <a:cubicBezTo>
                    <a:pt x="4584" y="8706"/>
                    <a:pt x="4577" y="8706"/>
                    <a:pt x="4570" y="8707"/>
                  </a:cubicBezTo>
                  <a:cubicBezTo>
                    <a:pt x="4428" y="8718"/>
                    <a:pt x="4289" y="8726"/>
                    <a:pt x="4151" y="8726"/>
                  </a:cubicBezTo>
                  <a:cubicBezTo>
                    <a:pt x="3562" y="8726"/>
                    <a:pt x="2986" y="8577"/>
                    <a:pt x="2205" y="7874"/>
                  </a:cubicBezTo>
                  <a:cubicBezTo>
                    <a:pt x="2191" y="7860"/>
                    <a:pt x="683" y="6492"/>
                    <a:pt x="609" y="4815"/>
                  </a:cubicBezTo>
                  <a:cubicBezTo>
                    <a:pt x="573" y="4006"/>
                    <a:pt x="883" y="3247"/>
                    <a:pt x="1530" y="2558"/>
                  </a:cubicBezTo>
                  <a:cubicBezTo>
                    <a:pt x="2555" y="1463"/>
                    <a:pt x="3298" y="1144"/>
                    <a:pt x="3937" y="1144"/>
                  </a:cubicBezTo>
                  <a:cubicBezTo>
                    <a:pt x="4376" y="1144"/>
                    <a:pt x="4767" y="1295"/>
                    <a:pt x="5166" y="1449"/>
                  </a:cubicBezTo>
                  <a:cubicBezTo>
                    <a:pt x="5589" y="1611"/>
                    <a:pt x="6026" y="1780"/>
                    <a:pt x="6524" y="1780"/>
                  </a:cubicBezTo>
                  <a:cubicBezTo>
                    <a:pt x="7273" y="1780"/>
                    <a:pt x="7905" y="1524"/>
                    <a:pt x="8573" y="1253"/>
                  </a:cubicBezTo>
                  <a:cubicBezTo>
                    <a:pt x="9364" y="930"/>
                    <a:pt x="10260" y="567"/>
                    <a:pt x="11552" y="567"/>
                  </a:cubicBezTo>
                  <a:close/>
                  <a:moveTo>
                    <a:pt x="11551" y="0"/>
                  </a:moveTo>
                  <a:cubicBezTo>
                    <a:pt x="10149" y="0"/>
                    <a:pt x="9198" y="386"/>
                    <a:pt x="8359" y="727"/>
                  </a:cubicBezTo>
                  <a:cubicBezTo>
                    <a:pt x="7717" y="988"/>
                    <a:pt x="7163" y="1214"/>
                    <a:pt x="6524" y="1214"/>
                  </a:cubicBezTo>
                  <a:cubicBezTo>
                    <a:pt x="6132" y="1214"/>
                    <a:pt x="5762" y="1071"/>
                    <a:pt x="5369" y="920"/>
                  </a:cubicBezTo>
                  <a:cubicBezTo>
                    <a:pt x="4929" y="750"/>
                    <a:pt x="4465" y="571"/>
                    <a:pt x="3930" y="571"/>
                  </a:cubicBezTo>
                  <a:cubicBezTo>
                    <a:pt x="3176" y="571"/>
                    <a:pt x="2281" y="928"/>
                    <a:pt x="1115" y="2170"/>
                  </a:cubicBezTo>
                  <a:cubicBezTo>
                    <a:pt x="361" y="2975"/>
                    <a:pt x="0" y="3873"/>
                    <a:pt x="42" y="4841"/>
                  </a:cubicBezTo>
                  <a:cubicBezTo>
                    <a:pt x="127" y="6754"/>
                    <a:pt x="1757" y="8234"/>
                    <a:pt x="1826" y="8296"/>
                  </a:cubicBezTo>
                  <a:cubicBezTo>
                    <a:pt x="2755" y="9132"/>
                    <a:pt x="3493" y="9294"/>
                    <a:pt x="4175" y="9294"/>
                  </a:cubicBezTo>
                  <a:cubicBezTo>
                    <a:pt x="4198" y="9294"/>
                    <a:pt x="4221" y="9293"/>
                    <a:pt x="4244" y="9293"/>
                  </a:cubicBezTo>
                  <a:lnTo>
                    <a:pt x="4244" y="9293"/>
                  </a:lnTo>
                  <a:cubicBezTo>
                    <a:pt x="4133" y="9872"/>
                    <a:pt x="3968" y="10791"/>
                    <a:pt x="3894" y="11531"/>
                  </a:cubicBezTo>
                  <a:cubicBezTo>
                    <a:pt x="3776" y="12710"/>
                    <a:pt x="5378" y="13863"/>
                    <a:pt x="5907" y="14210"/>
                  </a:cubicBezTo>
                  <a:cubicBezTo>
                    <a:pt x="5882" y="14696"/>
                    <a:pt x="5838" y="16003"/>
                    <a:pt x="6056" y="16547"/>
                  </a:cubicBezTo>
                  <a:cubicBezTo>
                    <a:pt x="6213" y="16941"/>
                    <a:pt x="6517" y="17203"/>
                    <a:pt x="6869" y="17250"/>
                  </a:cubicBezTo>
                  <a:cubicBezTo>
                    <a:pt x="6907" y="17255"/>
                    <a:pt x="6944" y="17257"/>
                    <a:pt x="6982" y="17257"/>
                  </a:cubicBezTo>
                  <a:cubicBezTo>
                    <a:pt x="7268" y="17257"/>
                    <a:pt x="7539" y="17113"/>
                    <a:pt x="7736" y="16850"/>
                  </a:cubicBezTo>
                  <a:cubicBezTo>
                    <a:pt x="7904" y="16626"/>
                    <a:pt x="8024" y="16184"/>
                    <a:pt x="8151" y="15717"/>
                  </a:cubicBezTo>
                  <a:cubicBezTo>
                    <a:pt x="8187" y="15580"/>
                    <a:pt x="8234" y="15410"/>
                    <a:pt x="8279" y="15258"/>
                  </a:cubicBezTo>
                  <a:cubicBezTo>
                    <a:pt x="8389" y="15645"/>
                    <a:pt x="8551" y="16309"/>
                    <a:pt x="8732" y="17052"/>
                  </a:cubicBezTo>
                  <a:cubicBezTo>
                    <a:pt x="9573" y="20518"/>
                    <a:pt x="10326" y="23436"/>
                    <a:pt x="11014" y="24037"/>
                  </a:cubicBezTo>
                  <a:cubicBezTo>
                    <a:pt x="11482" y="24447"/>
                    <a:pt x="12561" y="24576"/>
                    <a:pt x="13724" y="24576"/>
                  </a:cubicBezTo>
                  <a:cubicBezTo>
                    <a:pt x="15413" y="24576"/>
                    <a:pt x="17277" y="24304"/>
                    <a:pt x="17686" y="24221"/>
                  </a:cubicBezTo>
                  <a:cubicBezTo>
                    <a:pt x="19482" y="23862"/>
                    <a:pt x="22393" y="15903"/>
                    <a:pt x="22421" y="15823"/>
                  </a:cubicBezTo>
                  <a:cubicBezTo>
                    <a:pt x="23513" y="12791"/>
                    <a:pt x="23027" y="7417"/>
                    <a:pt x="21440" y="4975"/>
                  </a:cubicBezTo>
                  <a:cubicBezTo>
                    <a:pt x="19997" y="2754"/>
                    <a:pt x="17454" y="2232"/>
                    <a:pt x="16550" y="2115"/>
                  </a:cubicBezTo>
                  <a:cubicBezTo>
                    <a:pt x="16209" y="1832"/>
                    <a:pt x="13911" y="0"/>
                    <a:pt x="11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1"/>
            <p:cNvSpPr/>
            <p:nvPr/>
          </p:nvSpPr>
          <p:spPr>
            <a:xfrm>
              <a:off x="4863625" y="1358700"/>
              <a:ext cx="69050" cy="172750"/>
            </a:xfrm>
            <a:custGeom>
              <a:avLst/>
              <a:gdLst/>
              <a:ahLst/>
              <a:cxnLst/>
              <a:rect l="l" t="t" r="r" b="b"/>
              <a:pathLst>
                <a:path w="2762" h="6910" extrusionOk="0">
                  <a:moveTo>
                    <a:pt x="1674" y="0"/>
                  </a:moveTo>
                  <a:cubicBezTo>
                    <a:pt x="1405" y="0"/>
                    <a:pt x="1051" y="186"/>
                    <a:pt x="582" y="655"/>
                  </a:cubicBezTo>
                  <a:cubicBezTo>
                    <a:pt x="582" y="655"/>
                    <a:pt x="873" y="2689"/>
                    <a:pt x="873" y="3997"/>
                  </a:cubicBezTo>
                  <a:cubicBezTo>
                    <a:pt x="873" y="5305"/>
                    <a:pt x="1" y="6032"/>
                    <a:pt x="582" y="6613"/>
                  </a:cubicBezTo>
                  <a:cubicBezTo>
                    <a:pt x="781" y="6813"/>
                    <a:pt x="964" y="6910"/>
                    <a:pt x="1135" y="6910"/>
                  </a:cubicBezTo>
                  <a:cubicBezTo>
                    <a:pt x="1463" y="6910"/>
                    <a:pt x="1749" y="6555"/>
                    <a:pt x="2036" y="5887"/>
                  </a:cubicBezTo>
                  <a:cubicBezTo>
                    <a:pt x="2472" y="4869"/>
                    <a:pt x="2761" y="3125"/>
                    <a:pt x="2617" y="2108"/>
                  </a:cubicBezTo>
                  <a:cubicBezTo>
                    <a:pt x="2511" y="1365"/>
                    <a:pt x="2404" y="0"/>
                    <a:pt x="1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1"/>
            <p:cNvSpPr/>
            <p:nvPr/>
          </p:nvSpPr>
          <p:spPr>
            <a:xfrm>
              <a:off x="4861750" y="1351575"/>
              <a:ext cx="77975" cy="186950"/>
            </a:xfrm>
            <a:custGeom>
              <a:avLst/>
              <a:gdLst/>
              <a:ahLst/>
              <a:cxnLst/>
              <a:rect l="l" t="t" r="r" b="b"/>
              <a:pathLst>
                <a:path w="3119" h="7478" extrusionOk="0">
                  <a:moveTo>
                    <a:pt x="1752" y="569"/>
                  </a:moveTo>
                  <a:cubicBezTo>
                    <a:pt x="1785" y="569"/>
                    <a:pt x="1810" y="574"/>
                    <a:pt x="1828" y="580"/>
                  </a:cubicBezTo>
                  <a:cubicBezTo>
                    <a:pt x="2181" y="700"/>
                    <a:pt x="2311" y="1681"/>
                    <a:pt x="2381" y="2209"/>
                  </a:cubicBezTo>
                  <a:lnTo>
                    <a:pt x="2411" y="2432"/>
                  </a:lnTo>
                  <a:cubicBezTo>
                    <a:pt x="2543" y="3358"/>
                    <a:pt x="2281" y="5053"/>
                    <a:pt x="1850" y="6060"/>
                  </a:cubicBezTo>
                  <a:cubicBezTo>
                    <a:pt x="1552" y="6753"/>
                    <a:pt x="1341" y="6888"/>
                    <a:pt x="1242" y="6908"/>
                  </a:cubicBezTo>
                  <a:cubicBezTo>
                    <a:pt x="1232" y="6910"/>
                    <a:pt x="1221" y="6911"/>
                    <a:pt x="1210" y="6911"/>
                  </a:cubicBezTo>
                  <a:cubicBezTo>
                    <a:pt x="1096" y="6911"/>
                    <a:pt x="957" y="6796"/>
                    <a:pt x="857" y="6697"/>
                  </a:cubicBezTo>
                  <a:cubicBezTo>
                    <a:pt x="672" y="6512"/>
                    <a:pt x="718" y="6325"/>
                    <a:pt x="911" y="5792"/>
                  </a:cubicBezTo>
                  <a:cubicBezTo>
                    <a:pt x="1054" y="5395"/>
                    <a:pt x="1231" y="4901"/>
                    <a:pt x="1231" y="4282"/>
                  </a:cubicBezTo>
                  <a:cubicBezTo>
                    <a:pt x="1231" y="3155"/>
                    <a:pt x="1024" y="1533"/>
                    <a:pt x="957" y="1043"/>
                  </a:cubicBezTo>
                  <a:cubicBezTo>
                    <a:pt x="1378" y="645"/>
                    <a:pt x="1625" y="569"/>
                    <a:pt x="1752" y="569"/>
                  </a:cubicBezTo>
                  <a:close/>
                  <a:moveTo>
                    <a:pt x="1748" y="0"/>
                  </a:moveTo>
                  <a:cubicBezTo>
                    <a:pt x="1376" y="0"/>
                    <a:pt x="951" y="245"/>
                    <a:pt x="456" y="739"/>
                  </a:cubicBezTo>
                  <a:cubicBezTo>
                    <a:pt x="394" y="802"/>
                    <a:pt x="363" y="892"/>
                    <a:pt x="376" y="979"/>
                  </a:cubicBezTo>
                  <a:cubicBezTo>
                    <a:pt x="379" y="1000"/>
                    <a:pt x="664" y="3009"/>
                    <a:pt x="664" y="4282"/>
                  </a:cubicBezTo>
                  <a:cubicBezTo>
                    <a:pt x="664" y="4803"/>
                    <a:pt x="512" y="5227"/>
                    <a:pt x="376" y="5601"/>
                  </a:cubicBezTo>
                  <a:cubicBezTo>
                    <a:pt x="192" y="6113"/>
                    <a:pt x="1" y="6643"/>
                    <a:pt x="456" y="7098"/>
                  </a:cubicBezTo>
                  <a:cubicBezTo>
                    <a:pt x="709" y="7350"/>
                    <a:pt x="962" y="7478"/>
                    <a:pt x="1210" y="7478"/>
                  </a:cubicBezTo>
                  <a:cubicBezTo>
                    <a:pt x="1257" y="7478"/>
                    <a:pt x="1304" y="7474"/>
                    <a:pt x="1349" y="7464"/>
                  </a:cubicBezTo>
                  <a:cubicBezTo>
                    <a:pt x="1737" y="7389"/>
                    <a:pt x="2053" y="7025"/>
                    <a:pt x="2371" y="6282"/>
                  </a:cubicBezTo>
                  <a:cubicBezTo>
                    <a:pt x="2844" y="5180"/>
                    <a:pt x="3119" y="3380"/>
                    <a:pt x="2973" y="2352"/>
                  </a:cubicBezTo>
                  <a:lnTo>
                    <a:pt x="2944" y="2135"/>
                  </a:lnTo>
                  <a:cubicBezTo>
                    <a:pt x="2839" y="1350"/>
                    <a:pt x="2697" y="276"/>
                    <a:pt x="2010" y="43"/>
                  </a:cubicBezTo>
                  <a:cubicBezTo>
                    <a:pt x="1926" y="15"/>
                    <a:pt x="1838" y="0"/>
                    <a:pt x="17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1"/>
            <p:cNvSpPr/>
            <p:nvPr/>
          </p:nvSpPr>
          <p:spPr>
            <a:xfrm>
              <a:off x="4446475" y="3047525"/>
              <a:ext cx="1082950" cy="2160925"/>
            </a:xfrm>
            <a:custGeom>
              <a:avLst/>
              <a:gdLst/>
              <a:ahLst/>
              <a:cxnLst/>
              <a:rect l="l" t="t" r="r" b="b"/>
              <a:pathLst>
                <a:path w="43318" h="86437" extrusionOk="0">
                  <a:moveTo>
                    <a:pt x="7576" y="0"/>
                  </a:moveTo>
                  <a:cubicBezTo>
                    <a:pt x="7576" y="0"/>
                    <a:pt x="4598" y="19855"/>
                    <a:pt x="2299" y="39393"/>
                  </a:cubicBezTo>
                  <a:cubicBezTo>
                    <a:pt x="0" y="58931"/>
                    <a:pt x="288" y="86228"/>
                    <a:pt x="288" y="86228"/>
                  </a:cubicBezTo>
                  <a:lnTo>
                    <a:pt x="6342" y="86194"/>
                  </a:lnTo>
                  <a:cubicBezTo>
                    <a:pt x="6342" y="86194"/>
                    <a:pt x="13217" y="48013"/>
                    <a:pt x="14654" y="43703"/>
                  </a:cubicBezTo>
                  <a:cubicBezTo>
                    <a:pt x="16091" y="39393"/>
                    <a:pt x="20975" y="21292"/>
                    <a:pt x="20975" y="21292"/>
                  </a:cubicBezTo>
                  <a:cubicBezTo>
                    <a:pt x="20975" y="21292"/>
                    <a:pt x="23562" y="41980"/>
                    <a:pt x="24424" y="43415"/>
                  </a:cubicBezTo>
                  <a:cubicBezTo>
                    <a:pt x="25286" y="44852"/>
                    <a:pt x="36988" y="86437"/>
                    <a:pt x="36988" y="86437"/>
                  </a:cubicBezTo>
                  <a:lnTo>
                    <a:pt x="43317" y="86356"/>
                  </a:lnTo>
                  <a:lnTo>
                    <a:pt x="37065" y="41405"/>
                  </a:lnTo>
                  <a:lnTo>
                    <a:pt x="33617" y="30"/>
                  </a:lnTo>
                  <a:lnTo>
                    <a:pt x="75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1"/>
            <p:cNvSpPr/>
            <p:nvPr/>
          </p:nvSpPr>
          <p:spPr>
            <a:xfrm>
              <a:off x="4440025" y="3040425"/>
              <a:ext cx="1096950" cy="2175150"/>
            </a:xfrm>
            <a:custGeom>
              <a:avLst/>
              <a:gdLst/>
              <a:ahLst/>
              <a:cxnLst/>
              <a:rect l="l" t="t" r="r" b="b"/>
              <a:pathLst>
                <a:path w="43878" h="87006" extrusionOk="0">
                  <a:moveTo>
                    <a:pt x="8079" y="569"/>
                  </a:moveTo>
                  <a:lnTo>
                    <a:pt x="33615" y="597"/>
                  </a:lnTo>
                  <a:lnTo>
                    <a:pt x="37043" y="41728"/>
                  </a:lnTo>
                  <a:lnTo>
                    <a:pt x="43249" y="86361"/>
                  </a:lnTo>
                  <a:lnTo>
                    <a:pt x="37461" y="86435"/>
                  </a:lnTo>
                  <a:cubicBezTo>
                    <a:pt x="36462" y="82889"/>
                    <a:pt x="25772" y="44968"/>
                    <a:pt x="24924" y="43553"/>
                  </a:cubicBezTo>
                  <a:cubicBezTo>
                    <a:pt x="24314" y="42537"/>
                    <a:pt x="22551" y="29832"/>
                    <a:pt x="21514" y="21540"/>
                  </a:cubicBezTo>
                  <a:cubicBezTo>
                    <a:pt x="21497" y="21406"/>
                    <a:pt x="21388" y="21302"/>
                    <a:pt x="21252" y="21292"/>
                  </a:cubicBezTo>
                  <a:lnTo>
                    <a:pt x="21233" y="21292"/>
                  </a:lnTo>
                  <a:cubicBezTo>
                    <a:pt x="21105" y="21292"/>
                    <a:pt x="20993" y="21379"/>
                    <a:pt x="20959" y="21502"/>
                  </a:cubicBezTo>
                  <a:cubicBezTo>
                    <a:pt x="20911" y="21683"/>
                    <a:pt x="16061" y="39645"/>
                    <a:pt x="14644" y="43897"/>
                  </a:cubicBezTo>
                  <a:cubicBezTo>
                    <a:pt x="13259" y="48049"/>
                    <a:pt x="6992" y="82707"/>
                    <a:pt x="6363" y="86196"/>
                  </a:cubicBezTo>
                  <a:lnTo>
                    <a:pt x="827" y="86226"/>
                  </a:lnTo>
                  <a:cubicBezTo>
                    <a:pt x="806" y="83275"/>
                    <a:pt x="693" y="57950"/>
                    <a:pt x="2839" y="39711"/>
                  </a:cubicBezTo>
                  <a:cubicBezTo>
                    <a:pt x="4975" y="21553"/>
                    <a:pt x="7733" y="2896"/>
                    <a:pt x="8079" y="569"/>
                  </a:cubicBezTo>
                  <a:close/>
                  <a:moveTo>
                    <a:pt x="7834" y="1"/>
                  </a:moveTo>
                  <a:cubicBezTo>
                    <a:pt x="7694" y="1"/>
                    <a:pt x="7575" y="103"/>
                    <a:pt x="7554" y="242"/>
                  </a:cubicBezTo>
                  <a:cubicBezTo>
                    <a:pt x="7524" y="441"/>
                    <a:pt x="4549" y="20325"/>
                    <a:pt x="2276" y="39645"/>
                  </a:cubicBezTo>
                  <a:cubicBezTo>
                    <a:pt x="1" y="58977"/>
                    <a:pt x="259" y="86242"/>
                    <a:pt x="263" y="86514"/>
                  </a:cubicBezTo>
                  <a:cubicBezTo>
                    <a:pt x="264" y="86670"/>
                    <a:pt x="390" y="86795"/>
                    <a:pt x="546" y="86795"/>
                  </a:cubicBezTo>
                  <a:lnTo>
                    <a:pt x="548" y="86795"/>
                  </a:lnTo>
                  <a:lnTo>
                    <a:pt x="6602" y="86762"/>
                  </a:lnTo>
                  <a:cubicBezTo>
                    <a:pt x="6739" y="86762"/>
                    <a:pt x="6855" y="86663"/>
                    <a:pt x="6879" y="86529"/>
                  </a:cubicBezTo>
                  <a:cubicBezTo>
                    <a:pt x="6948" y="86146"/>
                    <a:pt x="13767" y="48318"/>
                    <a:pt x="15181" y="44077"/>
                  </a:cubicBezTo>
                  <a:cubicBezTo>
                    <a:pt x="16370" y="40509"/>
                    <a:pt x="19959" y="27356"/>
                    <a:pt x="21131" y="23034"/>
                  </a:cubicBezTo>
                  <a:cubicBezTo>
                    <a:pt x="21761" y="27973"/>
                    <a:pt x="23675" y="42573"/>
                    <a:pt x="24439" y="43845"/>
                  </a:cubicBezTo>
                  <a:cubicBezTo>
                    <a:pt x="25104" y="44956"/>
                    <a:pt x="32929" y="72428"/>
                    <a:pt x="36974" y="86798"/>
                  </a:cubicBezTo>
                  <a:cubicBezTo>
                    <a:pt x="37008" y="86920"/>
                    <a:pt x="37120" y="87004"/>
                    <a:pt x="37246" y="87004"/>
                  </a:cubicBezTo>
                  <a:lnTo>
                    <a:pt x="37251" y="87005"/>
                  </a:lnTo>
                  <a:lnTo>
                    <a:pt x="43578" y="86924"/>
                  </a:lnTo>
                  <a:cubicBezTo>
                    <a:pt x="43748" y="86921"/>
                    <a:pt x="43878" y="86771"/>
                    <a:pt x="43855" y="86602"/>
                  </a:cubicBezTo>
                  <a:lnTo>
                    <a:pt x="37607" y="41664"/>
                  </a:lnTo>
                  <a:lnTo>
                    <a:pt x="34157" y="289"/>
                  </a:lnTo>
                  <a:cubicBezTo>
                    <a:pt x="34145" y="143"/>
                    <a:pt x="34022" y="30"/>
                    <a:pt x="33875" y="30"/>
                  </a:cubicBezTo>
                  <a:lnTo>
                    <a:pt x="7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1"/>
            <p:cNvSpPr/>
            <p:nvPr/>
          </p:nvSpPr>
          <p:spPr>
            <a:xfrm>
              <a:off x="4963975" y="3405300"/>
              <a:ext cx="291075" cy="179850"/>
            </a:xfrm>
            <a:custGeom>
              <a:avLst/>
              <a:gdLst/>
              <a:ahLst/>
              <a:cxnLst/>
              <a:rect l="l" t="t" r="r" b="b"/>
              <a:pathLst>
                <a:path w="11643" h="7194" extrusionOk="0">
                  <a:moveTo>
                    <a:pt x="11403" y="0"/>
                  </a:moveTo>
                  <a:cubicBezTo>
                    <a:pt x="11379" y="0"/>
                    <a:pt x="11355" y="4"/>
                    <a:pt x="11331" y="13"/>
                  </a:cubicBezTo>
                  <a:lnTo>
                    <a:pt x="2876" y="3212"/>
                  </a:lnTo>
                  <a:cubicBezTo>
                    <a:pt x="2838" y="3227"/>
                    <a:pt x="2805" y="3250"/>
                    <a:pt x="2782" y="3284"/>
                  </a:cubicBezTo>
                  <a:lnTo>
                    <a:pt x="105" y="6854"/>
                  </a:lnTo>
                  <a:cubicBezTo>
                    <a:pt x="0" y="6994"/>
                    <a:pt x="100" y="7194"/>
                    <a:pt x="275" y="7194"/>
                  </a:cubicBezTo>
                  <a:cubicBezTo>
                    <a:pt x="342" y="7194"/>
                    <a:pt x="405" y="7161"/>
                    <a:pt x="445" y="7108"/>
                  </a:cubicBezTo>
                  <a:lnTo>
                    <a:pt x="3083" y="3588"/>
                  </a:lnTo>
                  <a:lnTo>
                    <a:pt x="11482" y="411"/>
                  </a:lnTo>
                  <a:cubicBezTo>
                    <a:pt x="11590" y="367"/>
                    <a:pt x="11643" y="246"/>
                    <a:pt x="11602" y="138"/>
                  </a:cubicBezTo>
                  <a:cubicBezTo>
                    <a:pt x="11570" y="52"/>
                    <a:pt x="11489" y="0"/>
                    <a:pt x="11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1"/>
            <p:cNvSpPr/>
            <p:nvPr/>
          </p:nvSpPr>
          <p:spPr>
            <a:xfrm>
              <a:off x="4735375" y="3171050"/>
              <a:ext cx="199175" cy="10650"/>
            </a:xfrm>
            <a:custGeom>
              <a:avLst/>
              <a:gdLst/>
              <a:ahLst/>
              <a:cxnLst/>
              <a:rect l="l" t="t" r="r" b="b"/>
              <a:pathLst>
                <a:path w="7967" h="426" extrusionOk="0">
                  <a:moveTo>
                    <a:pt x="214" y="1"/>
                  </a:moveTo>
                  <a:cubicBezTo>
                    <a:pt x="96" y="1"/>
                    <a:pt x="1" y="96"/>
                    <a:pt x="1" y="213"/>
                  </a:cubicBezTo>
                  <a:cubicBezTo>
                    <a:pt x="1" y="331"/>
                    <a:pt x="96" y="426"/>
                    <a:pt x="214" y="426"/>
                  </a:cubicBezTo>
                  <a:lnTo>
                    <a:pt x="7754" y="426"/>
                  </a:lnTo>
                  <a:cubicBezTo>
                    <a:pt x="7872" y="426"/>
                    <a:pt x="7966" y="331"/>
                    <a:pt x="7966" y="213"/>
                  </a:cubicBezTo>
                  <a:cubicBezTo>
                    <a:pt x="7966" y="96"/>
                    <a:pt x="7872" y="1"/>
                    <a:pt x="7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1"/>
            <p:cNvSpPr/>
            <p:nvPr/>
          </p:nvSpPr>
          <p:spPr>
            <a:xfrm>
              <a:off x="5192400" y="3171050"/>
              <a:ext cx="84925" cy="10650"/>
            </a:xfrm>
            <a:custGeom>
              <a:avLst/>
              <a:gdLst/>
              <a:ahLst/>
              <a:cxnLst/>
              <a:rect l="l" t="t" r="r" b="b"/>
              <a:pathLst>
                <a:path w="3397" h="426" extrusionOk="0">
                  <a:moveTo>
                    <a:pt x="214" y="1"/>
                  </a:moveTo>
                  <a:cubicBezTo>
                    <a:pt x="96" y="1"/>
                    <a:pt x="0" y="96"/>
                    <a:pt x="0" y="213"/>
                  </a:cubicBezTo>
                  <a:cubicBezTo>
                    <a:pt x="0" y="331"/>
                    <a:pt x="96" y="426"/>
                    <a:pt x="214" y="426"/>
                  </a:cubicBezTo>
                  <a:lnTo>
                    <a:pt x="3184" y="426"/>
                  </a:lnTo>
                  <a:cubicBezTo>
                    <a:pt x="3301" y="426"/>
                    <a:pt x="3396" y="331"/>
                    <a:pt x="3396" y="213"/>
                  </a:cubicBezTo>
                  <a:cubicBezTo>
                    <a:pt x="3396" y="96"/>
                    <a:pt x="3301" y="1"/>
                    <a:pt x="31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1"/>
            <p:cNvSpPr/>
            <p:nvPr/>
          </p:nvSpPr>
          <p:spPr>
            <a:xfrm>
              <a:off x="4199325" y="5206425"/>
              <a:ext cx="411775" cy="149375"/>
            </a:xfrm>
            <a:custGeom>
              <a:avLst/>
              <a:gdLst/>
              <a:ahLst/>
              <a:cxnLst/>
              <a:rect l="l" t="t" r="r" b="b"/>
              <a:pathLst>
                <a:path w="16471" h="5975" extrusionOk="0">
                  <a:moveTo>
                    <a:pt x="16470" y="1"/>
                  </a:moveTo>
                  <a:lnTo>
                    <a:pt x="9851" y="81"/>
                  </a:lnTo>
                  <a:lnTo>
                    <a:pt x="8801" y="1534"/>
                  </a:lnTo>
                  <a:cubicBezTo>
                    <a:pt x="8801" y="1534"/>
                    <a:pt x="82" y="5086"/>
                    <a:pt x="82" y="5409"/>
                  </a:cubicBezTo>
                  <a:cubicBezTo>
                    <a:pt x="82" y="5732"/>
                    <a:pt x="1" y="5975"/>
                    <a:pt x="728" y="5975"/>
                  </a:cubicBezTo>
                  <a:lnTo>
                    <a:pt x="11949" y="5975"/>
                  </a:lnTo>
                  <a:lnTo>
                    <a:pt x="13160" y="5571"/>
                  </a:lnTo>
                  <a:lnTo>
                    <a:pt x="13160" y="5975"/>
                  </a:lnTo>
                  <a:lnTo>
                    <a:pt x="16389" y="5975"/>
                  </a:lnTo>
                  <a:lnTo>
                    <a:pt x="164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1"/>
            <p:cNvSpPr/>
            <p:nvPr/>
          </p:nvSpPr>
          <p:spPr>
            <a:xfrm>
              <a:off x="5125700" y="5206425"/>
              <a:ext cx="411775" cy="149375"/>
            </a:xfrm>
            <a:custGeom>
              <a:avLst/>
              <a:gdLst/>
              <a:ahLst/>
              <a:cxnLst/>
              <a:rect l="l" t="t" r="r" b="b"/>
              <a:pathLst>
                <a:path w="16471" h="5975" extrusionOk="0">
                  <a:moveTo>
                    <a:pt x="16470" y="1"/>
                  </a:moveTo>
                  <a:lnTo>
                    <a:pt x="9851" y="81"/>
                  </a:lnTo>
                  <a:lnTo>
                    <a:pt x="8801" y="1534"/>
                  </a:lnTo>
                  <a:cubicBezTo>
                    <a:pt x="8801" y="1534"/>
                    <a:pt x="82" y="5086"/>
                    <a:pt x="82" y="5409"/>
                  </a:cubicBezTo>
                  <a:cubicBezTo>
                    <a:pt x="82" y="5732"/>
                    <a:pt x="1" y="5975"/>
                    <a:pt x="728" y="5975"/>
                  </a:cubicBezTo>
                  <a:lnTo>
                    <a:pt x="11949" y="5975"/>
                  </a:lnTo>
                  <a:lnTo>
                    <a:pt x="13160" y="5571"/>
                  </a:lnTo>
                  <a:lnTo>
                    <a:pt x="13160" y="5975"/>
                  </a:lnTo>
                  <a:lnTo>
                    <a:pt x="16389" y="5975"/>
                  </a:lnTo>
                  <a:lnTo>
                    <a:pt x="164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1"/>
            <p:cNvSpPr/>
            <p:nvPr/>
          </p:nvSpPr>
          <p:spPr>
            <a:xfrm>
              <a:off x="4781725" y="1727075"/>
              <a:ext cx="440575" cy="143650"/>
            </a:xfrm>
            <a:custGeom>
              <a:avLst/>
              <a:gdLst/>
              <a:ahLst/>
              <a:cxnLst/>
              <a:rect l="l" t="t" r="r" b="b"/>
              <a:pathLst>
                <a:path w="17623" h="5746" extrusionOk="0">
                  <a:moveTo>
                    <a:pt x="8537" y="1"/>
                  </a:moveTo>
                  <a:cubicBezTo>
                    <a:pt x="6393" y="1"/>
                    <a:pt x="4198" y="236"/>
                    <a:pt x="2620" y="982"/>
                  </a:cubicBezTo>
                  <a:lnTo>
                    <a:pt x="1" y="5745"/>
                  </a:lnTo>
                  <a:cubicBezTo>
                    <a:pt x="1" y="5745"/>
                    <a:pt x="6549" y="3840"/>
                    <a:pt x="10121" y="3840"/>
                  </a:cubicBezTo>
                  <a:cubicBezTo>
                    <a:pt x="13694" y="3840"/>
                    <a:pt x="17623" y="4555"/>
                    <a:pt x="17623" y="4555"/>
                  </a:cubicBezTo>
                  <a:lnTo>
                    <a:pt x="15739" y="694"/>
                  </a:lnTo>
                  <a:cubicBezTo>
                    <a:pt x="15739" y="694"/>
                    <a:pt x="12214" y="1"/>
                    <a:pt x="853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1"/>
            <p:cNvSpPr/>
            <p:nvPr/>
          </p:nvSpPr>
          <p:spPr>
            <a:xfrm>
              <a:off x="4772950" y="1719850"/>
              <a:ext cx="458075" cy="157950"/>
            </a:xfrm>
            <a:custGeom>
              <a:avLst/>
              <a:gdLst/>
              <a:ahLst/>
              <a:cxnLst/>
              <a:rect l="l" t="t" r="r" b="b"/>
              <a:pathLst>
                <a:path w="18323" h="6318" extrusionOk="0">
                  <a:moveTo>
                    <a:pt x="8873" y="576"/>
                  </a:moveTo>
                  <a:cubicBezTo>
                    <a:pt x="12090" y="576"/>
                    <a:pt x="15213" y="1111"/>
                    <a:pt x="15899" y="1235"/>
                  </a:cubicBezTo>
                  <a:lnTo>
                    <a:pt x="17477" y="4473"/>
                  </a:lnTo>
                  <a:cubicBezTo>
                    <a:pt x="16267" y="4279"/>
                    <a:pt x="13248" y="3845"/>
                    <a:pt x="10472" y="3845"/>
                  </a:cubicBezTo>
                  <a:cubicBezTo>
                    <a:pt x="7527" y="3845"/>
                    <a:pt x="2682" y="5097"/>
                    <a:pt x="925" y="5579"/>
                  </a:cubicBezTo>
                  <a:lnTo>
                    <a:pt x="3174" y="1490"/>
                  </a:lnTo>
                  <a:lnTo>
                    <a:pt x="3174" y="1489"/>
                  </a:lnTo>
                  <a:cubicBezTo>
                    <a:pt x="4697" y="797"/>
                    <a:pt x="6804" y="576"/>
                    <a:pt x="8873" y="576"/>
                  </a:cubicBezTo>
                  <a:close/>
                  <a:moveTo>
                    <a:pt x="8908" y="1"/>
                  </a:moveTo>
                  <a:cubicBezTo>
                    <a:pt x="6727" y="1"/>
                    <a:pt x="4482" y="243"/>
                    <a:pt x="2850" y="1014"/>
                  </a:cubicBezTo>
                  <a:cubicBezTo>
                    <a:pt x="2796" y="1040"/>
                    <a:pt x="2751" y="1082"/>
                    <a:pt x="2722" y="1134"/>
                  </a:cubicBezTo>
                  <a:lnTo>
                    <a:pt x="103" y="5898"/>
                  </a:lnTo>
                  <a:cubicBezTo>
                    <a:pt x="0" y="6086"/>
                    <a:pt x="137" y="6316"/>
                    <a:pt x="352" y="6317"/>
                  </a:cubicBezTo>
                  <a:cubicBezTo>
                    <a:pt x="378" y="6317"/>
                    <a:pt x="405" y="6313"/>
                    <a:pt x="431" y="6306"/>
                  </a:cubicBezTo>
                  <a:cubicBezTo>
                    <a:pt x="496" y="6287"/>
                    <a:pt x="6981" y="4412"/>
                    <a:pt x="10472" y="4412"/>
                  </a:cubicBezTo>
                  <a:cubicBezTo>
                    <a:pt x="13976" y="4412"/>
                    <a:pt x="17884" y="5114"/>
                    <a:pt x="17923" y="5122"/>
                  </a:cubicBezTo>
                  <a:cubicBezTo>
                    <a:pt x="17940" y="5125"/>
                    <a:pt x="17957" y="5127"/>
                    <a:pt x="17974" y="5127"/>
                  </a:cubicBezTo>
                  <a:cubicBezTo>
                    <a:pt x="18177" y="5127"/>
                    <a:pt x="18322" y="4911"/>
                    <a:pt x="18228" y="4719"/>
                  </a:cubicBezTo>
                  <a:lnTo>
                    <a:pt x="16346" y="857"/>
                  </a:lnTo>
                  <a:cubicBezTo>
                    <a:pt x="16307" y="777"/>
                    <a:pt x="16232" y="721"/>
                    <a:pt x="16146" y="704"/>
                  </a:cubicBezTo>
                  <a:cubicBezTo>
                    <a:pt x="15919" y="659"/>
                    <a:pt x="12500" y="1"/>
                    <a:pt x="8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1"/>
            <p:cNvSpPr/>
            <p:nvPr/>
          </p:nvSpPr>
          <p:spPr>
            <a:xfrm>
              <a:off x="5154275" y="1927700"/>
              <a:ext cx="518725" cy="985300"/>
            </a:xfrm>
            <a:custGeom>
              <a:avLst/>
              <a:gdLst/>
              <a:ahLst/>
              <a:cxnLst/>
              <a:rect l="l" t="t" r="r" b="b"/>
              <a:pathLst>
                <a:path w="20749" h="39412" extrusionOk="0">
                  <a:moveTo>
                    <a:pt x="12201" y="1"/>
                  </a:moveTo>
                  <a:cubicBezTo>
                    <a:pt x="9248" y="241"/>
                    <a:pt x="7266" y="20313"/>
                    <a:pt x="7266" y="20313"/>
                  </a:cubicBezTo>
                  <a:lnTo>
                    <a:pt x="9134" y="29655"/>
                  </a:lnTo>
                  <a:lnTo>
                    <a:pt x="415" y="33806"/>
                  </a:lnTo>
                  <a:lnTo>
                    <a:pt x="0" y="39412"/>
                  </a:lnTo>
                  <a:lnTo>
                    <a:pt x="0" y="39412"/>
                  </a:lnTo>
                  <a:lnTo>
                    <a:pt x="17363" y="37029"/>
                  </a:lnTo>
                  <a:cubicBezTo>
                    <a:pt x="19402" y="36748"/>
                    <a:pt x="20749" y="34765"/>
                    <a:pt x="20257" y="32768"/>
                  </a:cubicBezTo>
                  <a:lnTo>
                    <a:pt x="12201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1"/>
            <p:cNvSpPr/>
            <p:nvPr/>
          </p:nvSpPr>
          <p:spPr>
            <a:xfrm>
              <a:off x="5146900" y="1920600"/>
              <a:ext cx="527025" cy="999500"/>
            </a:xfrm>
            <a:custGeom>
              <a:avLst/>
              <a:gdLst/>
              <a:ahLst/>
              <a:cxnLst/>
              <a:rect l="l" t="t" r="r" b="b"/>
              <a:pathLst>
                <a:path w="21081" h="39980" extrusionOk="0">
                  <a:moveTo>
                    <a:pt x="12291" y="638"/>
                  </a:moveTo>
                  <a:lnTo>
                    <a:pt x="20277" y="33121"/>
                  </a:lnTo>
                  <a:cubicBezTo>
                    <a:pt x="20492" y="33996"/>
                    <a:pt x="20326" y="34922"/>
                    <a:pt x="19819" y="35667"/>
                  </a:cubicBezTo>
                  <a:cubicBezTo>
                    <a:pt x="19313" y="36413"/>
                    <a:pt x="18513" y="36909"/>
                    <a:pt x="17620" y="37031"/>
                  </a:cubicBezTo>
                  <a:lnTo>
                    <a:pt x="604" y="39367"/>
                  </a:lnTo>
                  <a:lnTo>
                    <a:pt x="982" y="34276"/>
                  </a:lnTo>
                  <a:lnTo>
                    <a:pt x="9552" y="30194"/>
                  </a:lnTo>
                  <a:cubicBezTo>
                    <a:pt x="9669" y="30139"/>
                    <a:pt x="9734" y="30010"/>
                    <a:pt x="9708" y="29883"/>
                  </a:cubicBezTo>
                  <a:lnTo>
                    <a:pt x="7848" y="20582"/>
                  </a:lnTo>
                  <a:cubicBezTo>
                    <a:pt x="8579" y="13206"/>
                    <a:pt x="10395" y="1660"/>
                    <a:pt x="12291" y="638"/>
                  </a:cubicBezTo>
                  <a:close/>
                  <a:moveTo>
                    <a:pt x="12492" y="0"/>
                  </a:moveTo>
                  <a:cubicBezTo>
                    <a:pt x="12486" y="0"/>
                    <a:pt x="12479" y="1"/>
                    <a:pt x="12472" y="1"/>
                  </a:cubicBezTo>
                  <a:cubicBezTo>
                    <a:pt x="9437" y="249"/>
                    <a:pt x="7615" y="17177"/>
                    <a:pt x="7279" y="20568"/>
                  </a:cubicBezTo>
                  <a:cubicBezTo>
                    <a:pt x="7277" y="20596"/>
                    <a:pt x="7278" y="20624"/>
                    <a:pt x="7284" y="20652"/>
                  </a:cubicBezTo>
                  <a:lnTo>
                    <a:pt x="9109" y="29778"/>
                  </a:lnTo>
                  <a:lnTo>
                    <a:pt x="589" y="33835"/>
                  </a:lnTo>
                  <a:cubicBezTo>
                    <a:pt x="497" y="33878"/>
                    <a:pt x="436" y="33968"/>
                    <a:pt x="428" y="34069"/>
                  </a:cubicBezTo>
                  <a:lnTo>
                    <a:pt x="13" y="39674"/>
                  </a:lnTo>
                  <a:cubicBezTo>
                    <a:pt x="1" y="39839"/>
                    <a:pt x="131" y="39978"/>
                    <a:pt x="295" y="39979"/>
                  </a:cubicBezTo>
                  <a:cubicBezTo>
                    <a:pt x="308" y="39978"/>
                    <a:pt x="321" y="39978"/>
                    <a:pt x="333" y="39976"/>
                  </a:cubicBezTo>
                  <a:lnTo>
                    <a:pt x="17696" y="37593"/>
                  </a:lnTo>
                  <a:cubicBezTo>
                    <a:pt x="18749" y="37449"/>
                    <a:pt x="19690" y="36865"/>
                    <a:pt x="20287" y="35986"/>
                  </a:cubicBezTo>
                  <a:cubicBezTo>
                    <a:pt x="20885" y="35107"/>
                    <a:pt x="21080" y="34016"/>
                    <a:pt x="20826" y="32985"/>
                  </a:cubicBezTo>
                  <a:lnTo>
                    <a:pt x="12771" y="216"/>
                  </a:lnTo>
                  <a:cubicBezTo>
                    <a:pt x="12738" y="89"/>
                    <a:pt x="12623" y="0"/>
                    <a:pt x="12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1"/>
            <p:cNvSpPr/>
            <p:nvPr/>
          </p:nvSpPr>
          <p:spPr>
            <a:xfrm>
              <a:off x="4543950" y="1815650"/>
              <a:ext cx="918300" cy="1251350"/>
            </a:xfrm>
            <a:custGeom>
              <a:avLst/>
              <a:gdLst/>
              <a:ahLst/>
              <a:cxnLst/>
              <a:rect l="l" t="t" r="r" b="b"/>
              <a:pathLst>
                <a:path w="36732" h="50054" extrusionOk="0">
                  <a:moveTo>
                    <a:pt x="18657" y="0"/>
                  </a:moveTo>
                  <a:cubicBezTo>
                    <a:pt x="15879" y="0"/>
                    <a:pt x="13007" y="296"/>
                    <a:pt x="10308" y="861"/>
                  </a:cubicBezTo>
                  <a:cubicBezTo>
                    <a:pt x="7851" y="1374"/>
                    <a:pt x="5538" y="2109"/>
                    <a:pt x="3571" y="3046"/>
                  </a:cubicBezTo>
                  <a:cubicBezTo>
                    <a:pt x="1071" y="4236"/>
                    <a:pt x="0" y="4593"/>
                    <a:pt x="0" y="4593"/>
                  </a:cubicBezTo>
                  <a:cubicBezTo>
                    <a:pt x="0" y="4593"/>
                    <a:pt x="3081" y="44513"/>
                    <a:pt x="3081" y="46537"/>
                  </a:cubicBezTo>
                  <a:cubicBezTo>
                    <a:pt x="3081" y="48561"/>
                    <a:pt x="2962" y="48680"/>
                    <a:pt x="3676" y="49275"/>
                  </a:cubicBezTo>
                  <a:cubicBezTo>
                    <a:pt x="4281" y="49779"/>
                    <a:pt x="7024" y="50053"/>
                    <a:pt x="11825" y="50053"/>
                  </a:cubicBezTo>
                  <a:cubicBezTo>
                    <a:pt x="12695" y="50053"/>
                    <a:pt x="13632" y="50044"/>
                    <a:pt x="14635" y="50026"/>
                  </a:cubicBezTo>
                  <a:cubicBezTo>
                    <a:pt x="17364" y="49976"/>
                    <a:pt x="19968" y="49962"/>
                    <a:pt x="22121" y="49962"/>
                  </a:cubicBezTo>
                  <a:cubicBezTo>
                    <a:pt x="25134" y="49962"/>
                    <a:pt x="27263" y="49990"/>
                    <a:pt x="27610" y="49990"/>
                  </a:cubicBezTo>
                  <a:cubicBezTo>
                    <a:pt x="28205" y="49990"/>
                    <a:pt x="29277" y="49632"/>
                    <a:pt x="29991" y="48561"/>
                  </a:cubicBezTo>
                  <a:cubicBezTo>
                    <a:pt x="30706" y="47489"/>
                    <a:pt x="36496" y="4959"/>
                    <a:pt x="36614" y="4483"/>
                  </a:cubicBezTo>
                  <a:cubicBezTo>
                    <a:pt x="36732" y="4005"/>
                    <a:pt x="27619" y="1251"/>
                    <a:pt x="26777" y="1011"/>
                  </a:cubicBezTo>
                  <a:cubicBezTo>
                    <a:pt x="24383" y="327"/>
                    <a:pt x="21572" y="0"/>
                    <a:pt x="1865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1"/>
            <p:cNvSpPr/>
            <p:nvPr/>
          </p:nvSpPr>
          <p:spPr>
            <a:xfrm>
              <a:off x="4536625" y="1808450"/>
              <a:ext cx="933050" cy="1265625"/>
            </a:xfrm>
            <a:custGeom>
              <a:avLst/>
              <a:gdLst/>
              <a:ahLst/>
              <a:cxnLst/>
              <a:rect l="l" t="t" r="r" b="b"/>
              <a:pathLst>
                <a:path w="37322" h="50625" extrusionOk="0">
                  <a:moveTo>
                    <a:pt x="18942" y="566"/>
                  </a:moveTo>
                  <a:cubicBezTo>
                    <a:pt x="21873" y="566"/>
                    <a:pt x="24649" y="902"/>
                    <a:pt x="26992" y="1572"/>
                  </a:cubicBezTo>
                  <a:cubicBezTo>
                    <a:pt x="28646" y="2044"/>
                    <a:pt x="35732" y="4245"/>
                    <a:pt x="36607" y="4844"/>
                  </a:cubicBezTo>
                  <a:cubicBezTo>
                    <a:pt x="36534" y="5315"/>
                    <a:pt x="36301" y="6968"/>
                    <a:pt x="35754" y="10873"/>
                  </a:cubicBezTo>
                  <a:cubicBezTo>
                    <a:pt x="34212" y="21871"/>
                    <a:pt x="30602" y="47625"/>
                    <a:pt x="30048" y="48691"/>
                  </a:cubicBezTo>
                  <a:cubicBezTo>
                    <a:pt x="29362" y="49721"/>
                    <a:pt x="28345" y="49994"/>
                    <a:pt x="27903" y="49994"/>
                  </a:cubicBezTo>
                  <a:lnTo>
                    <a:pt x="27314" y="49989"/>
                  </a:lnTo>
                  <a:cubicBezTo>
                    <a:pt x="26453" y="49982"/>
                    <a:pt x="24693" y="49966"/>
                    <a:pt x="22431" y="49966"/>
                  </a:cubicBezTo>
                  <a:cubicBezTo>
                    <a:pt x="20270" y="49966"/>
                    <a:pt x="17652" y="49981"/>
                    <a:pt x="14924" y="50030"/>
                  </a:cubicBezTo>
                  <a:cubicBezTo>
                    <a:pt x="13893" y="50049"/>
                    <a:pt x="12961" y="50058"/>
                    <a:pt x="12116" y="50058"/>
                  </a:cubicBezTo>
                  <a:cubicBezTo>
                    <a:pt x="5763" y="50058"/>
                    <a:pt x="4426" y="49575"/>
                    <a:pt x="4152" y="49346"/>
                  </a:cubicBezTo>
                  <a:cubicBezTo>
                    <a:pt x="3641" y="48920"/>
                    <a:pt x="3642" y="48870"/>
                    <a:pt x="3654" y="47575"/>
                  </a:cubicBezTo>
                  <a:cubicBezTo>
                    <a:pt x="3656" y="47358"/>
                    <a:pt x="3658" y="47110"/>
                    <a:pt x="3658" y="46825"/>
                  </a:cubicBezTo>
                  <a:cubicBezTo>
                    <a:pt x="3658" y="44868"/>
                    <a:pt x="861" y="8568"/>
                    <a:pt x="592" y="5075"/>
                  </a:cubicBezTo>
                  <a:cubicBezTo>
                    <a:pt x="1014" y="4918"/>
                    <a:pt x="2088" y="4494"/>
                    <a:pt x="3987" y="3589"/>
                  </a:cubicBezTo>
                  <a:cubicBezTo>
                    <a:pt x="5896" y="2679"/>
                    <a:pt x="8141" y="1951"/>
                    <a:pt x="10658" y="1426"/>
                  </a:cubicBezTo>
                  <a:cubicBezTo>
                    <a:pt x="13405" y="851"/>
                    <a:pt x="16239" y="566"/>
                    <a:pt x="18942" y="566"/>
                  </a:cubicBezTo>
                  <a:close/>
                  <a:moveTo>
                    <a:pt x="18942" y="1"/>
                  </a:moveTo>
                  <a:cubicBezTo>
                    <a:pt x="16199" y="1"/>
                    <a:pt x="13325" y="290"/>
                    <a:pt x="10543" y="872"/>
                  </a:cubicBezTo>
                  <a:cubicBezTo>
                    <a:pt x="7982" y="1406"/>
                    <a:pt x="5694" y="2149"/>
                    <a:pt x="3743" y="3077"/>
                  </a:cubicBezTo>
                  <a:cubicBezTo>
                    <a:pt x="1294" y="4244"/>
                    <a:pt x="213" y="4609"/>
                    <a:pt x="204" y="4613"/>
                  </a:cubicBezTo>
                  <a:cubicBezTo>
                    <a:pt x="79" y="4654"/>
                    <a:pt x="0" y="4774"/>
                    <a:pt x="10" y="4904"/>
                  </a:cubicBezTo>
                  <a:cubicBezTo>
                    <a:pt x="41" y="5302"/>
                    <a:pt x="3091" y="44834"/>
                    <a:pt x="3091" y="46825"/>
                  </a:cubicBezTo>
                  <a:cubicBezTo>
                    <a:pt x="3091" y="47108"/>
                    <a:pt x="3089" y="47355"/>
                    <a:pt x="3087" y="47569"/>
                  </a:cubicBezTo>
                  <a:cubicBezTo>
                    <a:pt x="3074" y="48905"/>
                    <a:pt x="3071" y="49183"/>
                    <a:pt x="3789" y="49780"/>
                  </a:cubicBezTo>
                  <a:cubicBezTo>
                    <a:pt x="4462" y="50342"/>
                    <a:pt x="7258" y="50624"/>
                    <a:pt x="12117" y="50624"/>
                  </a:cubicBezTo>
                  <a:cubicBezTo>
                    <a:pt x="12990" y="50624"/>
                    <a:pt x="13929" y="50616"/>
                    <a:pt x="14934" y="50597"/>
                  </a:cubicBezTo>
                  <a:cubicBezTo>
                    <a:pt x="17659" y="50548"/>
                    <a:pt x="20273" y="50533"/>
                    <a:pt x="22431" y="50533"/>
                  </a:cubicBezTo>
                  <a:cubicBezTo>
                    <a:pt x="24691" y="50533"/>
                    <a:pt x="26449" y="50549"/>
                    <a:pt x="27309" y="50556"/>
                  </a:cubicBezTo>
                  <a:lnTo>
                    <a:pt x="27903" y="50560"/>
                  </a:lnTo>
                  <a:cubicBezTo>
                    <a:pt x="28490" y="50560"/>
                    <a:pt x="29702" y="50234"/>
                    <a:pt x="30520" y="49006"/>
                  </a:cubicBezTo>
                  <a:cubicBezTo>
                    <a:pt x="31004" y="48279"/>
                    <a:pt x="33187" y="33267"/>
                    <a:pt x="36314" y="10952"/>
                  </a:cubicBezTo>
                  <a:cubicBezTo>
                    <a:pt x="36799" y="7494"/>
                    <a:pt x="37149" y="4994"/>
                    <a:pt x="37182" y="4839"/>
                  </a:cubicBezTo>
                  <a:cubicBezTo>
                    <a:pt x="37263" y="4515"/>
                    <a:pt x="37321" y="4280"/>
                    <a:pt x="32437" y="2676"/>
                  </a:cubicBezTo>
                  <a:cubicBezTo>
                    <a:pt x="30038" y="1890"/>
                    <a:pt x="27564" y="1145"/>
                    <a:pt x="27149" y="1026"/>
                  </a:cubicBezTo>
                  <a:cubicBezTo>
                    <a:pt x="24758" y="344"/>
                    <a:pt x="21927" y="1"/>
                    <a:pt x="18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1"/>
            <p:cNvSpPr/>
            <p:nvPr/>
          </p:nvSpPr>
          <p:spPr>
            <a:xfrm>
              <a:off x="5098750" y="2607025"/>
              <a:ext cx="76075" cy="61225"/>
            </a:xfrm>
            <a:custGeom>
              <a:avLst/>
              <a:gdLst/>
              <a:ahLst/>
              <a:cxnLst/>
              <a:rect l="l" t="t" r="r" b="b"/>
              <a:pathLst>
                <a:path w="3043" h="2449" extrusionOk="0">
                  <a:moveTo>
                    <a:pt x="2721" y="0"/>
                  </a:moveTo>
                  <a:cubicBezTo>
                    <a:pt x="2646" y="0"/>
                    <a:pt x="2571" y="30"/>
                    <a:pt x="2515" y="89"/>
                  </a:cubicBezTo>
                  <a:cubicBezTo>
                    <a:pt x="1775" y="762"/>
                    <a:pt x="984" y="1376"/>
                    <a:pt x="150" y="1928"/>
                  </a:cubicBezTo>
                  <a:cubicBezTo>
                    <a:pt x="47" y="1997"/>
                    <a:pt x="0" y="2126"/>
                    <a:pt x="36" y="2245"/>
                  </a:cubicBezTo>
                  <a:cubicBezTo>
                    <a:pt x="71" y="2365"/>
                    <a:pt x="182" y="2447"/>
                    <a:pt x="306" y="2448"/>
                  </a:cubicBezTo>
                  <a:cubicBezTo>
                    <a:pt x="361" y="2448"/>
                    <a:pt x="415" y="2432"/>
                    <a:pt x="462" y="2402"/>
                  </a:cubicBezTo>
                  <a:cubicBezTo>
                    <a:pt x="1321" y="1834"/>
                    <a:pt x="2134" y="1201"/>
                    <a:pt x="2896" y="507"/>
                  </a:cubicBezTo>
                  <a:cubicBezTo>
                    <a:pt x="3026" y="406"/>
                    <a:pt x="3042" y="215"/>
                    <a:pt x="2931" y="93"/>
                  </a:cubicBezTo>
                  <a:cubicBezTo>
                    <a:pt x="2875" y="31"/>
                    <a:pt x="2798" y="0"/>
                    <a:pt x="27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1"/>
            <p:cNvSpPr/>
            <p:nvPr/>
          </p:nvSpPr>
          <p:spPr>
            <a:xfrm>
              <a:off x="5213825" y="2219000"/>
              <a:ext cx="179225" cy="342950"/>
            </a:xfrm>
            <a:custGeom>
              <a:avLst/>
              <a:gdLst/>
              <a:ahLst/>
              <a:cxnLst/>
              <a:rect l="l" t="t" r="r" b="b"/>
              <a:pathLst>
                <a:path w="7169" h="13718" extrusionOk="0">
                  <a:moveTo>
                    <a:pt x="6857" y="1"/>
                  </a:moveTo>
                  <a:cubicBezTo>
                    <a:pt x="6726" y="1"/>
                    <a:pt x="6608" y="92"/>
                    <a:pt x="6580" y="225"/>
                  </a:cubicBezTo>
                  <a:cubicBezTo>
                    <a:pt x="6563" y="297"/>
                    <a:pt x="4880" y="7540"/>
                    <a:pt x="153" y="13252"/>
                  </a:cubicBezTo>
                  <a:cubicBezTo>
                    <a:pt x="0" y="13437"/>
                    <a:pt x="131" y="13717"/>
                    <a:pt x="371" y="13718"/>
                  </a:cubicBezTo>
                  <a:cubicBezTo>
                    <a:pt x="456" y="13718"/>
                    <a:pt x="536" y="13680"/>
                    <a:pt x="589" y="13615"/>
                  </a:cubicBezTo>
                  <a:cubicBezTo>
                    <a:pt x="5406" y="7795"/>
                    <a:pt x="7115" y="424"/>
                    <a:pt x="7132" y="350"/>
                  </a:cubicBezTo>
                  <a:cubicBezTo>
                    <a:pt x="7168" y="197"/>
                    <a:pt x="7073" y="43"/>
                    <a:pt x="6920" y="8"/>
                  </a:cubicBezTo>
                  <a:cubicBezTo>
                    <a:pt x="6899" y="3"/>
                    <a:pt x="6878" y="1"/>
                    <a:pt x="68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1"/>
            <p:cNvSpPr/>
            <p:nvPr/>
          </p:nvSpPr>
          <p:spPr>
            <a:xfrm>
              <a:off x="5395900" y="2664750"/>
              <a:ext cx="165100" cy="82175"/>
            </a:xfrm>
            <a:custGeom>
              <a:avLst/>
              <a:gdLst/>
              <a:ahLst/>
              <a:cxnLst/>
              <a:rect l="l" t="t" r="r" b="b"/>
              <a:pathLst>
                <a:path w="6604" h="3287" extrusionOk="0">
                  <a:moveTo>
                    <a:pt x="321" y="0"/>
                  </a:moveTo>
                  <a:cubicBezTo>
                    <a:pt x="264" y="0"/>
                    <a:pt x="206" y="17"/>
                    <a:pt x="156" y="53"/>
                  </a:cubicBezTo>
                  <a:cubicBezTo>
                    <a:pt x="34" y="140"/>
                    <a:pt x="0" y="307"/>
                    <a:pt x="80" y="435"/>
                  </a:cubicBezTo>
                  <a:cubicBezTo>
                    <a:pt x="154" y="538"/>
                    <a:pt x="1951" y="2996"/>
                    <a:pt x="6304" y="3285"/>
                  </a:cubicBezTo>
                  <a:cubicBezTo>
                    <a:pt x="6312" y="3286"/>
                    <a:pt x="6317" y="3286"/>
                    <a:pt x="6323" y="3286"/>
                  </a:cubicBezTo>
                  <a:lnTo>
                    <a:pt x="6325" y="3286"/>
                  </a:lnTo>
                  <a:cubicBezTo>
                    <a:pt x="6474" y="3281"/>
                    <a:pt x="6594" y="3161"/>
                    <a:pt x="6598" y="3012"/>
                  </a:cubicBezTo>
                  <a:cubicBezTo>
                    <a:pt x="6604" y="2861"/>
                    <a:pt x="6491" y="2734"/>
                    <a:pt x="6343" y="2719"/>
                  </a:cubicBezTo>
                  <a:cubicBezTo>
                    <a:pt x="2272" y="2449"/>
                    <a:pt x="558" y="128"/>
                    <a:pt x="541" y="105"/>
                  </a:cubicBezTo>
                  <a:cubicBezTo>
                    <a:pt x="485" y="36"/>
                    <a:pt x="404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1"/>
            <p:cNvSpPr/>
            <p:nvPr/>
          </p:nvSpPr>
          <p:spPr>
            <a:xfrm>
              <a:off x="5375050" y="2662275"/>
              <a:ext cx="104575" cy="116525"/>
            </a:xfrm>
            <a:custGeom>
              <a:avLst/>
              <a:gdLst/>
              <a:ahLst/>
              <a:cxnLst/>
              <a:rect l="l" t="t" r="r" b="b"/>
              <a:pathLst>
                <a:path w="4183" h="4661" extrusionOk="0">
                  <a:moveTo>
                    <a:pt x="308" y="0"/>
                  </a:moveTo>
                  <a:cubicBezTo>
                    <a:pt x="285" y="0"/>
                    <a:pt x="262" y="3"/>
                    <a:pt x="239" y="9"/>
                  </a:cubicBezTo>
                  <a:cubicBezTo>
                    <a:pt x="92" y="46"/>
                    <a:pt x="0" y="191"/>
                    <a:pt x="29" y="340"/>
                  </a:cubicBezTo>
                  <a:cubicBezTo>
                    <a:pt x="57" y="453"/>
                    <a:pt x="753" y="3131"/>
                    <a:pt x="3751" y="4631"/>
                  </a:cubicBezTo>
                  <a:cubicBezTo>
                    <a:pt x="3791" y="4650"/>
                    <a:pt x="3834" y="4660"/>
                    <a:pt x="3877" y="4661"/>
                  </a:cubicBezTo>
                  <a:cubicBezTo>
                    <a:pt x="4008" y="4660"/>
                    <a:pt x="4122" y="4569"/>
                    <a:pt x="4152" y="4441"/>
                  </a:cubicBezTo>
                  <a:cubicBezTo>
                    <a:pt x="4182" y="4315"/>
                    <a:pt x="4121" y="4183"/>
                    <a:pt x="4005" y="4123"/>
                  </a:cubicBezTo>
                  <a:cubicBezTo>
                    <a:pt x="1250" y="2746"/>
                    <a:pt x="585" y="227"/>
                    <a:pt x="580" y="203"/>
                  </a:cubicBezTo>
                  <a:cubicBezTo>
                    <a:pt x="543" y="80"/>
                    <a:pt x="430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1"/>
            <p:cNvSpPr/>
            <p:nvPr/>
          </p:nvSpPr>
          <p:spPr>
            <a:xfrm>
              <a:off x="3624925" y="1542075"/>
              <a:ext cx="1000550" cy="848475"/>
            </a:xfrm>
            <a:custGeom>
              <a:avLst/>
              <a:gdLst/>
              <a:ahLst/>
              <a:cxnLst/>
              <a:rect l="l" t="t" r="r" b="b"/>
              <a:pathLst>
                <a:path w="40022" h="33939" extrusionOk="0">
                  <a:moveTo>
                    <a:pt x="3242" y="1"/>
                  </a:moveTo>
                  <a:lnTo>
                    <a:pt x="1" y="2702"/>
                  </a:lnTo>
                  <a:lnTo>
                    <a:pt x="14963" y="31490"/>
                  </a:lnTo>
                  <a:cubicBezTo>
                    <a:pt x="15757" y="33017"/>
                    <a:pt x="17327" y="33938"/>
                    <a:pt x="18995" y="33938"/>
                  </a:cubicBezTo>
                  <a:cubicBezTo>
                    <a:pt x="19319" y="33938"/>
                    <a:pt x="19646" y="33904"/>
                    <a:pt x="19972" y="33832"/>
                  </a:cubicBezTo>
                  <a:lnTo>
                    <a:pt x="37823" y="29898"/>
                  </a:lnTo>
                  <a:cubicBezTo>
                    <a:pt x="37823" y="29898"/>
                    <a:pt x="40022" y="23868"/>
                    <a:pt x="36761" y="15536"/>
                  </a:cubicBezTo>
                  <a:lnTo>
                    <a:pt x="19940" y="20794"/>
                  </a:lnTo>
                  <a:lnTo>
                    <a:pt x="3242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1"/>
            <p:cNvSpPr/>
            <p:nvPr/>
          </p:nvSpPr>
          <p:spPr>
            <a:xfrm>
              <a:off x="3617100" y="1535000"/>
              <a:ext cx="1015025" cy="862625"/>
            </a:xfrm>
            <a:custGeom>
              <a:avLst/>
              <a:gdLst/>
              <a:ahLst/>
              <a:cxnLst/>
              <a:rect l="l" t="t" r="r" b="b"/>
              <a:pathLst>
                <a:path w="40601" h="34505" extrusionOk="0">
                  <a:moveTo>
                    <a:pt x="3515" y="685"/>
                  </a:moveTo>
                  <a:lnTo>
                    <a:pt x="20032" y="21254"/>
                  </a:lnTo>
                  <a:cubicBezTo>
                    <a:pt x="20086" y="21322"/>
                    <a:pt x="20168" y="21360"/>
                    <a:pt x="20252" y="21360"/>
                  </a:cubicBezTo>
                  <a:cubicBezTo>
                    <a:pt x="20281" y="21360"/>
                    <a:pt x="20309" y="21356"/>
                    <a:pt x="20337" y="21347"/>
                  </a:cubicBezTo>
                  <a:lnTo>
                    <a:pt x="36904" y="16168"/>
                  </a:lnTo>
                  <a:cubicBezTo>
                    <a:pt x="39682" y="23470"/>
                    <a:pt x="38210" y="28988"/>
                    <a:pt x="37916" y="29939"/>
                  </a:cubicBezTo>
                  <a:lnTo>
                    <a:pt x="20225" y="33838"/>
                  </a:lnTo>
                  <a:cubicBezTo>
                    <a:pt x="19920" y="33905"/>
                    <a:pt x="19613" y="33938"/>
                    <a:pt x="19310" y="33938"/>
                  </a:cubicBezTo>
                  <a:cubicBezTo>
                    <a:pt x="17746" y="33938"/>
                    <a:pt x="16271" y="33072"/>
                    <a:pt x="15529" y="31643"/>
                  </a:cubicBezTo>
                  <a:lnTo>
                    <a:pt x="671" y="3056"/>
                  </a:lnTo>
                  <a:lnTo>
                    <a:pt x="3515" y="685"/>
                  </a:lnTo>
                  <a:close/>
                  <a:moveTo>
                    <a:pt x="3559" y="0"/>
                  </a:moveTo>
                  <a:cubicBezTo>
                    <a:pt x="3491" y="0"/>
                    <a:pt x="3426" y="23"/>
                    <a:pt x="3374" y="65"/>
                  </a:cubicBezTo>
                  <a:lnTo>
                    <a:pt x="132" y="2768"/>
                  </a:lnTo>
                  <a:cubicBezTo>
                    <a:pt x="30" y="2853"/>
                    <a:pt x="1" y="2998"/>
                    <a:pt x="62" y="3116"/>
                  </a:cubicBezTo>
                  <a:lnTo>
                    <a:pt x="15025" y="31904"/>
                  </a:lnTo>
                  <a:cubicBezTo>
                    <a:pt x="15867" y="33524"/>
                    <a:pt x="17540" y="34504"/>
                    <a:pt x="19311" y="34504"/>
                  </a:cubicBezTo>
                  <a:cubicBezTo>
                    <a:pt x="19659" y="34504"/>
                    <a:pt x="20006" y="34467"/>
                    <a:pt x="20346" y="34392"/>
                  </a:cubicBezTo>
                  <a:lnTo>
                    <a:pt x="38196" y="30458"/>
                  </a:lnTo>
                  <a:cubicBezTo>
                    <a:pt x="38291" y="30438"/>
                    <a:pt x="38368" y="30370"/>
                    <a:pt x="38402" y="30279"/>
                  </a:cubicBezTo>
                  <a:cubicBezTo>
                    <a:pt x="38494" y="30028"/>
                    <a:pt x="40600" y="24052"/>
                    <a:pt x="37338" y="15716"/>
                  </a:cubicBezTo>
                  <a:cubicBezTo>
                    <a:pt x="37294" y="15605"/>
                    <a:pt x="37187" y="15536"/>
                    <a:pt x="37073" y="15536"/>
                  </a:cubicBezTo>
                  <a:cubicBezTo>
                    <a:pt x="37045" y="15536"/>
                    <a:pt x="37017" y="15540"/>
                    <a:pt x="36989" y="15548"/>
                  </a:cubicBezTo>
                  <a:lnTo>
                    <a:pt x="20354" y="20748"/>
                  </a:lnTo>
                  <a:lnTo>
                    <a:pt x="3777" y="106"/>
                  </a:lnTo>
                  <a:cubicBezTo>
                    <a:pt x="3729" y="47"/>
                    <a:pt x="3659" y="9"/>
                    <a:pt x="3584" y="1"/>
                  </a:cubicBezTo>
                  <a:cubicBezTo>
                    <a:pt x="3575" y="1"/>
                    <a:pt x="3567" y="0"/>
                    <a:pt x="3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4061850" y="2072550"/>
              <a:ext cx="56025" cy="127775"/>
            </a:xfrm>
            <a:custGeom>
              <a:avLst/>
              <a:gdLst/>
              <a:ahLst/>
              <a:cxnLst/>
              <a:rect l="l" t="t" r="r" b="b"/>
              <a:pathLst>
                <a:path w="2241" h="5111" extrusionOk="0">
                  <a:moveTo>
                    <a:pt x="1920" y="0"/>
                  </a:moveTo>
                  <a:cubicBezTo>
                    <a:pt x="1839" y="0"/>
                    <a:pt x="1758" y="36"/>
                    <a:pt x="1702" y="103"/>
                  </a:cubicBezTo>
                  <a:cubicBezTo>
                    <a:pt x="1633" y="195"/>
                    <a:pt x="1" y="2403"/>
                    <a:pt x="189" y="4849"/>
                  </a:cubicBezTo>
                  <a:cubicBezTo>
                    <a:pt x="200" y="4996"/>
                    <a:pt x="323" y="5110"/>
                    <a:pt x="470" y="5110"/>
                  </a:cubicBezTo>
                  <a:lnTo>
                    <a:pt x="493" y="5110"/>
                  </a:lnTo>
                  <a:cubicBezTo>
                    <a:pt x="649" y="5097"/>
                    <a:pt x="765" y="4961"/>
                    <a:pt x="754" y="4805"/>
                  </a:cubicBezTo>
                  <a:cubicBezTo>
                    <a:pt x="583" y="2576"/>
                    <a:pt x="2139" y="464"/>
                    <a:pt x="2156" y="442"/>
                  </a:cubicBezTo>
                  <a:cubicBezTo>
                    <a:pt x="2240" y="317"/>
                    <a:pt x="2211" y="148"/>
                    <a:pt x="2090" y="57"/>
                  </a:cubicBezTo>
                  <a:cubicBezTo>
                    <a:pt x="2039" y="19"/>
                    <a:pt x="1980" y="0"/>
                    <a:pt x="1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4016325" y="2118125"/>
              <a:ext cx="48075" cy="145975"/>
            </a:xfrm>
            <a:custGeom>
              <a:avLst/>
              <a:gdLst/>
              <a:ahLst/>
              <a:cxnLst/>
              <a:rect l="l" t="t" r="r" b="b"/>
              <a:pathLst>
                <a:path w="1923" h="5839" extrusionOk="0">
                  <a:moveTo>
                    <a:pt x="1014" y="1"/>
                  </a:moveTo>
                  <a:cubicBezTo>
                    <a:pt x="889" y="1"/>
                    <a:pt x="774" y="84"/>
                    <a:pt x="740" y="210"/>
                  </a:cubicBezTo>
                  <a:cubicBezTo>
                    <a:pt x="710" y="348"/>
                    <a:pt x="1" y="3627"/>
                    <a:pt x="1324" y="5707"/>
                  </a:cubicBezTo>
                  <a:cubicBezTo>
                    <a:pt x="1376" y="5789"/>
                    <a:pt x="1467" y="5838"/>
                    <a:pt x="1563" y="5838"/>
                  </a:cubicBezTo>
                  <a:cubicBezTo>
                    <a:pt x="1787" y="5837"/>
                    <a:pt x="1922" y="5591"/>
                    <a:pt x="1802" y="5402"/>
                  </a:cubicBezTo>
                  <a:cubicBezTo>
                    <a:pt x="607" y="3522"/>
                    <a:pt x="1286" y="364"/>
                    <a:pt x="1294" y="332"/>
                  </a:cubicBezTo>
                  <a:cubicBezTo>
                    <a:pt x="1319" y="184"/>
                    <a:pt x="1223" y="41"/>
                    <a:pt x="1075" y="7"/>
                  </a:cubicBezTo>
                  <a:cubicBezTo>
                    <a:pt x="1055" y="3"/>
                    <a:pt x="1034" y="1"/>
                    <a:pt x="1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4562225" y="2282075"/>
              <a:ext cx="202250" cy="177900"/>
            </a:xfrm>
            <a:custGeom>
              <a:avLst/>
              <a:gdLst/>
              <a:ahLst/>
              <a:cxnLst/>
              <a:rect l="l" t="t" r="r" b="b"/>
              <a:pathLst>
                <a:path w="8090" h="7116" extrusionOk="0">
                  <a:moveTo>
                    <a:pt x="318" y="0"/>
                  </a:moveTo>
                  <a:cubicBezTo>
                    <a:pt x="253" y="0"/>
                    <a:pt x="188" y="22"/>
                    <a:pt x="134" y="68"/>
                  </a:cubicBezTo>
                  <a:cubicBezTo>
                    <a:pt x="8" y="175"/>
                    <a:pt x="1" y="365"/>
                    <a:pt x="115" y="483"/>
                  </a:cubicBezTo>
                  <a:cubicBezTo>
                    <a:pt x="287" y="685"/>
                    <a:pt x="4366" y="5438"/>
                    <a:pt x="7659" y="7085"/>
                  </a:cubicBezTo>
                  <a:cubicBezTo>
                    <a:pt x="7698" y="7104"/>
                    <a:pt x="7741" y="7115"/>
                    <a:pt x="7786" y="7115"/>
                  </a:cubicBezTo>
                  <a:cubicBezTo>
                    <a:pt x="7916" y="7114"/>
                    <a:pt x="8030" y="7024"/>
                    <a:pt x="8060" y="6897"/>
                  </a:cubicBezTo>
                  <a:cubicBezTo>
                    <a:pt x="8090" y="6769"/>
                    <a:pt x="8029" y="6637"/>
                    <a:pt x="7912" y="6577"/>
                  </a:cubicBezTo>
                  <a:cubicBezTo>
                    <a:pt x="4723" y="4983"/>
                    <a:pt x="588" y="163"/>
                    <a:pt x="546" y="114"/>
                  </a:cubicBezTo>
                  <a:cubicBezTo>
                    <a:pt x="490" y="39"/>
                    <a:pt x="404" y="0"/>
                    <a:pt x="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1"/>
            <p:cNvSpPr/>
            <p:nvPr/>
          </p:nvSpPr>
          <p:spPr>
            <a:xfrm>
              <a:off x="4589600" y="2345875"/>
              <a:ext cx="193125" cy="214300"/>
            </a:xfrm>
            <a:custGeom>
              <a:avLst/>
              <a:gdLst/>
              <a:ahLst/>
              <a:cxnLst/>
              <a:rect l="l" t="t" r="r" b="b"/>
              <a:pathLst>
                <a:path w="7725" h="8572" extrusionOk="0">
                  <a:moveTo>
                    <a:pt x="319" y="0"/>
                  </a:moveTo>
                  <a:cubicBezTo>
                    <a:pt x="281" y="0"/>
                    <a:pt x="243" y="8"/>
                    <a:pt x="206" y="24"/>
                  </a:cubicBezTo>
                  <a:cubicBezTo>
                    <a:pt x="68" y="84"/>
                    <a:pt x="0" y="241"/>
                    <a:pt x="52" y="383"/>
                  </a:cubicBezTo>
                  <a:cubicBezTo>
                    <a:pt x="151" y="610"/>
                    <a:pt x="2516" y="5969"/>
                    <a:pt x="7284" y="8538"/>
                  </a:cubicBezTo>
                  <a:cubicBezTo>
                    <a:pt x="7326" y="8559"/>
                    <a:pt x="7372" y="8571"/>
                    <a:pt x="7420" y="8571"/>
                  </a:cubicBezTo>
                  <a:lnTo>
                    <a:pt x="7419" y="8570"/>
                  </a:lnTo>
                  <a:cubicBezTo>
                    <a:pt x="7548" y="8570"/>
                    <a:pt x="7661" y="8481"/>
                    <a:pt x="7692" y="8356"/>
                  </a:cubicBezTo>
                  <a:cubicBezTo>
                    <a:pt x="7725" y="8230"/>
                    <a:pt x="7667" y="8100"/>
                    <a:pt x="7554" y="8038"/>
                  </a:cubicBezTo>
                  <a:cubicBezTo>
                    <a:pt x="2960" y="5565"/>
                    <a:pt x="597" y="212"/>
                    <a:pt x="573" y="158"/>
                  </a:cubicBezTo>
                  <a:cubicBezTo>
                    <a:pt x="523" y="58"/>
                    <a:pt x="423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1"/>
            <p:cNvSpPr/>
            <p:nvPr/>
          </p:nvSpPr>
          <p:spPr>
            <a:xfrm>
              <a:off x="3653275" y="1616225"/>
              <a:ext cx="105450" cy="72550"/>
            </a:xfrm>
            <a:custGeom>
              <a:avLst/>
              <a:gdLst/>
              <a:ahLst/>
              <a:cxnLst/>
              <a:rect l="l" t="t" r="r" b="b"/>
              <a:pathLst>
                <a:path w="4218" h="2902" extrusionOk="0">
                  <a:moveTo>
                    <a:pt x="3896" y="1"/>
                  </a:moveTo>
                  <a:cubicBezTo>
                    <a:pt x="3848" y="1"/>
                    <a:pt x="3799" y="13"/>
                    <a:pt x="3754" y="39"/>
                  </a:cubicBezTo>
                  <a:lnTo>
                    <a:pt x="153" y="2380"/>
                  </a:lnTo>
                  <a:cubicBezTo>
                    <a:pt x="48" y="2449"/>
                    <a:pt x="0" y="2578"/>
                    <a:pt x="36" y="2698"/>
                  </a:cubicBezTo>
                  <a:cubicBezTo>
                    <a:pt x="72" y="2818"/>
                    <a:pt x="182" y="2900"/>
                    <a:pt x="308" y="2902"/>
                  </a:cubicBezTo>
                  <a:cubicBezTo>
                    <a:pt x="362" y="2902"/>
                    <a:pt x="416" y="2885"/>
                    <a:pt x="461" y="2856"/>
                  </a:cubicBezTo>
                  <a:lnTo>
                    <a:pt x="4064" y="514"/>
                  </a:lnTo>
                  <a:cubicBezTo>
                    <a:pt x="4186" y="425"/>
                    <a:pt x="4217" y="256"/>
                    <a:pt x="4135" y="130"/>
                  </a:cubicBezTo>
                  <a:cubicBezTo>
                    <a:pt x="4080" y="47"/>
                    <a:pt x="3989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1"/>
            <p:cNvSpPr/>
            <p:nvPr/>
          </p:nvSpPr>
          <p:spPr>
            <a:xfrm>
              <a:off x="3491600" y="1214750"/>
              <a:ext cx="282475" cy="394900"/>
            </a:xfrm>
            <a:custGeom>
              <a:avLst/>
              <a:gdLst/>
              <a:ahLst/>
              <a:cxnLst/>
              <a:rect l="l" t="t" r="r" b="b"/>
              <a:pathLst>
                <a:path w="11299" h="15796" extrusionOk="0">
                  <a:moveTo>
                    <a:pt x="2077" y="0"/>
                  </a:moveTo>
                  <a:cubicBezTo>
                    <a:pt x="1428" y="0"/>
                    <a:pt x="779" y="390"/>
                    <a:pt x="1169" y="1039"/>
                  </a:cubicBezTo>
                  <a:cubicBezTo>
                    <a:pt x="1558" y="1689"/>
                    <a:pt x="3506" y="4806"/>
                    <a:pt x="3506" y="4806"/>
                  </a:cubicBezTo>
                  <a:lnTo>
                    <a:pt x="3896" y="6104"/>
                  </a:lnTo>
                  <a:cubicBezTo>
                    <a:pt x="3896" y="6104"/>
                    <a:pt x="1688" y="6234"/>
                    <a:pt x="1428" y="6623"/>
                  </a:cubicBezTo>
                  <a:cubicBezTo>
                    <a:pt x="1169" y="7013"/>
                    <a:pt x="1298" y="8182"/>
                    <a:pt x="649" y="8961"/>
                  </a:cubicBezTo>
                  <a:cubicBezTo>
                    <a:pt x="0" y="9740"/>
                    <a:pt x="130" y="10519"/>
                    <a:pt x="390" y="11299"/>
                  </a:cubicBezTo>
                  <a:cubicBezTo>
                    <a:pt x="649" y="12078"/>
                    <a:pt x="1428" y="13377"/>
                    <a:pt x="1947" y="13377"/>
                  </a:cubicBezTo>
                  <a:cubicBezTo>
                    <a:pt x="2467" y="13377"/>
                    <a:pt x="2857" y="13117"/>
                    <a:pt x="2857" y="13117"/>
                  </a:cubicBezTo>
                  <a:lnTo>
                    <a:pt x="5334" y="15795"/>
                  </a:lnTo>
                  <a:lnTo>
                    <a:pt x="8575" y="13094"/>
                  </a:lnTo>
                  <a:cubicBezTo>
                    <a:pt x="8575" y="13094"/>
                    <a:pt x="9741" y="11688"/>
                    <a:pt x="9741" y="10390"/>
                  </a:cubicBezTo>
                  <a:cubicBezTo>
                    <a:pt x="9741" y="9091"/>
                    <a:pt x="8831" y="7533"/>
                    <a:pt x="9221" y="6493"/>
                  </a:cubicBezTo>
                  <a:cubicBezTo>
                    <a:pt x="9611" y="5455"/>
                    <a:pt x="11299" y="4157"/>
                    <a:pt x="9870" y="3766"/>
                  </a:cubicBezTo>
                  <a:cubicBezTo>
                    <a:pt x="9614" y="3696"/>
                    <a:pt x="9367" y="3664"/>
                    <a:pt x="9132" y="3664"/>
                  </a:cubicBezTo>
                  <a:cubicBezTo>
                    <a:pt x="8056" y="3664"/>
                    <a:pt x="7249" y="4343"/>
                    <a:pt x="7142" y="5195"/>
                  </a:cubicBezTo>
                  <a:cubicBezTo>
                    <a:pt x="7045" y="5977"/>
                    <a:pt x="7094" y="6244"/>
                    <a:pt x="7124" y="6328"/>
                  </a:cubicBezTo>
                  <a:lnTo>
                    <a:pt x="7124" y="6328"/>
                  </a:lnTo>
                  <a:cubicBezTo>
                    <a:pt x="6949" y="5980"/>
                    <a:pt x="5519" y="3182"/>
                    <a:pt x="4545" y="2208"/>
                  </a:cubicBezTo>
                  <a:cubicBezTo>
                    <a:pt x="3506" y="1169"/>
                    <a:pt x="2727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1"/>
            <p:cNvSpPr/>
            <p:nvPr/>
          </p:nvSpPr>
          <p:spPr>
            <a:xfrm>
              <a:off x="3483825" y="1207625"/>
              <a:ext cx="278975" cy="409100"/>
            </a:xfrm>
            <a:custGeom>
              <a:avLst/>
              <a:gdLst/>
              <a:ahLst/>
              <a:cxnLst/>
              <a:rect l="l" t="t" r="r" b="b"/>
              <a:pathLst>
                <a:path w="11159" h="16364" extrusionOk="0">
                  <a:moveTo>
                    <a:pt x="2389" y="569"/>
                  </a:moveTo>
                  <a:cubicBezTo>
                    <a:pt x="2723" y="569"/>
                    <a:pt x="3271" y="1182"/>
                    <a:pt x="3801" y="1775"/>
                  </a:cubicBezTo>
                  <a:cubicBezTo>
                    <a:pt x="4066" y="2070"/>
                    <a:pt x="4350" y="2387"/>
                    <a:pt x="4656" y="2694"/>
                  </a:cubicBezTo>
                  <a:cubicBezTo>
                    <a:pt x="5582" y="3619"/>
                    <a:pt x="6975" y="6332"/>
                    <a:pt x="7176" y="6728"/>
                  </a:cubicBezTo>
                  <a:cubicBezTo>
                    <a:pt x="7193" y="6773"/>
                    <a:pt x="7220" y="6815"/>
                    <a:pt x="7253" y="6850"/>
                  </a:cubicBezTo>
                  <a:cubicBezTo>
                    <a:pt x="7308" y="6903"/>
                    <a:pt x="7380" y="6931"/>
                    <a:pt x="7452" y="6931"/>
                  </a:cubicBezTo>
                  <a:cubicBezTo>
                    <a:pt x="7510" y="6931"/>
                    <a:pt x="7568" y="6913"/>
                    <a:pt x="7618" y="6877"/>
                  </a:cubicBezTo>
                  <a:cubicBezTo>
                    <a:pt x="7730" y="6797"/>
                    <a:pt x="7768" y="6646"/>
                    <a:pt x="7708" y="6522"/>
                  </a:cubicBezTo>
                  <a:cubicBezTo>
                    <a:pt x="7705" y="6519"/>
                    <a:pt x="7703" y="6513"/>
                    <a:pt x="7699" y="6507"/>
                  </a:cubicBezTo>
                  <a:cubicBezTo>
                    <a:pt x="7687" y="6457"/>
                    <a:pt x="7647" y="6223"/>
                    <a:pt x="7735" y="5516"/>
                  </a:cubicBezTo>
                  <a:cubicBezTo>
                    <a:pt x="7783" y="5128"/>
                    <a:pt x="8007" y="4781"/>
                    <a:pt x="8363" y="4542"/>
                  </a:cubicBezTo>
                  <a:cubicBezTo>
                    <a:pt x="8668" y="4339"/>
                    <a:pt x="9045" y="4234"/>
                    <a:pt x="9446" y="4234"/>
                  </a:cubicBezTo>
                  <a:cubicBezTo>
                    <a:pt x="9662" y="4234"/>
                    <a:pt x="9884" y="4264"/>
                    <a:pt x="10107" y="4325"/>
                  </a:cubicBezTo>
                  <a:cubicBezTo>
                    <a:pt x="10303" y="4379"/>
                    <a:pt x="10426" y="4450"/>
                    <a:pt x="10453" y="4528"/>
                  </a:cubicBezTo>
                  <a:cubicBezTo>
                    <a:pt x="10527" y="4733"/>
                    <a:pt x="10183" y="5217"/>
                    <a:pt x="9907" y="5607"/>
                  </a:cubicBezTo>
                  <a:cubicBezTo>
                    <a:pt x="9659" y="5958"/>
                    <a:pt x="9401" y="6323"/>
                    <a:pt x="9267" y="6680"/>
                  </a:cubicBezTo>
                  <a:cubicBezTo>
                    <a:pt x="9008" y="7368"/>
                    <a:pt x="9238" y="8215"/>
                    <a:pt x="9460" y="9034"/>
                  </a:cubicBezTo>
                  <a:cubicBezTo>
                    <a:pt x="9612" y="9591"/>
                    <a:pt x="9767" y="10168"/>
                    <a:pt x="9767" y="10675"/>
                  </a:cubicBezTo>
                  <a:cubicBezTo>
                    <a:pt x="9767" y="11778"/>
                    <a:pt x="8817" y="13012"/>
                    <a:pt x="8683" y="13179"/>
                  </a:cubicBezTo>
                  <a:lnTo>
                    <a:pt x="5671" y="15691"/>
                  </a:lnTo>
                  <a:lnTo>
                    <a:pt x="3377" y="13210"/>
                  </a:lnTo>
                  <a:cubicBezTo>
                    <a:pt x="3323" y="13152"/>
                    <a:pt x="3247" y="13119"/>
                    <a:pt x="3168" y="13119"/>
                  </a:cubicBezTo>
                  <a:cubicBezTo>
                    <a:pt x="3112" y="13119"/>
                    <a:pt x="3057" y="13135"/>
                    <a:pt x="3010" y="13167"/>
                  </a:cubicBezTo>
                  <a:cubicBezTo>
                    <a:pt x="3007" y="13169"/>
                    <a:pt x="2680" y="13379"/>
                    <a:pt x="2258" y="13379"/>
                  </a:cubicBezTo>
                  <a:cubicBezTo>
                    <a:pt x="1991" y="13379"/>
                    <a:pt x="1266" y="12387"/>
                    <a:pt x="969" y="11494"/>
                  </a:cubicBezTo>
                  <a:cubicBezTo>
                    <a:pt x="702" y="10694"/>
                    <a:pt x="644" y="10068"/>
                    <a:pt x="1178" y="9428"/>
                  </a:cubicBezTo>
                  <a:cubicBezTo>
                    <a:pt x="1630" y="8886"/>
                    <a:pt x="1743" y="8184"/>
                    <a:pt x="1827" y="7672"/>
                  </a:cubicBezTo>
                  <a:cubicBezTo>
                    <a:pt x="1868" y="7422"/>
                    <a:pt x="1910" y="7162"/>
                    <a:pt x="1969" y="7075"/>
                  </a:cubicBezTo>
                  <a:cubicBezTo>
                    <a:pt x="2122" y="6919"/>
                    <a:pt x="3155" y="6735"/>
                    <a:pt x="4223" y="6672"/>
                  </a:cubicBezTo>
                  <a:cubicBezTo>
                    <a:pt x="4406" y="6662"/>
                    <a:pt x="4530" y="6483"/>
                    <a:pt x="4478" y="6308"/>
                  </a:cubicBezTo>
                  <a:lnTo>
                    <a:pt x="4089" y="5010"/>
                  </a:lnTo>
                  <a:cubicBezTo>
                    <a:pt x="4081" y="4986"/>
                    <a:pt x="4072" y="4962"/>
                    <a:pt x="4058" y="4940"/>
                  </a:cubicBezTo>
                  <a:cubicBezTo>
                    <a:pt x="4038" y="4910"/>
                    <a:pt x="2107" y="1818"/>
                    <a:pt x="1723" y="1179"/>
                  </a:cubicBezTo>
                  <a:cubicBezTo>
                    <a:pt x="1601" y="975"/>
                    <a:pt x="1655" y="879"/>
                    <a:pt x="1673" y="848"/>
                  </a:cubicBezTo>
                  <a:cubicBezTo>
                    <a:pt x="1765" y="687"/>
                    <a:pt x="2066" y="569"/>
                    <a:pt x="2389" y="569"/>
                  </a:cubicBezTo>
                  <a:close/>
                  <a:moveTo>
                    <a:pt x="2388" y="1"/>
                  </a:moveTo>
                  <a:cubicBezTo>
                    <a:pt x="1848" y="1"/>
                    <a:pt x="1375" y="222"/>
                    <a:pt x="1180" y="566"/>
                  </a:cubicBezTo>
                  <a:cubicBezTo>
                    <a:pt x="1091" y="722"/>
                    <a:pt x="982" y="1046"/>
                    <a:pt x="1236" y="1470"/>
                  </a:cubicBezTo>
                  <a:cubicBezTo>
                    <a:pt x="1602" y="2078"/>
                    <a:pt x="3348" y="4874"/>
                    <a:pt x="3557" y="5208"/>
                  </a:cubicBezTo>
                  <a:lnTo>
                    <a:pt x="3834" y="6130"/>
                  </a:lnTo>
                  <a:cubicBezTo>
                    <a:pt x="2952" y="6200"/>
                    <a:pt x="1760" y="6365"/>
                    <a:pt x="1503" y="6750"/>
                  </a:cubicBezTo>
                  <a:cubicBezTo>
                    <a:pt x="1370" y="6950"/>
                    <a:pt x="1323" y="7243"/>
                    <a:pt x="1267" y="7580"/>
                  </a:cubicBezTo>
                  <a:cubicBezTo>
                    <a:pt x="1191" y="8053"/>
                    <a:pt x="1095" y="8640"/>
                    <a:pt x="742" y="9064"/>
                  </a:cubicBezTo>
                  <a:cubicBezTo>
                    <a:pt x="1" y="9954"/>
                    <a:pt x="154" y="10844"/>
                    <a:pt x="431" y="11674"/>
                  </a:cubicBezTo>
                  <a:cubicBezTo>
                    <a:pt x="625" y="12256"/>
                    <a:pt x="1452" y="13946"/>
                    <a:pt x="2258" y="13946"/>
                  </a:cubicBezTo>
                  <a:cubicBezTo>
                    <a:pt x="2614" y="13946"/>
                    <a:pt x="2916" y="13842"/>
                    <a:pt x="3108" y="13755"/>
                  </a:cubicBezTo>
                  <a:lnTo>
                    <a:pt x="5436" y="16273"/>
                  </a:lnTo>
                  <a:cubicBezTo>
                    <a:pt x="5490" y="16331"/>
                    <a:pt x="5566" y="16363"/>
                    <a:pt x="5645" y="16363"/>
                  </a:cubicBezTo>
                  <a:cubicBezTo>
                    <a:pt x="5711" y="16363"/>
                    <a:pt x="5774" y="16340"/>
                    <a:pt x="5825" y="16297"/>
                  </a:cubicBezTo>
                  <a:lnTo>
                    <a:pt x="9068" y="13596"/>
                  </a:lnTo>
                  <a:cubicBezTo>
                    <a:pt x="9081" y="13584"/>
                    <a:pt x="9092" y="13572"/>
                    <a:pt x="9103" y="13559"/>
                  </a:cubicBezTo>
                  <a:cubicBezTo>
                    <a:pt x="9154" y="13499"/>
                    <a:pt x="10334" y="12060"/>
                    <a:pt x="10334" y="10674"/>
                  </a:cubicBezTo>
                  <a:cubicBezTo>
                    <a:pt x="10334" y="10091"/>
                    <a:pt x="10168" y="9478"/>
                    <a:pt x="10007" y="8884"/>
                  </a:cubicBezTo>
                  <a:cubicBezTo>
                    <a:pt x="9799" y="8118"/>
                    <a:pt x="9603" y="7395"/>
                    <a:pt x="9797" y="6878"/>
                  </a:cubicBezTo>
                  <a:cubicBezTo>
                    <a:pt x="9905" y="6589"/>
                    <a:pt x="10141" y="6256"/>
                    <a:pt x="10370" y="5933"/>
                  </a:cubicBezTo>
                  <a:cubicBezTo>
                    <a:pt x="10776" y="5360"/>
                    <a:pt x="11159" y="4818"/>
                    <a:pt x="10987" y="4336"/>
                  </a:cubicBezTo>
                  <a:cubicBezTo>
                    <a:pt x="10891" y="4072"/>
                    <a:pt x="10646" y="3884"/>
                    <a:pt x="10255" y="3777"/>
                  </a:cubicBezTo>
                  <a:cubicBezTo>
                    <a:pt x="9983" y="3703"/>
                    <a:pt x="9710" y="3666"/>
                    <a:pt x="9445" y="3666"/>
                  </a:cubicBezTo>
                  <a:cubicBezTo>
                    <a:pt x="8931" y="3666"/>
                    <a:pt x="8445" y="3804"/>
                    <a:pt x="8047" y="4071"/>
                  </a:cubicBezTo>
                  <a:cubicBezTo>
                    <a:pt x="7559" y="4397"/>
                    <a:pt x="7239" y="4898"/>
                    <a:pt x="7172" y="5444"/>
                  </a:cubicBezTo>
                  <a:cubicBezTo>
                    <a:pt x="7170" y="5461"/>
                    <a:pt x="7168" y="5476"/>
                    <a:pt x="7166" y="5492"/>
                  </a:cubicBezTo>
                  <a:cubicBezTo>
                    <a:pt x="6612" y="4473"/>
                    <a:pt x="5738" y="2972"/>
                    <a:pt x="5056" y="2292"/>
                  </a:cubicBezTo>
                  <a:cubicBezTo>
                    <a:pt x="4759" y="1993"/>
                    <a:pt x="4482" y="1684"/>
                    <a:pt x="4223" y="1395"/>
                  </a:cubicBezTo>
                  <a:cubicBezTo>
                    <a:pt x="3526" y="616"/>
                    <a:pt x="2976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1"/>
            <p:cNvSpPr/>
            <p:nvPr/>
          </p:nvSpPr>
          <p:spPr>
            <a:xfrm>
              <a:off x="3522725" y="1487225"/>
              <a:ext cx="49300" cy="62550"/>
            </a:xfrm>
            <a:custGeom>
              <a:avLst/>
              <a:gdLst/>
              <a:ahLst/>
              <a:cxnLst/>
              <a:rect l="l" t="t" r="r" b="b"/>
              <a:pathLst>
                <a:path w="1972" h="2502" extrusionOk="0">
                  <a:moveTo>
                    <a:pt x="322" y="0"/>
                  </a:moveTo>
                  <a:cubicBezTo>
                    <a:pt x="268" y="0"/>
                    <a:pt x="213" y="16"/>
                    <a:pt x="165" y="48"/>
                  </a:cubicBezTo>
                  <a:cubicBezTo>
                    <a:pt x="39" y="132"/>
                    <a:pt x="0" y="298"/>
                    <a:pt x="77" y="428"/>
                  </a:cubicBezTo>
                  <a:lnTo>
                    <a:pt x="1376" y="2375"/>
                  </a:lnTo>
                  <a:cubicBezTo>
                    <a:pt x="1428" y="2454"/>
                    <a:pt x="1517" y="2502"/>
                    <a:pt x="1611" y="2502"/>
                  </a:cubicBezTo>
                  <a:lnTo>
                    <a:pt x="1611" y="2502"/>
                  </a:lnTo>
                  <a:cubicBezTo>
                    <a:pt x="1837" y="2501"/>
                    <a:pt x="1971" y="2249"/>
                    <a:pt x="1847" y="2061"/>
                  </a:cubicBezTo>
                  <a:lnTo>
                    <a:pt x="549" y="113"/>
                  </a:lnTo>
                  <a:cubicBezTo>
                    <a:pt x="493" y="40"/>
                    <a:pt x="408" y="0"/>
                    <a:pt x="322" y="0"/>
                  </a:cubicBezTo>
                  <a:close/>
                  <a:moveTo>
                    <a:pt x="1611" y="2502"/>
                  </a:moveTo>
                  <a:lnTo>
                    <a:pt x="1611" y="2502"/>
                  </a:lnTo>
                  <a:cubicBezTo>
                    <a:pt x="1611" y="2502"/>
                    <a:pt x="1611" y="2502"/>
                    <a:pt x="1611" y="2502"/>
                  </a:cubicBezTo>
                  <a:lnTo>
                    <a:pt x="1612" y="2502"/>
                  </a:lnTo>
                  <a:cubicBezTo>
                    <a:pt x="1612" y="2502"/>
                    <a:pt x="1612" y="2502"/>
                    <a:pt x="1611" y="250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1ED29D0B-6E01-33C1-6A44-C57618CC1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3" name="Sous-titre 2">
            <a:extLst>
              <a:ext uri="{FF2B5EF4-FFF2-40B4-BE49-F238E27FC236}">
                <a16:creationId xmlns:a16="http://schemas.microsoft.com/office/drawing/2014/main" id="{B439E905-E9C3-745D-CC90-8B65F2F466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Agile </a:t>
            </a:r>
            <a:r>
              <a:rPr lang="fr-FR" err="1"/>
              <a:t>method</a:t>
            </a:r>
            <a:r>
              <a:rPr lang="fr-FR"/>
              <a:t>, Kanban, GANTT, Git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9F13B4-1D8A-B81D-B1B2-49466479039F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rtlCol="0">
            <a:spAutoFit/>
          </a:bodyPr>
          <a:lstStyle/>
          <a:p>
            <a:fld id="{A9804F55-6145-4F09-A376-2AEE4B2B4B72}" type="slidenum">
              <a:rPr lang="fr-FR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37243C-7D25-63AF-51C4-50D293DE2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6625" y="1062192"/>
            <a:ext cx="2159824" cy="3262200"/>
          </a:xfrm>
        </p:spPr>
        <p:txBody>
          <a:bodyPr/>
          <a:lstStyle/>
          <a:p>
            <a:r>
              <a:rPr lang="de-DE"/>
              <a:t>Agile methodology</a:t>
            </a:r>
          </a:p>
          <a:p>
            <a:endParaRPr lang="de-DE"/>
          </a:p>
          <a:p>
            <a:r>
              <a:rPr lang="de-DE"/>
              <a:t>Visualization of progress</a:t>
            </a:r>
          </a:p>
          <a:p>
            <a:endParaRPr lang="de-DE"/>
          </a:p>
          <a:p>
            <a:r>
              <a:rPr lang="de-DE"/>
              <a:t>Regular meetings</a:t>
            </a:r>
          </a:p>
          <a:p>
            <a:endParaRPr lang="de-DE"/>
          </a:p>
          <a:p>
            <a:r>
              <a:rPr lang="de-DE"/>
              <a:t>Mixed with git tools and gantt method</a:t>
            </a:r>
          </a:p>
          <a:p>
            <a:endParaRPr lang="de-DE"/>
          </a:p>
          <a:p>
            <a:endParaRPr lang="de-DE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C52C1A7-F561-15FD-97CB-E981FAF7A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Kanban</a:t>
            </a:r>
          </a:p>
        </p:txBody>
      </p:sp>
      <p:pic>
        <p:nvPicPr>
          <p:cNvPr id="4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CD395266-24BE-6C22-C60C-30D929241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6C80FB6F-BD09-CDD8-5555-EE0A14B23F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84164" y="1108603"/>
            <a:ext cx="6048914" cy="31693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561783-AAF3-7AC5-A8A7-FA20ED568B37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rtlCol="0">
            <a:spAutoFit/>
          </a:bodyPr>
          <a:lstStyle/>
          <a:p>
            <a:fld id="{A9804F55-6145-4F09-A376-2AEE4B2B4B72}" type="slidenum">
              <a:rPr lang="fr-FR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3909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B6B95CD7-E719-D2E5-9CB0-4D279BA78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Gantt</a:t>
            </a:r>
          </a:p>
        </p:txBody>
      </p:sp>
      <p:pic>
        <p:nvPicPr>
          <p:cNvPr id="4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6DAD3D7A-1D8F-D064-B8C2-52A4CB7FD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A50154-FE0A-6E91-E4FD-5CB02FDA037B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rtlCol="0">
            <a:spAutoFit/>
          </a:bodyPr>
          <a:lstStyle/>
          <a:p>
            <a:fld id="{A9804F55-6145-4F09-A376-2AEE4B2B4B72}" type="slidenum">
              <a:rPr lang="fr-FR"/>
              <a:t>8</a:t>
            </a:fld>
            <a:endParaRPr lang="en-US"/>
          </a:p>
        </p:txBody>
      </p:sp>
      <p:pic>
        <p:nvPicPr>
          <p:cNvPr id="6" name="Picture 5" descr="A graph with purple and white lines&#10;&#10;Description automatically generated">
            <a:extLst>
              <a:ext uri="{FF2B5EF4-FFF2-40B4-BE49-F238E27FC236}">
                <a16:creationId xmlns:a16="http://schemas.microsoft.com/office/drawing/2014/main" id="{32021C57-17E4-1B9B-AAF8-93B39BDE9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7" y="768317"/>
            <a:ext cx="9144000" cy="386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1430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184FC27-45F2-1887-B549-DB838F36E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Git</a:t>
            </a:r>
            <a:endParaRPr lang="de-DE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16D30CB-4EF8-F2B2-2477-269DFA94F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767" y="3862784"/>
            <a:ext cx="3455233" cy="1280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B83079D3-D463-CE4C-3E0D-03E480C1BC8D}"/>
              </a:ext>
            </a:extLst>
          </p:cNvPr>
          <p:cNvSpPr txBox="1"/>
          <p:nvPr/>
        </p:nvSpPr>
        <p:spPr>
          <a:xfrm>
            <a:off x="766119" y="1693889"/>
            <a:ext cx="27490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/>
              <a:t>Collaborative </a:t>
            </a:r>
            <a:r>
              <a:rPr lang="de-DE" err="1"/>
              <a:t>project</a:t>
            </a:r>
            <a:endParaRPr lang="de-DE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err="1"/>
              <a:t>GitLab</a:t>
            </a:r>
            <a:r>
              <a:rPr lang="de-DE"/>
              <a:t> </a:t>
            </a:r>
            <a:r>
              <a:rPr lang="de-DE" err="1"/>
              <a:t>from</a:t>
            </a:r>
            <a:r>
              <a:rPr lang="de-DE"/>
              <a:t> University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/>
              <a:t>Branch per feature</a:t>
            </a:r>
          </a:p>
          <a:p>
            <a:endParaRPr lang="de-DE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err="1"/>
              <a:t>GitLab</a:t>
            </a:r>
            <a:r>
              <a:rPr lang="de-DE"/>
              <a:t> CI/CD </a:t>
            </a:r>
            <a:r>
              <a:rPr lang="de-DE" err="1"/>
              <a:t>to</a:t>
            </a:r>
            <a:r>
              <a:rPr lang="de-DE"/>
              <a:t> auto-</a:t>
            </a:r>
            <a:r>
              <a:rPr lang="de-DE" err="1"/>
              <a:t>compile</a:t>
            </a:r>
            <a:r>
              <a:rPr lang="de-DE"/>
              <a:t> </a:t>
            </a:r>
            <a:r>
              <a:rPr lang="de-DE" err="1"/>
              <a:t>our</a:t>
            </a:r>
            <a:r>
              <a:rPr lang="de-DE"/>
              <a:t> </a:t>
            </a:r>
            <a:r>
              <a:rPr lang="de-DE" err="1"/>
              <a:t>documentations</a:t>
            </a:r>
            <a:endParaRPr lang="de-DE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/>
          </a:p>
        </p:txBody>
      </p:sp>
      <p:pic>
        <p:nvPicPr>
          <p:cNvPr id="1032" name="Picture 8" descr="Git Branches — The Turing Way">
            <a:extLst>
              <a:ext uri="{FF2B5EF4-FFF2-40B4-BE49-F238E27FC236}">
                <a16:creationId xmlns:a16="http://schemas.microsoft.com/office/drawing/2014/main" id="{270A03BB-32FD-2C2F-7B7F-EA5764E5B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8625" y="1353210"/>
            <a:ext cx="4781862" cy="163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A black background with blue and purple text&#10;&#10;Description automatically generated">
            <a:extLst>
              <a:ext uri="{FF2B5EF4-FFF2-40B4-BE49-F238E27FC236}">
                <a16:creationId xmlns:a16="http://schemas.microsoft.com/office/drawing/2014/main" id="{B9E74121-D7D4-EF23-61DD-569E5F53D1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7734" y="-3797"/>
            <a:ext cx="1652733" cy="5532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402CDF-B837-54F0-B28B-44FD8F35A27F}"/>
              </a:ext>
            </a:extLst>
          </p:cNvPr>
          <p:cNvSpPr txBox="1"/>
          <p:nvPr/>
        </p:nvSpPr>
        <p:spPr>
          <a:xfrm>
            <a:off x="8859795" y="4848571"/>
            <a:ext cx="290672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7BFF"/>
            </a:solidFill>
          </a:ln>
        </p:spPr>
        <p:txBody>
          <a:bodyPr wrap="square" rtlCol="0">
            <a:spAutoFit/>
          </a:bodyPr>
          <a:lstStyle/>
          <a:p>
            <a:fld id="{A9804F55-6145-4F09-A376-2AEE4B2B4B72}" type="slidenum">
              <a:rPr lang="fr-FR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385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yber Security Business Pla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1F1C51"/>
      </a:lt2>
      <a:accent1>
        <a:srgbClr val="1F1C51"/>
      </a:accent1>
      <a:accent2>
        <a:srgbClr val="ACFFD9"/>
      </a:accent2>
      <a:accent3>
        <a:srgbClr val="C6FF00"/>
      </a:accent3>
      <a:accent4>
        <a:srgbClr val="FFFFFF"/>
      </a:accent4>
      <a:accent5>
        <a:srgbClr val="A8C987"/>
      </a:accent5>
      <a:accent6>
        <a:srgbClr val="8BE3FF"/>
      </a:accent6>
      <a:hlink>
        <a:srgbClr val="1F1C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32</Slides>
  <Notes>21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Cyber Security Business Plan</vt:lpstr>
      <vt:lpstr>DockerSec: Cybersecurity Training and Testing Environment</vt:lpstr>
      <vt:lpstr>01</vt:lpstr>
      <vt:lpstr>Introduction</vt:lpstr>
      <vt:lpstr>Context</vt:lpstr>
      <vt:lpstr>Motivation</vt:lpstr>
      <vt:lpstr>Project Management</vt:lpstr>
      <vt:lpstr>Kanban</vt:lpstr>
      <vt:lpstr>Gantt</vt:lpstr>
      <vt:lpstr>Git</vt:lpstr>
      <vt:lpstr>Environment Architecture</vt:lpstr>
      <vt:lpstr>Network Architecture</vt:lpstr>
      <vt:lpstr>PowerPoint Presentation</vt:lpstr>
      <vt:lpstr>Juice-Shop</vt:lpstr>
      <vt:lpstr>Implementation</vt:lpstr>
      <vt:lpstr>Docker’s containers</vt:lpstr>
      <vt:lpstr>Dockerhub</vt:lpstr>
      <vt:lpstr>Docker Compose</vt:lpstr>
      <vt:lpstr>Scenario</vt:lpstr>
      <vt:lpstr>Documentations</vt:lpstr>
      <vt:lpstr>Red Teaming: Scenario 1</vt:lpstr>
      <vt:lpstr>Red Teaming: Scenario 1</vt:lpstr>
      <vt:lpstr>Red Teaming: Scenario 2</vt:lpstr>
      <vt:lpstr>Red Teaming: exercises example</vt:lpstr>
      <vt:lpstr>System Administration: Part 1</vt:lpstr>
      <vt:lpstr>System Administration: Part 2</vt:lpstr>
      <vt:lpstr>System Administration: exercises example</vt:lpstr>
      <vt:lpstr>Quick Demonstration</vt:lpstr>
      <vt:lpstr>Conclusion</vt:lpstr>
      <vt:lpstr>Final Thoughts</vt:lpstr>
      <vt:lpstr>Future of the project: community</vt:lpstr>
      <vt:lpstr>Future of the project: DockerScout</vt:lpstr>
      <vt:lpstr>Thank you for your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DockerSec: Cybersecurity Training and Testing Environment</dc:title>
  <cp:revision>1</cp:revision>
  <dcterms:modified xsi:type="dcterms:W3CDTF">2023-12-21T19:14:57Z</dcterms:modified>
</cp:coreProperties>
</file>

<file path=docProps/thumbnail.jpeg>
</file>